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6" r:id="rId3"/>
    <p:sldId id="258" r:id="rId4"/>
    <p:sldId id="259" r:id="rId5"/>
    <p:sldId id="261" r:id="rId6"/>
    <p:sldId id="260" r:id="rId7"/>
    <p:sldId id="269" r:id="rId8"/>
    <p:sldId id="268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whelan" initials="sw" lastIdx="0" clrIdx="0">
    <p:extLst/>
  </p:cmAuthor>
  <p:cmAuthor id="2" name="sam whelan" initials="sw [2]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71"/>
  </p:normalViewPr>
  <p:slideViewPr>
    <p:cSldViewPr snapToGrid="0" snapToObjects="1">
      <p:cViewPr varScale="1">
        <p:scale>
          <a:sx n="114" d="100"/>
          <a:sy n="11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64904"/>
            <a:ext cx="8534400" cy="1054968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91C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71461" y="1561926"/>
            <a:ext cx="1097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0280"/>
            <a:ext cx="10972800" cy="3228960"/>
          </a:xfrm>
        </p:spPr>
        <p:txBody>
          <a:bodyPr/>
          <a:lstStyle>
            <a:lvl1pPr>
              <a:buClr>
                <a:srgbClr val="56008C"/>
              </a:buClr>
              <a:defRPr b="0" i="0">
                <a:solidFill>
                  <a:srgbClr val="56008C"/>
                </a:solidFill>
                <a:latin typeface="Arial"/>
                <a:cs typeface="Arial"/>
              </a:defRPr>
            </a:lvl1pPr>
            <a:lvl2pPr>
              <a:buClr>
                <a:srgbClr val="56008C"/>
              </a:buClr>
              <a:buFont typeface="Arial" pitchFamily="34" charset="0"/>
              <a:buChar char="•"/>
              <a:defRPr b="0" i="0">
                <a:solidFill>
                  <a:srgbClr val="56008C"/>
                </a:solidFill>
                <a:latin typeface="Arial"/>
                <a:cs typeface="Arial"/>
              </a:defRPr>
            </a:lvl2pPr>
            <a:lvl3pPr>
              <a:buClr>
                <a:srgbClr val="56008C"/>
              </a:buClr>
              <a:buFont typeface="Courier New" pitchFamily="49" charset="0"/>
              <a:buChar char="o"/>
              <a:defRPr b="0" i="0">
                <a:solidFill>
                  <a:srgbClr val="56008C"/>
                </a:solidFill>
                <a:latin typeface="Arial"/>
                <a:cs typeface="Arial"/>
              </a:defRPr>
            </a:lvl3pPr>
            <a:lvl4pPr>
              <a:buClr>
                <a:srgbClr val="56008C"/>
              </a:buClr>
              <a:defRPr b="0" i="0">
                <a:solidFill>
                  <a:srgbClr val="56008C"/>
                </a:solidFill>
                <a:latin typeface="Arial"/>
                <a:cs typeface="Arial"/>
              </a:defRPr>
            </a:lvl4pPr>
            <a:lvl5pPr>
              <a:buClr>
                <a:srgbClr val="56008C"/>
              </a:buClr>
              <a:defRPr b="0" i="0">
                <a:solidFill>
                  <a:srgbClr val="56008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571461" y="1561926"/>
            <a:ext cx="1097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966316"/>
          </a:xfrm>
        </p:spPr>
        <p:txBody>
          <a:bodyPr anchor="t"/>
          <a:lstStyle>
            <a:lvl1pPr algn="l">
              <a:defRPr sz="4000" b="0" cap="none" baseline="0">
                <a:solidFill>
                  <a:srgbClr val="0091C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3243C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036D7D-E970-4648-A62C-5407128E264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235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8D3262-1E1D-C84D-B4D9-885E89B460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7431"/>
            <a:ext cx="5384800" cy="3519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57431"/>
            <a:ext cx="5384800" cy="2871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036D7D-E970-4648-A62C-5407128E264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235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8D3262-1E1D-C84D-B4D9-885E89B460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71461" y="1561926"/>
            <a:ext cx="1097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072" y="250429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5600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18676"/>
            <a:ext cx="5386917" cy="3162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2" y="2504296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600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18676"/>
            <a:ext cx="5389033" cy="25145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71461" y="1561926"/>
            <a:ext cx="1097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199456" y="1412776"/>
            <a:ext cx="9697077" cy="38884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28736"/>
            <a:ext cx="731520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withBluePP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480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71461" y="1561926"/>
            <a:ext cx="10972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431720"/>
            <a:ext cx="10972800" cy="31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rgbClr val="0091C9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6008C"/>
        </a:buClr>
        <a:buFont typeface="Wingdings" pitchFamily="2" charset="2"/>
        <a:buChar char="§"/>
        <a:defRPr sz="3200" kern="1200">
          <a:solidFill>
            <a:srgbClr val="56008C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6008C"/>
        </a:buClr>
        <a:buFont typeface="Arial" pitchFamily="34" charset="0"/>
        <a:buChar char="•"/>
        <a:defRPr sz="2800" kern="1200">
          <a:solidFill>
            <a:srgbClr val="56008C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6008C"/>
        </a:buClr>
        <a:buFont typeface="Courier New" pitchFamily="49" charset="0"/>
        <a:buChar char="o"/>
        <a:defRPr sz="2400" kern="1200">
          <a:solidFill>
            <a:srgbClr val="56008C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6008C"/>
        </a:buClr>
        <a:buFont typeface="Arial" charset="0"/>
        <a:buChar char="–"/>
        <a:defRPr sz="2000" kern="1200">
          <a:solidFill>
            <a:srgbClr val="56008C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6008C"/>
        </a:buClr>
        <a:buFont typeface="Arial" charset="0"/>
        <a:buChar char="»"/>
        <a:defRPr sz="2000" kern="1200">
          <a:solidFill>
            <a:srgbClr val="56008C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5342" y="1493134"/>
            <a:ext cx="9711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USING ONLINE FEEDBACK FOR QUALITY IMPROVEMENT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</a:rPr>
              <a:t>IN MATERNITY CARE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9433" y="5069711"/>
            <a:ext cx="872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SAM WHELAN PATIENT EXPERIENCE MIDWIFE: RM,  PGCERT MID </a:t>
            </a:r>
          </a:p>
        </p:txBody>
      </p:sp>
    </p:spTree>
    <p:extLst>
      <p:ext uri="{BB962C8B-B14F-4D97-AF65-F5344CB8AC3E}">
        <p14:creationId xmlns:p14="http://schemas.microsoft.com/office/powerpoint/2010/main" val="79187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73" y="1560010"/>
            <a:ext cx="2435831" cy="3663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73" y="1560010"/>
            <a:ext cx="3672408" cy="26187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616" y="1284790"/>
            <a:ext cx="287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Continued……..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08" y="2143593"/>
            <a:ext cx="2713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Ward Information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TENS Machine</a:t>
            </a:r>
          </a:p>
        </p:txBody>
      </p:sp>
    </p:spTree>
    <p:extLst>
      <p:ext uri="{BB962C8B-B14F-4D97-AF65-F5344CB8AC3E}">
        <p14:creationId xmlns:p14="http://schemas.microsoft.com/office/powerpoint/2010/main" val="175588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83632" y="1284790"/>
            <a:ext cx="798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MATERNITY QUALITY IMPROVEMENT FORUM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517" y="2349661"/>
            <a:ext cx="3927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Birth Companions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Meet Monthly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Using QI Methodology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8" y="2200772"/>
            <a:ext cx="53467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6998" y="1489597"/>
            <a:ext cx="45372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INFORMATION PACK 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EDUCATE NEW STARTERS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UPDATE EXISTING STAFF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AMBASSADORS </a:t>
            </a:r>
          </a:p>
        </p:txBody>
      </p:sp>
      <p:pic>
        <p:nvPicPr>
          <p:cNvPr id="5" name="Picture 4" descr="A picture containing indoor, text, table&#10;&#10;Description generated with very high confidence">
            <a:extLst>
              <a:ext uri="{FF2B5EF4-FFF2-40B4-BE49-F238E27FC236}">
                <a16:creationId xmlns:a16="http://schemas.microsoft.com/office/drawing/2014/main" id="{59AA1D76-0A37-4451-95BC-D174A299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92" y="945116"/>
            <a:ext cx="4840448" cy="47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5342" y="1388962"/>
            <a:ext cx="4791919" cy="67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1846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56" y="995423"/>
            <a:ext cx="5509550" cy="4256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159" y="902825"/>
            <a:ext cx="6076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WHO ARE WE?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NORTHERN CARE ALLIANCE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OLDHAM CARE ORGANISATION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5" y="3559366"/>
            <a:ext cx="2857308" cy="190140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5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793" y="19676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47" y="2084712"/>
            <a:ext cx="2527705" cy="254714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000030"/>
            <a:ext cx="60882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PATIENT EXPERIENCE MIDWIFE</a:t>
            </a:r>
          </a:p>
          <a:p>
            <a:endParaRPr lang="en-US" sz="2800" u="sng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DYNAMIC NEW ROLE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LEADERSHIP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SUPPORT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5" r="72210" b="28571"/>
          <a:stretch/>
        </p:blipFill>
        <p:spPr bwMode="auto">
          <a:xfrm>
            <a:off x="4273930" y="2084712"/>
            <a:ext cx="3552168" cy="15121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30" y="4116668"/>
            <a:ext cx="3552168" cy="112978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884" y="740780"/>
            <a:ext cx="493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WHAT DID I DO?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35" y="1678329"/>
            <a:ext cx="49561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354" y="1678329"/>
            <a:ext cx="4039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Staff Engagement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Ward Visibility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Promotional Boards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Posters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Trust News Magazine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6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354" y="1145894"/>
            <a:ext cx="4988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INITIAL CHALLENGES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77" y="2484844"/>
            <a:ext cx="3646751" cy="2591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Oval Callout 13"/>
          <p:cNvSpPr/>
          <p:nvPr/>
        </p:nvSpPr>
        <p:spPr>
          <a:xfrm>
            <a:off x="5509550" y="1412111"/>
            <a:ext cx="2746900" cy="13071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IS IT?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8661563" y="2338085"/>
            <a:ext cx="2670051" cy="14423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MORE FEEDBACK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509549" y="3426106"/>
            <a:ext cx="2746899" cy="149745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ALL GOING TO BE NEGATIVE</a:t>
            </a:r>
          </a:p>
        </p:txBody>
      </p:sp>
    </p:spTree>
    <p:extLst>
      <p:ext uri="{BB962C8B-B14F-4D97-AF65-F5344CB8AC3E}">
        <p14:creationId xmlns:p14="http://schemas.microsoft.com/office/powerpoint/2010/main" val="1474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770" y="219919"/>
            <a:ext cx="4942389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52" y="1595301"/>
            <a:ext cx="1944216" cy="185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29" y="1595301"/>
            <a:ext cx="1728191" cy="178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608" y="1595301"/>
            <a:ext cx="62966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THE POWER OF SOCIAL MEDIA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Staff Engagement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Easy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Increase Morale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Powerful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Far Reaching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</a:t>
            </a:r>
          </a:p>
          <a:p>
            <a:endParaRPr lang="en-US" sz="2400" u="sng" dirty="0">
              <a:solidFill>
                <a:srgbClr val="0070C0"/>
              </a:solidFill>
            </a:endParaRPr>
          </a:p>
          <a:p>
            <a:endParaRPr lang="en-US" u="sng" dirty="0">
              <a:solidFill>
                <a:srgbClr val="0070C0"/>
              </a:solidFill>
            </a:endParaRPr>
          </a:p>
          <a:p>
            <a:endParaRPr lang="en-US" sz="3200" u="sng" dirty="0">
              <a:solidFill>
                <a:srgbClr val="0070C0"/>
              </a:solidFill>
            </a:endParaRPr>
          </a:p>
          <a:p>
            <a:endParaRPr lang="en-US" sz="3200" u="sng" dirty="0">
              <a:solidFill>
                <a:srgbClr val="0070C0"/>
              </a:solidFill>
            </a:endParaRPr>
          </a:p>
          <a:p>
            <a:r>
              <a:rPr lang="en-US" sz="3200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0314" y="3703899"/>
            <a:ext cx="368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@samanthawhelan7</a:t>
            </a:r>
          </a:p>
        </p:txBody>
      </p:sp>
    </p:spTree>
    <p:extLst>
      <p:ext uri="{BB962C8B-B14F-4D97-AF65-F5344CB8AC3E}">
        <p14:creationId xmlns:p14="http://schemas.microsoft.com/office/powerpoint/2010/main" val="96081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1441065"/>
            <a:ext cx="7366765" cy="4015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9626" y="1441065"/>
            <a:ext cx="334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STORIES TOLD…..</a:t>
            </a:r>
          </a:p>
        </p:txBody>
      </p:sp>
    </p:spTree>
    <p:extLst>
      <p:ext uri="{BB962C8B-B14F-4D97-AF65-F5344CB8AC3E}">
        <p14:creationId xmlns:p14="http://schemas.microsoft.com/office/powerpoint/2010/main" val="73414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0" y="1439057"/>
            <a:ext cx="6925456" cy="3889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9528" y="1439056"/>
            <a:ext cx="409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CRITICAL RATING……</a:t>
            </a:r>
          </a:p>
        </p:txBody>
      </p:sp>
    </p:spTree>
    <p:extLst>
      <p:ext uri="{BB962C8B-B14F-4D97-AF65-F5344CB8AC3E}">
        <p14:creationId xmlns:p14="http://schemas.microsoft.com/office/powerpoint/2010/main" val="199193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88" y="1694922"/>
            <a:ext cx="2859272" cy="363164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85" y="1716592"/>
            <a:ext cx="2209800" cy="36099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599607" y="1484026"/>
            <a:ext cx="34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CHANGES MADE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558" y="2587414"/>
            <a:ext cx="2713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Pelvic Girdle Pain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Room not cleaned? </a:t>
            </a:r>
          </a:p>
        </p:txBody>
      </p:sp>
    </p:spTree>
    <p:extLst>
      <p:ext uri="{BB962C8B-B14F-4D97-AF65-F5344CB8AC3E}">
        <p14:creationId xmlns:p14="http://schemas.microsoft.com/office/powerpoint/2010/main" val="167287912"/>
      </p:ext>
    </p:extLst>
  </p:cSld>
  <p:clrMapOvr>
    <a:masterClrMapping/>
  </p:clrMapOvr>
</p:sld>
</file>

<file path=ppt/theme/theme1.xml><?xml version="1.0" encoding="utf-8"?>
<a:theme xmlns:a="http://schemas.openxmlformats.org/drawingml/2006/main" name="pennine">
  <a:themeElements>
    <a:clrScheme name="PublicCo Theme">
      <a:dk1>
        <a:srgbClr val="13243C"/>
      </a:dk1>
      <a:lt1>
        <a:sysClr val="window" lastClr="FFFFFF"/>
      </a:lt1>
      <a:dk2>
        <a:srgbClr val="13243C"/>
      </a:dk2>
      <a:lt2>
        <a:srgbClr val="EEECE1"/>
      </a:lt2>
      <a:accent1>
        <a:srgbClr val="24A9BB"/>
      </a:accent1>
      <a:accent2>
        <a:srgbClr val="5A286E"/>
      </a:accent2>
      <a:accent3>
        <a:srgbClr val="434685"/>
      </a:accent3>
      <a:accent4>
        <a:srgbClr val="00937F"/>
      </a:accent4>
      <a:accent5>
        <a:srgbClr val="718FBC"/>
      </a:accent5>
      <a:accent6>
        <a:srgbClr val="13243C"/>
      </a:accent6>
      <a:hlink>
        <a:srgbClr val="13243C"/>
      </a:hlink>
      <a:folHlink>
        <a:srgbClr val="132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ine" id="{3F9CF728-2B99-F54B-9062-B763F9FF4997}" vid="{FE58E68B-9861-8C4A-ABAA-240404F0B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pennine</Template>
  <TotalTime>440</TotalTime>
  <Words>128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Wingdings</vt:lpstr>
      <vt:lpstr>pennine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whelan</dc:creator>
  <cp:lastModifiedBy>Cally Bowman</cp:lastModifiedBy>
  <cp:revision>19</cp:revision>
  <dcterms:created xsi:type="dcterms:W3CDTF">2018-01-21T12:37:06Z</dcterms:created>
  <dcterms:modified xsi:type="dcterms:W3CDTF">2018-01-29T16:35:31Z</dcterms:modified>
</cp:coreProperties>
</file>