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9" r:id="rId1"/>
  </p:sldMasterIdLst>
  <p:handoutMasterIdLst>
    <p:handoutMasterId r:id="rId22"/>
  </p:handoutMasterIdLst>
  <p:sldIdLst>
    <p:sldId id="274" r:id="rId2"/>
    <p:sldId id="350" r:id="rId3"/>
    <p:sldId id="320" r:id="rId4"/>
    <p:sldId id="327" r:id="rId5"/>
    <p:sldId id="335" r:id="rId6"/>
    <p:sldId id="323" r:id="rId7"/>
    <p:sldId id="344" r:id="rId8"/>
    <p:sldId id="356" r:id="rId9"/>
    <p:sldId id="357" r:id="rId10"/>
    <p:sldId id="351" r:id="rId11"/>
    <p:sldId id="321" r:id="rId12"/>
    <p:sldId id="348" r:id="rId13"/>
    <p:sldId id="352" r:id="rId14"/>
    <p:sldId id="354" r:id="rId15"/>
    <p:sldId id="355" r:id="rId16"/>
    <p:sldId id="358" r:id="rId17"/>
    <p:sldId id="353" r:id="rId18"/>
    <p:sldId id="337" r:id="rId19"/>
    <p:sldId id="360" r:id="rId20"/>
    <p:sldId id="359" r:id="rId21"/>
  </p:sldIdLst>
  <p:sldSz cx="9144000" cy="6858000" type="screen4x3"/>
  <p:notesSz cx="6873875" cy="97139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B9"/>
    <a:srgbClr val="FFF8DF"/>
    <a:srgbClr val="339F00"/>
    <a:srgbClr val="00CC00"/>
    <a:srgbClr val="33CC33"/>
    <a:srgbClr val="FFCC99"/>
    <a:srgbClr val="FFFFCC"/>
    <a:srgbClr val="6600FF"/>
    <a:srgbClr val="99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7" autoAdjust="0"/>
    <p:restoredTop sz="94660"/>
  </p:normalViewPr>
  <p:slideViewPr>
    <p:cSldViewPr>
      <p:cViewPr varScale="1">
        <p:scale>
          <a:sx n="163" d="100"/>
          <a:sy n="163" d="100"/>
        </p:scale>
        <p:origin x="1656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8C83904-CBE8-49AE-958B-B84818D24B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2267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3D5A4-599F-4CE5-AFA4-E3B518B755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488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54C4A-C20C-4BEA-B536-0D6FD6E1FA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412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98540-77B4-4B24-9811-6FCF4A6F8F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2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A32CD-DFFB-45D5-A9EF-BB7FE5C20A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832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6160-1377-4219-B00B-5564DAEE96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832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1459-CFA8-4617-B2AE-7C17E0BF4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32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27FCD-0A58-4C14-9370-07761AC345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863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F9212-6B2F-48B7-B4B3-E89F0AFEDD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403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A2DAB-C63D-437B-9C52-2ABF4BAA01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05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351D4-526A-4339-BEBA-E0EFAB7C8E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902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3307F-9010-4FE6-8708-E2B3BE0C07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795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F8790A-35CA-4110-BA4F-5966533C79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6375359117_dc18c1a762_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-252413" y="594151"/>
            <a:ext cx="3816351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anchor="ctr">
            <a:spAutoFit/>
          </a:bodyPr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400" b="0" dirty="0">
                <a:solidFill>
                  <a:srgbClr val="FF0066"/>
                </a:solidFill>
                <a:latin typeface="Arial Black" panose="020B0A04020102020204" pitchFamily="34" charset="0"/>
              </a:rPr>
              <a:t>SO WHERE ARE WE GOING NEXT?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400" b="0" kern="1200" dirty="0" smtClean="0">
                <a:latin typeface="Arial Black" panose="020B0A04020102020204" pitchFamily="34" charset="0"/>
                <a:ea typeface="+mn-ea"/>
                <a:cs typeface="+mn-cs"/>
              </a:rPr>
              <a:t>Plenty still </a:t>
            </a:r>
            <a:r>
              <a:rPr lang="en-GB" sz="2400" b="0" kern="1200" dirty="0">
                <a:latin typeface="Arial Black" panose="020B0A04020102020204" pitchFamily="34" charset="0"/>
                <a:ea typeface="+mn-ea"/>
                <a:cs typeface="+mn-cs"/>
              </a:rPr>
              <a:t>to </a:t>
            </a:r>
            <a:r>
              <a:rPr lang="en-GB" sz="2400" b="0" kern="1200" dirty="0" smtClean="0">
                <a:latin typeface="Arial Black" panose="020B0A04020102020204" pitchFamily="34" charset="0"/>
                <a:ea typeface="+mn-ea"/>
                <a:cs typeface="+mn-cs"/>
              </a:rPr>
              <a:t>do!</a:t>
            </a:r>
            <a:endParaRPr lang="en-GB" sz="2400" b="0" kern="1200" dirty="0"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Support and follow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44675"/>
            <a:ext cx="4391025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Accessibility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4392613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05213"/>
            <a:ext cx="40798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Picture feedback?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196975"/>
            <a:ext cx="7235825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Pictures in responses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7638"/>
            <a:ext cx="56959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5581650" cy="4248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196752"/>
            <a:ext cx="5572125" cy="4219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988840"/>
            <a:ext cx="5572125" cy="3257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3429000"/>
            <a:ext cx="55245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9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4885134" cy="46408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 clouds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6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But this isn’t really about technology…</a:t>
            </a:r>
            <a:endParaRPr lang="en-GB" dirty="0"/>
          </a:p>
        </p:txBody>
      </p:sp>
      <p:sp>
        <p:nvSpPr>
          <p:cNvPr id="2253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125538"/>
            <a:ext cx="753745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8"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-252413" y="4856311"/>
            <a:ext cx="266382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400" b="0" dirty="0">
                <a:solidFill>
                  <a:srgbClr val="FF0066"/>
                </a:solidFill>
                <a:latin typeface="Arial Black" panose="020B0A0402010202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5772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400" b="0" kern="1200" dirty="0">
                <a:latin typeface="Arial Black" panose="020B0A04020102020204" pitchFamily="34" charset="0"/>
                <a:ea typeface="+mn-ea"/>
                <a:cs typeface="+mn-cs"/>
              </a:rPr>
              <a:t>A </a:t>
            </a:r>
            <a:r>
              <a:rPr lang="en-GB" sz="2400" b="0" kern="1200" dirty="0">
                <a:latin typeface="Arial Black" panose="020B0A04020102020204" pitchFamily="34" charset="0"/>
                <a:ea typeface="+mn-ea"/>
                <a:cs typeface="+mn-cs"/>
              </a:rPr>
              <a:t>lot</a:t>
            </a:r>
            <a:r>
              <a:rPr lang="en-GB" sz="2400" b="0" kern="1200" dirty="0">
                <a:latin typeface="Arial Black" panose="020B0A04020102020204" pitchFamily="34" charset="0"/>
                <a:ea typeface="+mn-ea"/>
                <a:cs typeface="+mn-cs"/>
              </a:rPr>
              <a:t> done…</a:t>
            </a:r>
            <a:endParaRPr lang="en-GB" sz="2400" b="0" kern="1200" dirty="0"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126509482_b558bc5aa6_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r="7237" b="17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-252413" y="535136"/>
            <a:ext cx="576103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None/>
            </a:pPr>
            <a:r>
              <a:rPr lang="en-GB" altLang="en-US" sz="2400" b="0" dirty="0">
                <a:solidFill>
                  <a:srgbClr val="FF0066"/>
                </a:solidFill>
                <a:latin typeface="Arial Black" panose="020B0A04020102020204" pitchFamily="34" charset="0"/>
              </a:rPr>
              <a:t>THANK YOU FOR BEING HERE</a:t>
            </a:r>
          </a:p>
        </p:txBody>
      </p:sp>
    </p:spTree>
    <p:extLst>
      <p:ext uri="{BB962C8B-B14F-4D97-AF65-F5344CB8AC3E}">
        <p14:creationId xmlns:p14="http://schemas.microsoft.com/office/powerpoint/2010/main" val="28513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Widgets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1268413"/>
            <a:ext cx="544195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36576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9275"/>
            <a:ext cx="4572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56197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00438"/>
            <a:ext cx="4833938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cheduled-reports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09700"/>
            <a:ext cx="8785225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Subscriber blogs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316912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Helpful responses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1341438"/>
            <a:ext cx="56292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704856" cy="620934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3203848" y="3420000"/>
            <a:ext cx="1332000" cy="216024"/>
          </a:xfrm>
          <a:prstGeom prst="roundRect">
            <a:avLst/>
          </a:prstGeom>
          <a:solidFill>
            <a:srgbClr val="FFF8DF"/>
          </a:solidFill>
          <a:ln w="19050" cap="flat" cmpd="sng" algn="ctr">
            <a:solidFill>
              <a:srgbClr val="FFF0B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rgbClr val="339F00"/>
                </a:solidFill>
                <a:effectLst/>
                <a:latin typeface="Arial" charset="0"/>
              </a:rPr>
              <a:t>Nudge Stephen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rgbClr val="339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92896"/>
            <a:ext cx="8162512" cy="35283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alerting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9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1911</TotalTime>
  <Words>51</Words>
  <Application>Microsoft Office PowerPoint</Application>
  <PresentationFormat>On-screen Show (4:3)</PresentationFormat>
  <Paragraphs>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Veto Com</vt:lpstr>
      <vt:lpstr>PO-for-the-board</vt:lpstr>
      <vt:lpstr>PowerPoint Presentation</vt:lpstr>
      <vt:lpstr>A lot done…</vt:lpstr>
      <vt:lpstr>Widgets</vt:lpstr>
      <vt:lpstr>PowerPoint Presentation</vt:lpstr>
      <vt:lpstr>PowerPoint Presentation</vt:lpstr>
      <vt:lpstr>Subscriber blogs</vt:lpstr>
      <vt:lpstr>Helpful responses</vt:lpstr>
      <vt:lpstr>PowerPoint Presentation</vt:lpstr>
      <vt:lpstr>Smart alerting</vt:lpstr>
      <vt:lpstr>Plenty still to do!</vt:lpstr>
      <vt:lpstr>Support and follow</vt:lpstr>
      <vt:lpstr>Accessibility</vt:lpstr>
      <vt:lpstr>Picture feedback?</vt:lpstr>
      <vt:lpstr>Pictures in responses</vt:lpstr>
      <vt:lpstr>PowerPoint Presentation</vt:lpstr>
      <vt:lpstr>Word clouds</vt:lpstr>
      <vt:lpstr>But this isn’t really about technology…</vt:lpstr>
      <vt:lpstr>PowerPoint Presentation</vt:lpstr>
      <vt:lpstr>PowerPoint Presentation</vt:lpstr>
      <vt:lpstr>PowerPoint Presentation</vt:lpstr>
    </vt:vector>
  </TitlesOfParts>
  <Company>healthmatters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205</cp:revision>
  <dcterms:created xsi:type="dcterms:W3CDTF">2009-01-20T20:54:59Z</dcterms:created>
  <dcterms:modified xsi:type="dcterms:W3CDTF">2015-07-07T08:16:55Z</dcterms:modified>
</cp:coreProperties>
</file>