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30"/>
  </p:notesMasterIdLst>
  <p:sldIdLst>
    <p:sldId id="283" r:id="rId6"/>
    <p:sldId id="771" r:id="rId7"/>
    <p:sldId id="263" r:id="rId8"/>
    <p:sldId id="783" r:id="rId9"/>
    <p:sldId id="333" r:id="rId10"/>
    <p:sldId id="674" r:id="rId11"/>
    <p:sldId id="778" r:id="rId12"/>
    <p:sldId id="782" r:id="rId13"/>
    <p:sldId id="806" r:id="rId14"/>
    <p:sldId id="767" r:id="rId15"/>
    <p:sldId id="779" r:id="rId16"/>
    <p:sldId id="631" r:id="rId17"/>
    <p:sldId id="813" r:id="rId18"/>
    <p:sldId id="808" r:id="rId19"/>
    <p:sldId id="319" r:id="rId20"/>
    <p:sldId id="320" r:id="rId21"/>
    <p:sldId id="321" r:id="rId22"/>
    <p:sldId id="323" r:id="rId23"/>
    <p:sldId id="809" r:id="rId24"/>
    <p:sldId id="850" r:id="rId25"/>
    <p:sldId id="772" r:id="rId26"/>
    <p:sldId id="797" r:id="rId27"/>
    <p:sldId id="260" r:id="rId28"/>
    <p:sldId id="284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McEwan" userId="S::danielle.mcewan@careopinion.org.uk::c9d128ea-7b6e-4650-bf45-60e74df78ec7" providerId="AD" clId="Web-{96C1DA9A-9C27-B926-B7A2-9215B758DC85}"/>
    <pc:docChg chg="addSld modSld sldOrd">
      <pc:chgData name="Danielle McEwan" userId="S::danielle.mcewan@careopinion.org.uk::c9d128ea-7b6e-4650-bf45-60e74df78ec7" providerId="AD" clId="Web-{96C1DA9A-9C27-B926-B7A2-9215B758DC85}" dt="2023-10-30T12:12:23.522" v="508" actId="1076"/>
      <pc:docMkLst>
        <pc:docMk/>
      </pc:docMkLst>
      <pc:sldChg chg="mod modShow">
        <pc:chgData name="Danielle McEwan" userId="S::danielle.mcewan@careopinion.org.uk::c9d128ea-7b6e-4650-bf45-60e74df78ec7" providerId="AD" clId="Web-{96C1DA9A-9C27-B926-B7A2-9215B758DC85}" dt="2023-10-30T11:35:58.311" v="0"/>
        <pc:sldMkLst>
          <pc:docMk/>
          <pc:sldMk cId="3981373562" sldId="333"/>
        </pc:sldMkLst>
      </pc:sldChg>
      <pc:sldChg chg="addSp delSp modSp add ord replId">
        <pc:chgData name="Danielle McEwan" userId="S::danielle.mcewan@careopinion.org.uk::c9d128ea-7b6e-4650-bf45-60e74df78ec7" providerId="AD" clId="Web-{96C1DA9A-9C27-B926-B7A2-9215B758DC85}" dt="2023-10-30T12:12:23.522" v="508" actId="1076"/>
        <pc:sldMkLst>
          <pc:docMk/>
          <pc:sldMk cId="495801120" sldId="811"/>
        </pc:sldMkLst>
        <pc:spChg chg="mod">
          <ac:chgData name="Danielle McEwan" userId="S::danielle.mcewan@careopinion.org.uk::c9d128ea-7b6e-4650-bf45-60e74df78ec7" providerId="AD" clId="Web-{96C1DA9A-9C27-B926-B7A2-9215B758DC85}" dt="2023-10-30T11:57:11.390" v="59" actId="20577"/>
          <ac:spMkLst>
            <pc:docMk/>
            <pc:sldMk cId="495801120" sldId="811"/>
            <ac:spMk id="3" creationId="{B4254C08-FE5D-447B-987B-08917507C2A7}"/>
          </ac:spMkLst>
        </pc:spChg>
        <pc:spChg chg="mod">
          <ac:chgData name="Danielle McEwan" userId="S::danielle.mcewan@careopinion.org.uk::c9d128ea-7b6e-4650-bf45-60e74df78ec7" providerId="AD" clId="Web-{96C1DA9A-9C27-B926-B7A2-9215B758DC85}" dt="2023-10-30T11:44:28.136" v="52" actId="1076"/>
          <ac:spMkLst>
            <pc:docMk/>
            <pc:sldMk cId="495801120" sldId="811"/>
            <ac:spMk id="5" creationId="{8E339AF6-0818-4673-AB5C-314264DBB49F}"/>
          </ac:spMkLst>
        </pc:spChg>
        <pc:spChg chg="add mod">
          <ac:chgData name="Danielle McEwan" userId="S::danielle.mcewan@careopinion.org.uk::c9d128ea-7b6e-4650-bf45-60e74df78ec7" providerId="AD" clId="Web-{96C1DA9A-9C27-B926-B7A2-9215B758DC85}" dt="2023-10-30T12:12:12.412" v="507" actId="20577"/>
          <ac:spMkLst>
            <pc:docMk/>
            <pc:sldMk cId="495801120" sldId="811"/>
            <ac:spMk id="7" creationId="{F958113A-42F0-C7F8-DDAB-B4C4401104D8}"/>
          </ac:spMkLst>
        </pc:spChg>
        <pc:spChg chg="add mod">
          <ac:chgData name="Danielle McEwan" userId="S::danielle.mcewan@careopinion.org.uk::c9d128ea-7b6e-4650-bf45-60e74df78ec7" providerId="AD" clId="Web-{96C1DA9A-9C27-B926-B7A2-9215B758DC85}" dt="2023-10-30T12:12:23.522" v="508" actId="1076"/>
          <ac:spMkLst>
            <pc:docMk/>
            <pc:sldMk cId="495801120" sldId="811"/>
            <ac:spMk id="8" creationId="{66E9DA2D-7652-1A38-E8C9-341DA5F5838D}"/>
          </ac:spMkLst>
        </pc:spChg>
        <pc:picChg chg="add mod">
          <ac:chgData name="Danielle McEwan" userId="S::danielle.mcewan@careopinion.org.uk::c9d128ea-7b6e-4650-bf45-60e74df78ec7" providerId="AD" clId="Web-{96C1DA9A-9C27-B926-B7A2-9215B758DC85}" dt="2023-10-30T12:04:59.745" v="351" actId="1076"/>
          <ac:picMkLst>
            <pc:docMk/>
            <pc:sldMk cId="495801120" sldId="811"/>
            <ac:picMk id="2" creationId="{D598E145-CB2E-C2B8-90CF-2E39C702BD0F}"/>
          </ac:picMkLst>
        </pc:picChg>
        <pc:picChg chg="add mod">
          <ac:chgData name="Danielle McEwan" userId="S::danielle.mcewan@careopinion.org.uk::c9d128ea-7b6e-4650-bf45-60e74df78ec7" providerId="AD" clId="Web-{96C1DA9A-9C27-B926-B7A2-9215B758DC85}" dt="2023-10-30T12:10:48.598" v="482" actId="1076"/>
          <ac:picMkLst>
            <pc:docMk/>
            <pc:sldMk cId="495801120" sldId="811"/>
            <ac:picMk id="6" creationId="{FAD67AB8-02D8-9FBD-5356-0115A91E9795}"/>
          </ac:picMkLst>
        </pc:picChg>
        <pc:picChg chg="del">
          <ac:chgData name="Danielle McEwan" userId="S::danielle.mcewan@careopinion.org.uk::c9d128ea-7b6e-4650-bf45-60e74df78ec7" providerId="AD" clId="Web-{96C1DA9A-9C27-B926-B7A2-9215B758DC85}" dt="2023-10-30T11:41:41.413" v="5"/>
          <ac:picMkLst>
            <pc:docMk/>
            <pc:sldMk cId="495801120" sldId="811"/>
            <ac:picMk id="11" creationId="{630A1C98-5060-46DB-B407-0F634EC081EB}"/>
          </ac:picMkLst>
        </pc:picChg>
        <pc:picChg chg="del">
          <ac:chgData name="Danielle McEwan" userId="S::danielle.mcewan@careopinion.org.uk::c9d128ea-7b6e-4650-bf45-60e74df78ec7" providerId="AD" clId="Web-{96C1DA9A-9C27-B926-B7A2-9215B758DC85}" dt="2023-10-30T11:41:40.288" v="4"/>
          <ac:picMkLst>
            <pc:docMk/>
            <pc:sldMk cId="495801120" sldId="811"/>
            <ac:picMk id="13" creationId="{2D1D378A-74D4-444C-B0E5-1BA4249BF1D7}"/>
          </ac:picMkLst>
        </pc:picChg>
        <pc:picChg chg="del">
          <ac:chgData name="Danielle McEwan" userId="S::danielle.mcewan@careopinion.org.uk::c9d128ea-7b6e-4650-bf45-60e74df78ec7" providerId="AD" clId="Web-{96C1DA9A-9C27-B926-B7A2-9215B758DC85}" dt="2023-10-30T11:41:39.413" v="3"/>
          <ac:picMkLst>
            <pc:docMk/>
            <pc:sldMk cId="495801120" sldId="811"/>
            <ac:picMk id="17" creationId="{2E27BF7E-0A39-4B39-9E23-A431BF28D79F}"/>
          </ac:picMkLst>
        </pc:picChg>
      </pc:sldChg>
    </pc:docChg>
  </pc:docChgLst>
  <pc:docChgLst>
    <pc:chgData name="Danielle McEwan" userId="S::danielle.mcewan@careopinion.org.uk::c9d128ea-7b6e-4650-bf45-60e74df78ec7" providerId="AD" clId="Web-{FA006E27-8F4A-92D0-12A5-4CBAB6DB16FD}"/>
    <pc:docChg chg="addSld modSld addMainMaster">
      <pc:chgData name="Danielle McEwan" userId="S::danielle.mcewan@careopinion.org.uk::c9d128ea-7b6e-4650-bf45-60e74df78ec7" providerId="AD" clId="Web-{FA006E27-8F4A-92D0-12A5-4CBAB6DB16FD}" dt="2023-10-30T17:56:24.856" v="170"/>
      <pc:docMkLst>
        <pc:docMk/>
      </pc:docMkLst>
      <pc:sldChg chg="delSp modSp">
        <pc:chgData name="Danielle McEwan" userId="S::danielle.mcewan@careopinion.org.uk::c9d128ea-7b6e-4650-bf45-60e74df78ec7" providerId="AD" clId="Web-{FA006E27-8F4A-92D0-12A5-4CBAB6DB16FD}" dt="2023-10-30T17:43:03.807" v="17" actId="1076"/>
        <pc:sldMkLst>
          <pc:docMk/>
          <pc:sldMk cId="2593853343" sldId="263"/>
        </pc:sldMkLst>
        <pc:spChg chg="mod">
          <ac:chgData name="Danielle McEwan" userId="S::danielle.mcewan@careopinion.org.uk::c9d128ea-7b6e-4650-bf45-60e74df78ec7" providerId="AD" clId="Web-{FA006E27-8F4A-92D0-12A5-4CBAB6DB16FD}" dt="2023-10-30T17:42:40.103" v="13" actId="1076"/>
          <ac:spMkLst>
            <pc:docMk/>
            <pc:sldMk cId="2593853343" sldId="263"/>
            <ac:spMk id="5" creationId="{61911B9A-A5A1-4D7A-B1BB-078BDB9B9E33}"/>
          </ac:spMkLst>
        </pc:spChg>
        <pc:spChg chg="mod">
          <ac:chgData name="Danielle McEwan" userId="S::danielle.mcewan@careopinion.org.uk::c9d128ea-7b6e-4650-bf45-60e74df78ec7" providerId="AD" clId="Web-{FA006E27-8F4A-92D0-12A5-4CBAB6DB16FD}" dt="2023-10-30T17:43:03.807" v="17" actId="1076"/>
          <ac:spMkLst>
            <pc:docMk/>
            <pc:sldMk cId="2593853343" sldId="263"/>
            <ac:spMk id="6" creationId="{093E08AF-187D-4F81-BF3A-30EDB1CA5FD0}"/>
          </ac:spMkLst>
        </pc:spChg>
        <pc:spChg chg="mod">
          <ac:chgData name="Danielle McEwan" userId="S::danielle.mcewan@careopinion.org.uk::c9d128ea-7b6e-4650-bf45-60e74df78ec7" providerId="AD" clId="Web-{FA006E27-8F4A-92D0-12A5-4CBAB6DB16FD}" dt="2023-10-30T17:42:52.291" v="15" actId="1076"/>
          <ac:spMkLst>
            <pc:docMk/>
            <pc:sldMk cId="2593853343" sldId="263"/>
            <ac:spMk id="8" creationId="{A881D1DB-9B89-4D1F-8F81-0CEE4D281B2C}"/>
          </ac:spMkLst>
        </pc:spChg>
        <pc:spChg chg="mod">
          <ac:chgData name="Danielle McEwan" userId="S::danielle.mcewan@careopinion.org.uk::c9d128ea-7b6e-4650-bf45-60e74df78ec7" providerId="AD" clId="Web-{FA006E27-8F4A-92D0-12A5-4CBAB6DB16FD}" dt="2023-10-30T17:42:44.291" v="14" actId="1076"/>
          <ac:spMkLst>
            <pc:docMk/>
            <pc:sldMk cId="2593853343" sldId="263"/>
            <ac:spMk id="10" creationId="{505EE1BB-1DE9-44CE-BC3F-18E5491006A8}"/>
          </ac:spMkLst>
        </pc:spChg>
        <pc:picChg chg="mod">
          <ac:chgData name="Danielle McEwan" userId="S::danielle.mcewan@careopinion.org.uk::c9d128ea-7b6e-4650-bf45-60e74df78ec7" providerId="AD" clId="Web-{FA006E27-8F4A-92D0-12A5-4CBAB6DB16FD}" dt="2023-10-30T17:42:10.976" v="6" actId="1076"/>
          <ac:picMkLst>
            <pc:docMk/>
            <pc:sldMk cId="2593853343" sldId="263"/>
            <ac:picMk id="4" creationId="{3016BDFF-C456-4A17-A594-66787A514FF0}"/>
          </ac:picMkLst>
        </pc:picChg>
        <pc:picChg chg="del mod">
          <ac:chgData name="Danielle McEwan" userId="S::danielle.mcewan@careopinion.org.uk::c9d128ea-7b6e-4650-bf45-60e74df78ec7" providerId="AD" clId="Web-{FA006E27-8F4A-92D0-12A5-4CBAB6DB16FD}" dt="2023-10-30T17:42:31.071" v="10"/>
          <ac:picMkLst>
            <pc:docMk/>
            <pc:sldMk cId="2593853343" sldId="263"/>
            <ac:picMk id="7" creationId="{F28FD623-C1B6-4328-9F60-630467C97CED}"/>
          </ac:picMkLst>
        </pc:picChg>
        <pc:picChg chg="del">
          <ac:chgData name="Danielle McEwan" userId="S::danielle.mcewan@careopinion.org.uk::c9d128ea-7b6e-4650-bf45-60e74df78ec7" providerId="AD" clId="Web-{FA006E27-8F4A-92D0-12A5-4CBAB6DB16FD}" dt="2023-10-30T17:42:32.837" v="11"/>
          <ac:picMkLst>
            <pc:docMk/>
            <pc:sldMk cId="2593853343" sldId="263"/>
            <ac:picMk id="9" creationId="{0E9859D8-0900-6E34-DE0E-1DEAE225FA1F}"/>
          </ac:picMkLst>
        </pc:picChg>
        <pc:picChg chg="del mod">
          <ac:chgData name="Danielle McEwan" userId="S::danielle.mcewan@careopinion.org.uk::c9d128ea-7b6e-4650-bf45-60e74df78ec7" providerId="AD" clId="Web-{FA006E27-8F4A-92D0-12A5-4CBAB6DB16FD}" dt="2023-10-30T17:42:05.913" v="5"/>
          <ac:picMkLst>
            <pc:docMk/>
            <pc:sldMk cId="2593853343" sldId="263"/>
            <ac:picMk id="14" creationId="{6EBE2963-92E2-442C-92B6-BEAE16B718C7}"/>
          </ac:picMkLst>
        </pc:picChg>
      </pc:sldChg>
      <pc:sldChg chg="add">
        <pc:chgData name="Danielle McEwan" userId="S::danielle.mcewan@careopinion.org.uk::c9d128ea-7b6e-4650-bf45-60e74df78ec7" providerId="AD" clId="Web-{FA006E27-8F4A-92D0-12A5-4CBAB6DB16FD}" dt="2023-10-30T17:41:34.740" v="0"/>
        <pc:sldMkLst>
          <pc:docMk/>
          <pc:sldMk cId="719526678" sldId="812"/>
        </pc:sldMkLst>
      </pc:sldChg>
      <pc:sldChg chg="addSp delSp modSp add replId">
        <pc:chgData name="Danielle McEwan" userId="S::danielle.mcewan@careopinion.org.uk::c9d128ea-7b6e-4650-bf45-60e74df78ec7" providerId="AD" clId="Web-{FA006E27-8F4A-92D0-12A5-4CBAB6DB16FD}" dt="2023-10-30T17:56:24.856" v="170"/>
        <pc:sldMkLst>
          <pc:docMk/>
          <pc:sldMk cId="1399847402" sldId="813"/>
        </pc:sldMkLst>
        <pc:spChg chg="del">
          <ac:chgData name="Danielle McEwan" userId="S::danielle.mcewan@careopinion.org.uk::c9d128ea-7b6e-4650-bf45-60e74df78ec7" providerId="AD" clId="Web-{FA006E27-8F4A-92D0-12A5-4CBAB6DB16FD}" dt="2023-10-30T17:50:15.474" v="20"/>
          <ac:spMkLst>
            <pc:docMk/>
            <pc:sldMk cId="1399847402" sldId="813"/>
            <ac:spMk id="7" creationId="{F958113A-42F0-C7F8-DDAB-B4C4401104D8}"/>
          </ac:spMkLst>
        </pc:spChg>
        <pc:spChg chg="del mod">
          <ac:chgData name="Danielle McEwan" userId="S::danielle.mcewan@careopinion.org.uk::c9d128ea-7b6e-4650-bf45-60e74df78ec7" providerId="AD" clId="Web-{FA006E27-8F4A-92D0-12A5-4CBAB6DB16FD}" dt="2023-10-30T17:50:49.179" v="26"/>
          <ac:spMkLst>
            <pc:docMk/>
            <pc:sldMk cId="1399847402" sldId="813"/>
            <ac:spMk id="8" creationId="{66E9DA2D-7652-1A38-E8C9-341DA5F5838D}"/>
          </ac:spMkLst>
        </pc:spChg>
        <pc:spChg chg="add mod">
          <ac:chgData name="Danielle McEwan" userId="S::danielle.mcewan@careopinion.org.uk::c9d128ea-7b6e-4650-bf45-60e74df78ec7" providerId="AD" clId="Web-{FA006E27-8F4A-92D0-12A5-4CBAB6DB16FD}" dt="2023-10-30T17:53:26.783" v="73" actId="20577"/>
          <ac:spMkLst>
            <pc:docMk/>
            <pc:sldMk cId="1399847402" sldId="813"/>
            <ac:spMk id="27" creationId="{BCB091F2-9361-29A6-2B9C-0C66FBC40402}"/>
          </ac:spMkLst>
        </pc:spChg>
        <pc:spChg chg="add mod">
          <ac:chgData name="Danielle McEwan" userId="S::danielle.mcewan@careopinion.org.uk::c9d128ea-7b6e-4650-bf45-60e74df78ec7" providerId="AD" clId="Web-{FA006E27-8F4A-92D0-12A5-4CBAB6DB16FD}" dt="2023-10-30T17:55:43.041" v="166" actId="20577"/>
          <ac:spMkLst>
            <pc:docMk/>
            <pc:sldMk cId="1399847402" sldId="813"/>
            <ac:spMk id="29" creationId="{3E4DCC05-13C7-7A65-7702-CD2E1D51B84D}"/>
          </ac:spMkLst>
        </pc:spChg>
        <pc:graphicFrameChg chg="add del">
          <ac:chgData name="Danielle McEwan" userId="S::danielle.mcewan@careopinion.org.uk::c9d128ea-7b6e-4650-bf45-60e74df78ec7" providerId="AD" clId="Web-{FA006E27-8F4A-92D0-12A5-4CBAB6DB16FD}" dt="2023-10-30T17:50:40.866" v="22"/>
          <ac:graphicFrameMkLst>
            <pc:docMk/>
            <pc:sldMk cId="1399847402" sldId="813"/>
            <ac:graphicFrameMk id="11" creationId="{B8BB18A4-E723-035D-B3A5-2A9042B39DB5}"/>
          </ac:graphicFrameMkLst>
        </pc:graphicFrameChg>
        <pc:picChg chg="del">
          <ac:chgData name="Danielle McEwan" userId="S::danielle.mcewan@careopinion.org.uk::c9d128ea-7b6e-4650-bf45-60e74df78ec7" providerId="AD" clId="Web-{FA006E27-8F4A-92D0-12A5-4CBAB6DB16FD}" dt="2023-10-30T17:50:34.585" v="21"/>
          <ac:picMkLst>
            <pc:docMk/>
            <pc:sldMk cId="1399847402" sldId="813"/>
            <ac:picMk id="2" creationId="{D598E145-CB2E-C2B8-90CF-2E39C702BD0F}"/>
          </ac:picMkLst>
        </pc:picChg>
        <pc:picChg chg="del">
          <ac:chgData name="Danielle McEwan" userId="S::danielle.mcewan@careopinion.org.uk::c9d128ea-7b6e-4650-bf45-60e74df78ec7" providerId="AD" clId="Web-{FA006E27-8F4A-92D0-12A5-4CBAB6DB16FD}" dt="2023-10-30T17:50:46.288" v="24"/>
          <ac:picMkLst>
            <pc:docMk/>
            <pc:sldMk cId="1399847402" sldId="813"/>
            <ac:picMk id="6" creationId="{FAD67AB8-02D8-9FBD-5356-0115A91E9795}"/>
          </ac:picMkLst>
        </pc:picChg>
        <pc:picChg chg="add mod">
          <ac:chgData name="Danielle McEwan" userId="S::danielle.mcewan@careopinion.org.uk::c9d128ea-7b6e-4650-bf45-60e74df78ec7" providerId="AD" clId="Web-{FA006E27-8F4A-92D0-12A5-4CBAB6DB16FD}" dt="2023-10-30T17:51:53.089" v="32" actId="1076"/>
          <ac:picMkLst>
            <pc:docMk/>
            <pc:sldMk cId="1399847402" sldId="813"/>
            <ac:picMk id="9" creationId="{73E8881D-C683-7EB4-2DFF-F611ECF7A2D7}"/>
          </ac:picMkLst>
        </pc:picChg>
        <pc:picChg chg="add del mod">
          <ac:chgData name="Danielle McEwan" userId="S::danielle.mcewan@careopinion.org.uk::c9d128ea-7b6e-4650-bf45-60e74df78ec7" providerId="AD" clId="Web-{FA006E27-8F4A-92D0-12A5-4CBAB6DB16FD}" dt="2023-10-30T17:52:00.434" v="35"/>
          <ac:picMkLst>
            <pc:docMk/>
            <pc:sldMk cId="1399847402" sldId="813"/>
            <ac:picMk id="25" creationId="{95F1B700-22C6-6DFE-0C7D-5A6E0E925318}"/>
          </ac:picMkLst>
        </pc:picChg>
        <pc:picChg chg="add mod">
          <ac:chgData name="Danielle McEwan" userId="S::danielle.mcewan@careopinion.org.uk::c9d128ea-7b6e-4650-bf45-60e74df78ec7" providerId="AD" clId="Web-{FA006E27-8F4A-92D0-12A5-4CBAB6DB16FD}" dt="2023-10-30T17:52:04.137" v="36" actId="1076"/>
          <ac:picMkLst>
            <pc:docMk/>
            <pc:sldMk cId="1399847402" sldId="813"/>
            <ac:picMk id="26" creationId="{F88E2DC2-006A-C081-B3D1-FA142B8F76CF}"/>
          </ac:picMkLst>
        </pc:picChg>
        <pc:picChg chg="add mod">
          <ac:chgData name="Danielle McEwan" userId="S::danielle.mcewan@careopinion.org.uk::c9d128ea-7b6e-4650-bf45-60e74df78ec7" providerId="AD" clId="Web-{FA006E27-8F4A-92D0-12A5-4CBAB6DB16FD}" dt="2023-10-30T17:54:13.957" v="78"/>
          <ac:picMkLst>
            <pc:docMk/>
            <pc:sldMk cId="1399847402" sldId="813"/>
            <ac:picMk id="28" creationId="{13AD7061-2FF9-D519-3049-5667066696C4}"/>
          </ac:picMkLst>
        </pc:picChg>
        <pc:picChg chg="add mod">
          <ac:chgData name="Danielle McEwan" userId="S::danielle.mcewan@careopinion.org.uk::c9d128ea-7b6e-4650-bf45-60e74df78ec7" providerId="AD" clId="Web-{FA006E27-8F4A-92D0-12A5-4CBAB6DB16FD}" dt="2023-10-30T17:56:24.856" v="170"/>
          <ac:picMkLst>
            <pc:docMk/>
            <pc:sldMk cId="1399847402" sldId="813"/>
            <ac:picMk id="30" creationId="{0CD2DA4B-74B3-F2A2-532F-EC67CE3813C8}"/>
          </ac:picMkLst>
        </pc:picChg>
      </pc:sldChg>
      <pc:sldMasterChg chg="add addSldLayout">
        <pc:chgData name="Danielle McEwan" userId="S::danielle.mcewan@careopinion.org.uk::c9d128ea-7b6e-4650-bf45-60e74df78ec7" providerId="AD" clId="Web-{FA006E27-8F4A-92D0-12A5-4CBAB6DB16FD}" dt="2023-10-30T17:41:34.740" v="0"/>
        <pc:sldMasterMkLst>
          <pc:docMk/>
          <pc:sldMasterMk cId="0" sldId="2147483672"/>
        </pc:sldMasterMkLst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1007570197" sldId="2147483673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2558916026" sldId="2147483674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517998656" sldId="2147483675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788324543" sldId="2147483676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2604360991" sldId="2147483677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3187370709" sldId="2147483678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488558140" sldId="2147483679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1307187429" sldId="2147483680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1601129443" sldId="2147483681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910241494" sldId="2147483682"/>
          </pc:sldLayoutMkLst>
        </pc:sldLayoutChg>
        <pc:sldLayoutChg chg="add">
          <pc:chgData name="Danielle McEwan" userId="S::danielle.mcewan@careopinion.org.uk::c9d128ea-7b6e-4650-bf45-60e74df78ec7" providerId="AD" clId="Web-{FA006E27-8F4A-92D0-12A5-4CBAB6DB16FD}" dt="2023-10-30T17:41:34.740" v="0"/>
          <pc:sldLayoutMkLst>
            <pc:docMk/>
            <pc:sldMasterMk cId="0" sldId="2147483672"/>
            <pc:sldLayoutMk cId="3938143905" sldId="2147483683"/>
          </pc:sldLayoutMkLst>
        </pc:sldLayoutChg>
      </pc:sldMasterChg>
    </pc:docChg>
  </pc:docChgLst>
  <pc:docChgLst>
    <pc:chgData name="Emma Noonan" userId="0c2b6879-9de6-4773-ba5f-c34d6efe6f8f" providerId="ADAL" clId="{8AF47096-A624-4F4F-8A1B-28FF906417EC}"/>
    <pc:docChg chg="modSld">
      <pc:chgData name="Emma Noonan" userId="0c2b6879-9de6-4773-ba5f-c34d6efe6f8f" providerId="ADAL" clId="{8AF47096-A624-4F4F-8A1B-28FF906417EC}" dt="2023-07-24T13:13:14.989" v="3" actId="20577"/>
      <pc:docMkLst>
        <pc:docMk/>
      </pc:docMkLst>
      <pc:sldChg chg="modSp mod">
        <pc:chgData name="Emma Noonan" userId="0c2b6879-9de6-4773-ba5f-c34d6efe6f8f" providerId="ADAL" clId="{8AF47096-A624-4F4F-8A1B-28FF906417EC}" dt="2023-07-24T13:13:14.989" v="3" actId="20577"/>
        <pc:sldMkLst>
          <pc:docMk/>
          <pc:sldMk cId="3731741985" sldId="810"/>
        </pc:sldMkLst>
        <pc:spChg chg="mod">
          <ac:chgData name="Emma Noonan" userId="0c2b6879-9de6-4773-ba5f-c34d6efe6f8f" providerId="ADAL" clId="{8AF47096-A624-4F4F-8A1B-28FF906417EC}" dt="2023-07-24T13:13:14.989" v="3" actId="20577"/>
          <ac:spMkLst>
            <pc:docMk/>
            <pc:sldMk cId="3731741985" sldId="810"/>
            <ac:spMk id="3" creationId="{8BECD5FC-A463-DD4C-36ED-C4CDFE5F30C0}"/>
          </ac:spMkLst>
        </pc:spChg>
      </pc:sldChg>
    </pc:docChg>
  </pc:docChgLst>
  <pc:docChgLst>
    <pc:chgData name="Tracy Molloy" userId="08c95a74-9deb-49d2-9554-65ed232d8886" providerId="ADAL" clId="{A5AD526F-F518-40FD-A360-6AD970A5AC94}"/>
    <pc:docChg chg="modSld">
      <pc:chgData name="Tracy Molloy" userId="08c95a74-9deb-49d2-9554-65ed232d8886" providerId="ADAL" clId="{A5AD526F-F518-40FD-A360-6AD970A5AC94}" dt="2024-01-30T15:27:49.609" v="0" actId="729"/>
      <pc:docMkLst>
        <pc:docMk/>
      </pc:docMkLst>
      <pc:sldChg chg="mod modShow">
        <pc:chgData name="Tracy Molloy" userId="08c95a74-9deb-49d2-9554-65ed232d8886" providerId="ADAL" clId="{A5AD526F-F518-40FD-A360-6AD970A5AC94}" dt="2024-01-30T15:27:49.609" v="0" actId="729"/>
        <pc:sldMkLst>
          <pc:docMk/>
          <pc:sldMk cId="3981373562" sldId="333"/>
        </pc:sldMkLst>
      </pc:sldChg>
    </pc:docChg>
  </pc:docChgLst>
  <pc:docChgLst>
    <pc:chgData name="Tim Hunt" userId="c421faa2-182d-4571-a479-44ac85dd3cf1" providerId="ADAL" clId="{C7C4F696-3318-4266-8B4F-02592C8370F7}"/>
    <pc:docChg chg="addSld delSld modSld sldOrd delMainMaster">
      <pc:chgData name="Tim Hunt" userId="c421faa2-182d-4571-a479-44ac85dd3cf1" providerId="ADAL" clId="{C7C4F696-3318-4266-8B4F-02592C8370F7}" dt="2023-11-23T10:00:13.299" v="27" actId="20577"/>
      <pc:docMkLst>
        <pc:docMk/>
      </pc:docMkLst>
      <pc:sldChg chg="del">
        <pc:chgData name="Tim Hunt" userId="c421faa2-182d-4571-a479-44ac85dd3cf1" providerId="ADAL" clId="{C7C4F696-3318-4266-8B4F-02592C8370F7}" dt="2023-11-13T10:16:44.826" v="1" actId="2696"/>
        <pc:sldMkLst>
          <pc:docMk/>
          <pc:sldMk cId="2647411399" sldId="280"/>
        </pc:sldMkLst>
      </pc:sldChg>
      <pc:sldChg chg="modSp mod">
        <pc:chgData name="Tim Hunt" userId="c421faa2-182d-4571-a479-44ac85dd3cf1" providerId="ADAL" clId="{C7C4F696-3318-4266-8B4F-02592C8370F7}" dt="2023-11-23T10:00:13.299" v="27" actId="20577"/>
        <pc:sldMkLst>
          <pc:docMk/>
          <pc:sldMk cId="2275208980" sldId="283"/>
        </pc:sldMkLst>
        <pc:spChg chg="mod">
          <ac:chgData name="Tim Hunt" userId="c421faa2-182d-4571-a479-44ac85dd3cf1" providerId="ADAL" clId="{C7C4F696-3318-4266-8B4F-02592C8370F7}" dt="2023-11-23T10:00:13.299" v="27" actId="20577"/>
          <ac:spMkLst>
            <pc:docMk/>
            <pc:sldMk cId="2275208980" sldId="283"/>
            <ac:spMk id="8" creationId="{1540F4E4-C016-46BA-AD55-23D8D89013B9}"/>
          </ac:spMkLst>
        </pc:spChg>
      </pc:sldChg>
      <pc:sldChg chg="del">
        <pc:chgData name="Tim Hunt" userId="c421faa2-182d-4571-a479-44ac85dd3cf1" providerId="ADAL" clId="{C7C4F696-3318-4266-8B4F-02592C8370F7}" dt="2023-11-13T10:17:44.264" v="6" actId="2696"/>
        <pc:sldMkLst>
          <pc:docMk/>
          <pc:sldMk cId="1956649221" sldId="322"/>
        </pc:sldMkLst>
      </pc:sldChg>
      <pc:sldChg chg="del">
        <pc:chgData name="Tim Hunt" userId="c421faa2-182d-4571-a479-44ac85dd3cf1" providerId="ADAL" clId="{C7C4F696-3318-4266-8B4F-02592C8370F7}" dt="2023-11-13T10:17:58.238" v="7" actId="2696"/>
        <pc:sldMkLst>
          <pc:docMk/>
          <pc:sldMk cId="893674080" sldId="325"/>
        </pc:sldMkLst>
      </pc:sldChg>
      <pc:sldChg chg="del">
        <pc:chgData name="Tim Hunt" userId="c421faa2-182d-4571-a479-44ac85dd3cf1" providerId="ADAL" clId="{C7C4F696-3318-4266-8B4F-02592C8370F7}" dt="2023-11-13T10:17:37.455" v="5" actId="2696"/>
        <pc:sldMkLst>
          <pc:docMk/>
          <pc:sldMk cId="3507289930" sldId="331"/>
        </pc:sldMkLst>
      </pc:sldChg>
      <pc:sldChg chg="del">
        <pc:chgData name="Tim Hunt" userId="c421faa2-182d-4571-a479-44ac85dd3cf1" providerId="ADAL" clId="{C7C4F696-3318-4266-8B4F-02592C8370F7}" dt="2023-11-13T10:17:01.177" v="2" actId="2696"/>
        <pc:sldMkLst>
          <pc:docMk/>
          <pc:sldMk cId="288084748" sldId="773"/>
        </pc:sldMkLst>
      </pc:sldChg>
      <pc:sldChg chg="ord">
        <pc:chgData name="Tim Hunt" userId="c421faa2-182d-4571-a479-44ac85dd3cf1" providerId="ADAL" clId="{C7C4F696-3318-4266-8B4F-02592C8370F7}" dt="2023-11-13T10:17:13.008" v="4"/>
        <pc:sldMkLst>
          <pc:docMk/>
          <pc:sldMk cId="352879993" sldId="783"/>
        </pc:sldMkLst>
      </pc:sldChg>
      <pc:sldChg chg="add">
        <pc:chgData name="Tim Hunt" userId="c421faa2-182d-4571-a479-44ac85dd3cf1" providerId="ADAL" clId="{C7C4F696-3318-4266-8B4F-02592C8370F7}" dt="2023-11-23T09:53:22.499" v="13"/>
        <pc:sldMkLst>
          <pc:docMk/>
          <pc:sldMk cId="197376975" sldId="806"/>
        </pc:sldMkLst>
      </pc:sldChg>
      <pc:sldChg chg="del">
        <pc:chgData name="Tim Hunt" userId="c421faa2-182d-4571-a479-44ac85dd3cf1" providerId="ADAL" clId="{C7C4F696-3318-4266-8B4F-02592C8370F7}" dt="2023-11-23T09:43:21.276" v="9" actId="2696"/>
        <pc:sldMkLst>
          <pc:docMk/>
          <pc:sldMk cId="3731741985" sldId="810"/>
        </pc:sldMkLst>
      </pc:sldChg>
      <pc:sldChg chg="del">
        <pc:chgData name="Tim Hunt" userId="c421faa2-182d-4571-a479-44ac85dd3cf1" providerId="ADAL" clId="{C7C4F696-3318-4266-8B4F-02592C8370F7}" dt="2023-11-13T10:20:36.225" v="8" actId="2696"/>
        <pc:sldMkLst>
          <pc:docMk/>
          <pc:sldMk cId="495801120" sldId="811"/>
        </pc:sldMkLst>
      </pc:sldChg>
      <pc:sldChg chg="del">
        <pc:chgData name="Tim Hunt" userId="c421faa2-182d-4571-a479-44ac85dd3cf1" providerId="ADAL" clId="{C7C4F696-3318-4266-8B4F-02592C8370F7}" dt="2023-11-13T10:16:37.791" v="0" actId="2696"/>
        <pc:sldMkLst>
          <pc:docMk/>
          <pc:sldMk cId="719526678" sldId="812"/>
        </pc:sldMkLst>
      </pc:sldChg>
      <pc:sldChg chg="addSp delSp new del">
        <pc:chgData name="Tim Hunt" userId="c421faa2-182d-4571-a479-44ac85dd3cf1" providerId="ADAL" clId="{C7C4F696-3318-4266-8B4F-02592C8370F7}" dt="2023-11-23T09:53:25.289" v="14" actId="2696"/>
        <pc:sldMkLst>
          <pc:docMk/>
          <pc:sldMk cId="268901209" sldId="814"/>
        </pc:sldMkLst>
        <pc:spChg chg="add del">
          <ac:chgData name="Tim Hunt" userId="c421faa2-182d-4571-a479-44ac85dd3cf1" providerId="ADAL" clId="{C7C4F696-3318-4266-8B4F-02592C8370F7}" dt="2023-11-23T09:49:32.763" v="12"/>
          <ac:spMkLst>
            <pc:docMk/>
            <pc:sldMk cId="268901209" sldId="814"/>
            <ac:spMk id="2" creationId="{7D966B77-8E39-83FC-490E-E5ABC23E5819}"/>
          </ac:spMkLst>
        </pc:spChg>
      </pc:sldChg>
      <pc:sldMasterChg chg="del delSldLayout">
        <pc:chgData name="Tim Hunt" userId="c421faa2-182d-4571-a479-44ac85dd3cf1" providerId="ADAL" clId="{C7C4F696-3318-4266-8B4F-02592C8370F7}" dt="2023-11-13T10:16:44.826" v="1" actId="2696"/>
        <pc:sldMasterMkLst>
          <pc:docMk/>
          <pc:sldMasterMk cId="273826714" sldId="2147483660"/>
        </pc:sldMasterMkLst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489189724" sldId="2147483661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1717506309" sldId="2147483662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1177578763" sldId="2147483663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690133682" sldId="2147483664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413515872" sldId="2147483665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2606236804" sldId="2147483666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82794601" sldId="2147483667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996066842" sldId="2147483668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3243589800" sldId="2147483669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1762639616" sldId="2147483670"/>
          </pc:sldLayoutMkLst>
        </pc:sldLayoutChg>
        <pc:sldLayoutChg chg="del">
          <pc:chgData name="Tim Hunt" userId="c421faa2-182d-4571-a479-44ac85dd3cf1" providerId="ADAL" clId="{C7C4F696-3318-4266-8B4F-02592C8370F7}" dt="2023-11-13T10:16:44.826" v="1" actId="2696"/>
          <pc:sldLayoutMkLst>
            <pc:docMk/>
            <pc:sldMasterMk cId="273826714" sldId="2147483660"/>
            <pc:sldLayoutMk cId="2340382586" sldId="2147483671"/>
          </pc:sldLayoutMkLst>
        </pc:sldLayoutChg>
      </pc:sldMasterChg>
      <pc:sldMasterChg chg="del delSldLayout">
        <pc:chgData name="Tim Hunt" userId="c421faa2-182d-4571-a479-44ac85dd3cf1" providerId="ADAL" clId="{C7C4F696-3318-4266-8B4F-02592C8370F7}" dt="2023-11-13T10:16:37.791" v="0" actId="2696"/>
        <pc:sldMasterMkLst>
          <pc:docMk/>
          <pc:sldMasterMk cId="0" sldId="2147483672"/>
        </pc:sldMasterMkLst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1007570197" sldId="2147483673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2558916026" sldId="2147483674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517998656" sldId="2147483675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788324543" sldId="2147483676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2604360991" sldId="2147483677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3187370709" sldId="2147483678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488558140" sldId="2147483679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1307187429" sldId="2147483680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1601129443" sldId="2147483681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910241494" sldId="2147483682"/>
          </pc:sldLayoutMkLst>
        </pc:sldLayoutChg>
        <pc:sldLayoutChg chg="del">
          <pc:chgData name="Tim Hunt" userId="c421faa2-182d-4571-a479-44ac85dd3cf1" providerId="ADAL" clId="{C7C4F696-3318-4266-8B4F-02592C8370F7}" dt="2023-11-13T10:16:37.791" v="0" actId="2696"/>
          <pc:sldLayoutMkLst>
            <pc:docMk/>
            <pc:sldMasterMk cId="0" sldId="2147483672"/>
            <pc:sldLayoutMk cId="3938143905" sldId="2147483683"/>
          </pc:sldLayoutMkLst>
        </pc:sldLayoutChg>
      </pc:sldMasterChg>
    </pc:docChg>
  </pc:docChgLst>
  <pc:docChgLst>
    <pc:chgData name="Tim Hunt" userId="c421faa2-182d-4571-a479-44ac85dd3cf1" providerId="ADAL" clId="{703C1FCA-8DFB-4A74-956C-A1B20DC33DFE}"/>
    <pc:docChg chg="delSld modSld sldOrd">
      <pc:chgData name="Tim Hunt" userId="c421faa2-182d-4571-a479-44ac85dd3cf1" providerId="ADAL" clId="{703C1FCA-8DFB-4A74-956C-A1B20DC33DFE}" dt="2023-09-26T13:59:34.897" v="4" actId="2696"/>
      <pc:docMkLst>
        <pc:docMk/>
      </pc:docMkLst>
      <pc:sldChg chg="ord">
        <pc:chgData name="Tim Hunt" userId="c421faa2-182d-4571-a479-44ac85dd3cf1" providerId="ADAL" clId="{703C1FCA-8DFB-4A74-956C-A1B20DC33DFE}" dt="2023-09-18T11:04:47.064" v="1"/>
        <pc:sldMkLst>
          <pc:docMk/>
          <pc:sldMk cId="2593853343" sldId="263"/>
        </pc:sldMkLst>
      </pc:sldChg>
      <pc:sldChg chg="del">
        <pc:chgData name="Tim Hunt" userId="c421faa2-182d-4571-a479-44ac85dd3cf1" providerId="ADAL" clId="{703C1FCA-8DFB-4A74-956C-A1B20DC33DFE}" dt="2023-09-26T13:59:16.494" v="3" actId="2696"/>
        <pc:sldMkLst>
          <pc:docMk/>
          <pc:sldMk cId="1573083535" sldId="315"/>
        </pc:sldMkLst>
      </pc:sldChg>
      <pc:sldChg chg="del">
        <pc:chgData name="Tim Hunt" userId="c421faa2-182d-4571-a479-44ac85dd3cf1" providerId="ADAL" clId="{703C1FCA-8DFB-4A74-956C-A1B20DC33DFE}" dt="2023-09-26T13:59:34.897" v="4" actId="2696"/>
        <pc:sldMkLst>
          <pc:docMk/>
          <pc:sldMk cId="3967105856" sldId="328"/>
        </pc:sldMkLst>
      </pc:sldChg>
      <pc:sldChg chg="del">
        <pc:chgData name="Tim Hunt" userId="c421faa2-182d-4571-a479-44ac85dd3cf1" providerId="ADAL" clId="{703C1FCA-8DFB-4A74-956C-A1B20DC33DFE}" dt="2023-09-26T13:59:12.294" v="2" actId="2696"/>
        <pc:sldMkLst>
          <pc:docMk/>
          <pc:sldMk cId="1577511532" sldId="868"/>
        </pc:sldMkLst>
      </pc:sldChg>
    </pc:docChg>
  </pc:docChgLst>
  <pc:docChgLst>
    <pc:chgData name="Danielle McEwan" userId="S::danielle.mcewan@careopinion.org.uk::c9d128ea-7b6e-4650-bf45-60e74df78ec7" providerId="AD" clId="Web-{73EEF17F-F45F-E418-ADF6-82AA54E68959}"/>
    <pc:docChg chg="sldOrd">
      <pc:chgData name="Danielle McEwan" userId="S::danielle.mcewan@careopinion.org.uk::c9d128ea-7b6e-4650-bf45-60e74df78ec7" providerId="AD" clId="Web-{73EEF17F-F45F-E418-ADF6-82AA54E68959}" dt="2023-10-31T09:02:46.387" v="1"/>
      <pc:docMkLst>
        <pc:docMk/>
      </pc:docMkLst>
      <pc:sldChg chg="ord">
        <pc:chgData name="Danielle McEwan" userId="S::danielle.mcewan@careopinion.org.uk::c9d128ea-7b6e-4650-bf45-60e74df78ec7" providerId="AD" clId="Web-{73EEF17F-F45F-E418-ADF6-82AA54E68959}" dt="2023-10-31T09:02:46.387" v="1"/>
        <pc:sldMkLst>
          <pc:docMk/>
          <pc:sldMk cId="2403999707" sldId="6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49/aah-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99FAA-A684-45F1-A254-F445F914A7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8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Cally:</a:t>
            </a:r>
            <a:br>
              <a:rPr lang="en-GB"/>
            </a:br>
            <a:r>
              <a:rPr lang="en-GB"/>
              <a:t>Upcoming How to training  webinars:</a:t>
            </a:r>
            <a:br>
              <a:rPr lang="en-GB"/>
            </a:br>
            <a:r>
              <a:rPr lang="en-GB"/>
              <a:t>Invitation Links and subscriber tagging</a:t>
            </a:r>
            <a:br>
              <a:rPr lang="en-GB"/>
            </a:br>
            <a:r>
              <a:rPr lang="en-GB"/>
              <a:t>How to use reports and visualisations</a:t>
            </a:r>
            <a:br>
              <a:rPr lang="en-GB"/>
            </a:br>
            <a:r>
              <a:rPr lang="en-GB"/>
              <a:t>How to respond well and demonstrate impact</a:t>
            </a:r>
            <a:br>
              <a:rPr lang="en-GB"/>
            </a:br>
            <a:r>
              <a:rPr lang="en-GB"/>
              <a:t>And many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6B50-14DA-4F62-9FD5-2BE7E6CDA2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45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3CE76-C44D-42A7-AA8B-7518B4133A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4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code is available for you to use this video on your site.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8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4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You can use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Give what was good/could be improved tags</a:t>
            </a:r>
          </a:p>
          <a:p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Provide optional demographic information, FFT and ratings.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Tag story to multiple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Formatted to work on mobile devices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3CE76-C44D-42A7-AA8B-7518B4133A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3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The simplest way to invite people to share their experiences on Care Opinion is just to provide a link to the site.</a:t>
            </a:r>
          </a:p>
          <a:p>
            <a:pPr marL="0" indent="0" algn="l">
              <a:buNone/>
            </a:pPr>
            <a:endParaRPr lang="en-GB" sz="1200">
              <a:solidFill>
                <a:srgbClr val="444444"/>
              </a:solidFill>
              <a:latin typeface="MuseoSans500"/>
            </a:endParaRPr>
          </a:p>
          <a:p>
            <a:pPr marL="0" indent="0">
              <a:buNone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Another way is to make an "</a:t>
            </a:r>
            <a:r>
              <a:rPr lang="en-GB" sz="1200" b="1" i="0">
                <a:solidFill>
                  <a:srgbClr val="5B1E45"/>
                </a:solidFill>
                <a:effectLst/>
                <a:latin typeface="MuseoSans500"/>
              </a:rPr>
              <a:t>invitation link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“ and provide that instead. They look like this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ui-monospace"/>
                <a:hlinkClick r:id="rId3"/>
              </a:rPr>
              <a:t>https://www.careopinion.org.uk/49/aah-ed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ui-monospace"/>
              </a:rPr>
              <a:t>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endParaRPr lang="en-GB" sz="120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1200" b="1" i="0">
                <a:solidFill>
                  <a:srgbClr val="B10059"/>
                </a:solidFill>
                <a:effectLst/>
                <a:latin typeface="VetoComRegular"/>
              </a:rPr>
              <a:t>What does an invitation link do?</a:t>
            </a:r>
          </a:p>
          <a:p>
            <a:pPr marL="0" indent="0">
              <a:buNone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An invitation link allows you to: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 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customise various aspects of our story-telling workflow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 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easily access widget codes, kiosk links or QR codes to share with people using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keep track of which stories came via which invitation links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, and run reports and visualisations easily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63CE76-C44D-42A7-AA8B-7518B4133A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9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With an invitation link you can customise the “tell 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your story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”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 </a:t>
            </a: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workflow, or direct people to the "kiosk workflow".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 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r>
              <a:rPr lang="en-GB" sz="1200" b="1" i="0">
                <a:solidFill>
                  <a:srgbClr val="B10059"/>
                </a:solidFill>
                <a:effectLst/>
                <a:latin typeface="MuseoSans500"/>
              </a:rPr>
              <a:t>Your invitation link can: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make sure a specific health/care service is pre-selected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add specific tags to new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after a story is told, invite the author to visit your own survey or consultation too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444444"/>
                </a:solidFill>
                <a:latin typeface="MuseoSans500"/>
              </a:rPr>
              <a:t>For English services you can add the FFT question to the kiosk work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444444"/>
                </a:solidFill>
                <a:effectLst/>
                <a:latin typeface="MuseoSans500"/>
              </a:rPr>
              <a:t>Track stories relating to a specific topic by using subscriber tagging</a:t>
            </a:r>
            <a:r>
              <a:rPr lang="en-GB" sz="1200">
                <a:solidFill>
                  <a:srgbClr val="444444"/>
                </a:solidFill>
                <a:latin typeface="MuseoSans500"/>
              </a:rPr>
              <a:t> 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>
                <a:solidFill>
                  <a:srgbClr val="444444"/>
                </a:solidFill>
                <a:latin typeface="MuseoSans500"/>
              </a:rPr>
              <a:t>Feedback focus</a:t>
            </a:r>
            <a:endParaRPr lang="en-GB" sz="1200" b="0" i="0">
              <a:solidFill>
                <a:srgbClr val="444444"/>
              </a:solidFill>
              <a:effectLst/>
              <a:latin typeface="MuseoSans50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1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9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Change this to sub admin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3CE76-C44D-42A7-AA8B-7518B4133A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76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56BC6-1A88-4E2F-B330-76239AF19276}"/>
              </a:ext>
            </a:extLst>
          </p:cNvPr>
          <p:cNvSpPr/>
          <p:nvPr userDrawn="1"/>
        </p:nvSpPr>
        <p:spPr>
          <a:xfrm>
            <a:off x="251520" y="260648"/>
            <a:ext cx="8640960" cy="6301640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3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987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642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535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927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940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960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64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2732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81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5365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841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375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49/aah-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s://vimeo.com/681943773" TargetMode="External"/><Relationship Id="rId7" Type="http://schemas.openxmlformats.org/officeDocument/2006/relationships/hyperlink" Target="mailto:info@careopinion.org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reopinion.org.uk/info/events" TargetMode="External"/><Relationship Id="rId5" Type="http://schemas.openxmlformats.org/officeDocument/2006/relationships/hyperlink" Target="https://www.careopinion.org.uk/info/subscriber-know-how" TargetMode="External"/><Relationship Id="rId4" Type="http://schemas.openxmlformats.org/officeDocument/2006/relationships/hyperlink" Target="https://www.careopinion.org.uk/info/support-webina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blogposts/957/celebrating-1st-year-of-online-feedback-within-sexual-health" TargetMode="External"/><Relationship Id="rId7" Type="http://schemas.openxmlformats.org/officeDocument/2006/relationships/image" Target="../media/image73.png"/><Relationship Id="rId2" Type="http://schemas.openxmlformats.org/officeDocument/2006/relationships/hyperlink" Target="https://www.careopinion.org.uk/blogposts/921/our-care-opinion-journey-from-single-service-to-trust-wide-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areopinion.org.uk/blogposts/804/how-city-hackney-gps-are-embracing-online-fee" TargetMode="External"/><Relationship Id="rId5" Type="http://schemas.openxmlformats.org/officeDocument/2006/relationships/hyperlink" Target="https://www.careopinion.org.uk/blogposts/938/care-opinion-within-a-gp-setting---a-case-study" TargetMode="External"/><Relationship Id="rId4" Type="http://schemas.openxmlformats.org/officeDocument/2006/relationships/hyperlink" Target="https://www.careopinion.org.uk/blogposts/794/feedback-via-care-opinion-a-dainty-dish-to-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info/the-te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careopinion.org.uk/info/fun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15724873?h=52f893e099&amp;app_id=12296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vimeo.com/2157248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ie/" TargetMode="External"/><Relationship Id="rId2" Type="http://schemas.openxmlformats.org/officeDocument/2006/relationships/hyperlink" Target="http://www.careopinion.org.u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0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64502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Care Opinion 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Inviting online feedback with an invitation link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The simplest way to invite people to share their experiences on Care Opinion is just to provide a link to the site.</a:t>
            </a:r>
          </a:p>
          <a:p>
            <a:pPr marL="0" indent="0" algn="l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  <a:p>
            <a:pPr marL="0" indent="0">
              <a:buNone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Another way is to make an "</a:t>
            </a:r>
            <a:r>
              <a:rPr lang="en-GB" sz="2000" b="1" i="0">
                <a:solidFill>
                  <a:srgbClr val="5B1E45"/>
                </a:solidFill>
                <a:effectLst/>
                <a:latin typeface="MuseoSans500"/>
              </a:rPr>
              <a:t>invitation link</a:t>
            </a: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“ and provide that instead. They look like this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ui-monospace"/>
                <a:hlinkClick r:id="rId3"/>
              </a:rPr>
              <a:t>https://www.careopinion.org.uk/49/aah-ed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ui-monospace"/>
              </a:rPr>
              <a:t>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  <a:p>
            <a:pPr marL="0" indent="0" algn="l">
              <a:buNone/>
            </a:pPr>
            <a:r>
              <a:rPr lang="en-GB" sz="2000" b="1" i="0">
                <a:solidFill>
                  <a:srgbClr val="B10059"/>
                </a:solidFill>
                <a:effectLst/>
                <a:latin typeface="VetoComRegular"/>
              </a:rPr>
              <a:t>What does an invitation link do?</a:t>
            </a:r>
          </a:p>
          <a:p>
            <a:pPr marL="0" indent="0">
              <a:buNone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An invitation link allows you to:</a:t>
            </a:r>
            <a:r>
              <a:rPr lang="en-GB" sz="2000">
                <a:solidFill>
                  <a:srgbClr val="444444"/>
                </a:solidFill>
                <a:latin typeface="MuseoSans500"/>
              </a:rPr>
              <a:t> 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customise various aspects of our story-telling workflow</a:t>
            </a:r>
            <a:r>
              <a:rPr lang="en-GB" sz="2000">
                <a:solidFill>
                  <a:srgbClr val="444444"/>
                </a:solidFill>
                <a:latin typeface="MuseoSans500"/>
              </a:rPr>
              <a:t> 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easily access widget codes, kiosk links or QR codes to share with people using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>
                <a:solidFill>
                  <a:srgbClr val="444444"/>
                </a:solidFill>
                <a:effectLst/>
                <a:latin typeface="MuseoSans500"/>
              </a:rPr>
              <a:t>keep track of which stories came via which invitation links</a:t>
            </a:r>
            <a:r>
              <a:rPr lang="en-GB" sz="2000">
                <a:solidFill>
                  <a:srgbClr val="444444"/>
                </a:solidFill>
                <a:latin typeface="MuseoSans500"/>
              </a:rPr>
              <a:t>, and run reports and visualisations easily</a:t>
            </a:r>
            <a:endParaRPr lang="en-GB" sz="20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>
              <a:buNone/>
            </a:pPr>
            <a:endParaRPr lang="en-GB" sz="2000">
              <a:solidFill>
                <a:srgbClr val="444444"/>
              </a:solidFill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19751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FDEA-71F9-4222-95C0-EB921A7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184" y="4105"/>
            <a:ext cx="9392888" cy="1143000"/>
          </a:xfrm>
        </p:spPr>
        <p:txBody>
          <a:bodyPr/>
          <a:lstStyle/>
          <a:p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What are the pros of using an </a:t>
            </a:r>
            <a:b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</a:br>
            <a:r>
              <a:rPr lang="en-GB" sz="4000" b="1">
                <a:solidFill>
                  <a:srgbClr val="B10059"/>
                </a:solidFill>
                <a:latin typeface="Calibri"/>
                <a:cs typeface="Calibri"/>
              </a:rPr>
              <a:t>invitation link ?</a:t>
            </a:r>
            <a:endParaRPr lang="en-GB" sz="4000" b="1">
              <a:solidFill>
                <a:srgbClr val="B100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73F3-9D67-48BC-99F7-7B6A5702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42" y="1275560"/>
            <a:ext cx="8797717" cy="5067028"/>
          </a:xfrm>
        </p:spPr>
        <p:txBody>
          <a:bodyPr/>
          <a:lstStyle/>
          <a:p>
            <a:pPr marL="0" indent="0">
              <a:buNone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With an invitation link you can customise the “tell 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your story</a:t>
            </a: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”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 </a:t>
            </a: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workflow, or direct people to the "kiosk workflow".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 </a:t>
            </a: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marL="0" indent="0" algn="l">
              <a:buNone/>
            </a:pPr>
            <a:r>
              <a:rPr lang="en-GB" sz="2400" b="1" i="0">
                <a:solidFill>
                  <a:srgbClr val="B10059"/>
                </a:solidFill>
                <a:effectLst/>
                <a:latin typeface="MuseoSans500"/>
              </a:rPr>
              <a:t>Your invitation link can: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make sure a specific health/care service is pre-selected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add specific tags to new stories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after a story is told, invite the author to visit your own survey or consultation too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444444"/>
                </a:solidFill>
                <a:latin typeface="MuseoSans500"/>
              </a:rPr>
              <a:t>For English services you can add the FFT question to the kiosk work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444444"/>
                </a:solidFill>
                <a:effectLst/>
                <a:latin typeface="MuseoSans500"/>
              </a:rPr>
              <a:t>Track stories relating to a specific topic by using subscriber tagging</a:t>
            </a:r>
            <a:r>
              <a:rPr lang="en-GB" sz="2400">
                <a:solidFill>
                  <a:srgbClr val="444444"/>
                </a:solidFill>
                <a:latin typeface="MuseoSans500"/>
              </a:rPr>
              <a:t> </a:t>
            </a: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444444"/>
                </a:solidFill>
                <a:latin typeface="MuseoSans500"/>
              </a:rPr>
              <a:t>Feedback focus</a:t>
            </a:r>
            <a:endParaRPr lang="en-GB" sz="2400" b="0" i="0">
              <a:solidFill>
                <a:srgbClr val="444444"/>
              </a:solidFill>
              <a:effectLst/>
              <a:latin typeface="MuseoSans500"/>
            </a:endParaRPr>
          </a:p>
        </p:txBody>
      </p:sp>
    </p:spTree>
    <p:extLst>
      <p:ext uri="{BB962C8B-B14F-4D97-AF65-F5344CB8AC3E}">
        <p14:creationId xmlns:p14="http://schemas.microsoft.com/office/powerpoint/2010/main" val="270942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" y="193750"/>
            <a:ext cx="2586905" cy="214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0070C0"/>
                  </a:solidFill>
                </a:rPr>
                <a:t>Service 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solidFill>
                    <a:srgbClr val="00B050"/>
                  </a:solidFill>
                </a:rPr>
                <a:t>Different Staff Teams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7030A0"/>
                  </a:solidFill>
                </a:rPr>
                <a:t>User exp, comms,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FFC000"/>
                  </a:solidFill>
                </a:rPr>
                <a:t>Other Stakeholders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9AF6-0818-4673-AB5C-314264DBB49F}"/>
              </a:ext>
            </a:extLst>
          </p:cNvPr>
          <p:cNvSpPr/>
          <p:nvPr/>
        </p:nvSpPr>
        <p:spPr>
          <a:xfrm>
            <a:off x="486918" y="298397"/>
            <a:ext cx="7516448" cy="92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5B1E45"/>
                </a:solidFill>
                <a:latin typeface="Calibri"/>
                <a:ea typeface="+mj-ea"/>
                <a:cs typeface="Calibri"/>
              </a:rPr>
              <a:t>How do I hear about stories that are relevant to 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4C08-FE5D-447B-987B-08917507C2A7}"/>
              </a:ext>
            </a:extLst>
          </p:cNvPr>
          <p:cNvSpPr/>
          <p:nvPr/>
        </p:nvSpPr>
        <p:spPr>
          <a:xfrm>
            <a:off x="486918" y="2438400"/>
            <a:ext cx="4733154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56845">
              <a:lnSpc>
                <a:spcPct val="90000"/>
              </a:lnSpc>
              <a:spcAft>
                <a:spcPts val="600"/>
              </a:spcAft>
            </a:pPr>
            <a:endParaRPr lang="en-US" sz="200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4CCF46-CF87-55A7-97B3-9CA1B7A42E20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3E8881D-C683-7EB4-2DFF-F611ECF7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66" y="1281625"/>
            <a:ext cx="3922294" cy="1444400"/>
          </a:xfrm>
          <a:prstGeom prst="rect">
            <a:avLst/>
          </a:prstGeom>
        </p:spPr>
      </p:pic>
      <p:pic>
        <p:nvPicPr>
          <p:cNvPr id="26" name="Picture 25" descr="A screenshot of a survey&#10;&#10;Description automatically generated">
            <a:extLst>
              <a:ext uri="{FF2B5EF4-FFF2-40B4-BE49-F238E27FC236}">
                <a16:creationId xmlns:a16="http://schemas.microsoft.com/office/drawing/2014/main" id="{F88E2DC2-006A-C081-B3D1-FA142B8F7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64" y="3937722"/>
            <a:ext cx="4211052" cy="21709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B091F2-9361-29A6-2B9C-0C66FBC40402}"/>
              </a:ext>
            </a:extLst>
          </p:cNvPr>
          <p:cNvSpPr txBox="1"/>
          <p:nvPr/>
        </p:nvSpPr>
        <p:spPr>
          <a:xfrm>
            <a:off x="5005136" y="1540041"/>
            <a:ext cx="34831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5B1E45"/>
                </a:solidFill>
                <a:latin typeface="Arial"/>
                <a:cs typeface="Arial"/>
              </a:rPr>
              <a:t>You can also find out who else in your subscription has been sent an email alert </a:t>
            </a:r>
            <a:endParaRPr lang="en-GB">
              <a:solidFill>
                <a:srgbClr val="5B1E45"/>
              </a:solidFill>
            </a:endParaRPr>
          </a:p>
        </p:txBody>
      </p:sp>
      <p:pic>
        <p:nvPicPr>
          <p:cNvPr id="28" name="Graphic 27" descr="Line arrow: Clockwise curve with solid fill">
            <a:extLst>
              <a:ext uri="{FF2B5EF4-FFF2-40B4-BE49-F238E27FC236}">
                <a16:creationId xmlns:a16="http://schemas.microsoft.com/office/drawing/2014/main" id="{13AD7061-2FF9-D519-3049-566706669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4860000">
            <a:off x="4307305" y="1913021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4DCC05-13C7-7A65-7702-CD2E1D51B84D}"/>
              </a:ext>
            </a:extLst>
          </p:cNvPr>
          <p:cNvSpPr txBox="1"/>
          <p:nvPr/>
        </p:nvSpPr>
        <p:spPr>
          <a:xfrm>
            <a:off x="481261" y="4559967"/>
            <a:ext cx="34831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5B1E45"/>
                </a:solidFill>
                <a:latin typeface="Arial"/>
                <a:cs typeface="Arial"/>
              </a:rPr>
              <a:t>Not only can you see who's been notified, but if anyone has read or responded to the story too</a:t>
            </a:r>
            <a:endParaRPr lang="en-GB" dirty="0">
              <a:solidFill>
                <a:srgbClr val="5B1E45"/>
              </a:solidFill>
            </a:endParaRPr>
          </a:p>
        </p:txBody>
      </p:sp>
      <p:pic>
        <p:nvPicPr>
          <p:cNvPr id="30" name="Graphic 29" descr="Line arrow: Anti-clockwise curve with solid fill">
            <a:extLst>
              <a:ext uri="{FF2B5EF4-FFF2-40B4-BE49-F238E27FC236}">
                <a16:creationId xmlns:a16="http://schemas.microsoft.com/office/drawing/2014/main" id="{0CD2DA4B-74B3-F2A2-532F-EC67CE381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320000">
            <a:off x="3043989" y="5305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4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07504" y="-99392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940152" y="3933056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Accessing the site </a:t>
            </a:r>
          </a:p>
        </p:txBody>
      </p:sp>
    </p:spTree>
    <p:extLst>
      <p:ext uri="{BB962C8B-B14F-4D97-AF65-F5344CB8AC3E}">
        <p14:creationId xmlns:p14="http://schemas.microsoft.com/office/powerpoint/2010/main" val="43915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94372C7-86BE-56FB-BAC5-FD164F6E0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24" y="2080979"/>
            <a:ext cx="8343352" cy="37023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ECD5B6-270D-1209-D52B-4DC3CC1E9D8D}"/>
              </a:ext>
            </a:extLst>
          </p:cNvPr>
          <p:cNvSpPr/>
          <p:nvPr/>
        </p:nvSpPr>
        <p:spPr>
          <a:xfrm>
            <a:off x="7746732" y="1909524"/>
            <a:ext cx="1069133" cy="75471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BC0A07C-8294-A0A4-F65D-ED07B28CF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193" y="101652"/>
            <a:ext cx="3046678" cy="6060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8A58D9A-9AD4-F0C2-6177-28F8642C6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744" y="1527035"/>
            <a:ext cx="2743200" cy="325710"/>
          </a:xfrm>
          <a:prstGeom prst="rect">
            <a:avLst/>
          </a:prstGeom>
        </p:spPr>
      </p:pic>
      <p:pic>
        <p:nvPicPr>
          <p:cNvPr id="8" name="Picture 8" descr="Shape, icon&#10;&#10;Description automatically generated">
            <a:extLst>
              <a:ext uri="{FF2B5EF4-FFF2-40B4-BE49-F238E27FC236}">
                <a16:creationId xmlns:a16="http://schemas.microsoft.com/office/drawing/2014/main" id="{D6CA33FD-56B1-9C9E-0BB8-5FAAAFE50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225" y="1471545"/>
            <a:ext cx="1178093" cy="382003"/>
          </a:xfrm>
          <a:prstGeom prst="rect">
            <a:avLst/>
          </a:prstGeom>
        </p:spPr>
      </p:pic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1DC49EF3-35F2-6389-9CBC-995C7BFD1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460000">
            <a:off x="1357880" y="6021670"/>
            <a:ext cx="1178093" cy="38200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FF8E62C4-C8CD-7EC1-124F-9041C47F5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008" y="6151929"/>
            <a:ext cx="5390146" cy="35117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49B36C2-F0DC-4F2E-9051-04932B81D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21" y="772220"/>
            <a:ext cx="3060396" cy="325924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108A2611-3742-C8B9-1060-EEBB74B55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44" y="1087924"/>
            <a:ext cx="475476" cy="9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32A51EEC-EB2E-06B8-F6A7-7A282C3A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5" y="5236084"/>
            <a:ext cx="1609315" cy="564072"/>
          </a:xfrm>
          <a:prstGeom prst="rect">
            <a:avLst/>
          </a:prstGeom>
        </p:spPr>
      </p:pic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CB7C4C-2BF8-D879-1193-AA2347F9F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205" y="1281287"/>
            <a:ext cx="5991724" cy="4907942"/>
          </a:xfrm>
          <a:prstGeom prst="rect">
            <a:avLst/>
          </a:prstGeom>
        </p:spPr>
      </p:pic>
      <p:pic>
        <p:nvPicPr>
          <p:cNvPr id="7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75A770-D7EB-8DD2-555C-5569C4BC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69" y="5545898"/>
            <a:ext cx="1310349" cy="491336"/>
          </a:xfrm>
          <a:prstGeom prst="rect">
            <a:avLst/>
          </a:prstGeom>
        </p:spPr>
      </p:pic>
      <p:pic>
        <p:nvPicPr>
          <p:cNvPr id="12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D821BE0-EBD7-4E74-A364-DCA58D214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68" y="2341122"/>
            <a:ext cx="1310349" cy="491336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C8DD89-33BF-729E-36BD-AE8C7B409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51" y="2159007"/>
            <a:ext cx="1987490" cy="297737"/>
          </a:xfrm>
          <a:prstGeom prst="rect">
            <a:avLst/>
          </a:prstGeom>
        </p:spPr>
      </p:pic>
      <p:pic>
        <p:nvPicPr>
          <p:cNvPr id="17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FC6AADCC-42C3-D2DE-B50D-ED976DCF4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5" y="3538787"/>
            <a:ext cx="1949390" cy="622635"/>
          </a:xfrm>
          <a:prstGeom prst="rect">
            <a:avLst/>
          </a:prstGeo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3C63654-372D-6920-CEBE-FC72AD859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69" y="3905228"/>
            <a:ext cx="1310349" cy="491336"/>
          </a:xfrm>
          <a:prstGeom prst="rect">
            <a:avLst/>
          </a:prstGeom>
        </p:spPr>
      </p:pic>
      <p:pic>
        <p:nvPicPr>
          <p:cNvPr id="18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14865D7E-57DD-F11B-A734-2752B41FF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232" y="2214"/>
            <a:ext cx="5849534" cy="9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16D34A-F747-4502-B09E-DF771EA6A38C}"/>
              </a:ext>
            </a:extLst>
          </p:cNvPr>
          <p:cNvSpPr/>
          <p:nvPr/>
        </p:nvSpPr>
        <p:spPr>
          <a:xfrm>
            <a:off x="179512" y="156156"/>
            <a:ext cx="8712967" cy="6545688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724FCF-0DF2-6916-7958-4C235B55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9" r="151" b="339"/>
          <a:stretch/>
        </p:blipFill>
        <p:spPr>
          <a:xfrm>
            <a:off x="323759" y="3224346"/>
            <a:ext cx="5609305" cy="3034403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A7F228A-82A8-6623-D464-33872823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03" y="4578517"/>
            <a:ext cx="2743200" cy="566670"/>
          </a:xfrm>
          <a:prstGeom prst="rect">
            <a:avLst/>
          </a:prstGeom>
        </p:spPr>
      </p:pic>
      <p:pic>
        <p:nvPicPr>
          <p:cNvPr id="7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7D4A174B-B3C0-D173-E5DE-9C8C4E8D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20000">
            <a:off x="5967660" y="4069294"/>
            <a:ext cx="1310349" cy="49133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E933858-A94F-9593-BE96-6C871EDE1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701" y="224254"/>
            <a:ext cx="3497908" cy="557769"/>
          </a:xfrm>
          <a:prstGeom prst="rect">
            <a:avLst/>
          </a:prstGeom>
        </p:spPr>
      </p:pic>
      <p:pic>
        <p:nvPicPr>
          <p:cNvPr id="9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A9C95B-2B8C-EB39-1CC6-00E6A5DC1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44" y="1299359"/>
            <a:ext cx="4657314" cy="14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6E6507BF-8F43-1A53-8ACC-D2CC66EC6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05" y="2377316"/>
            <a:ext cx="1920240" cy="24034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0755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C9DCEE52-A148-3EB6-DEA5-D291D5B5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73" y="2535898"/>
            <a:ext cx="1920240" cy="208631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444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86496B1-36CC-6F30-31C8-A039A5652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3" r="70350" b="-261"/>
          <a:stretch/>
        </p:blipFill>
        <p:spPr>
          <a:xfrm>
            <a:off x="312612" y="1048067"/>
            <a:ext cx="1920240" cy="455884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746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0C9A8-9EC5-0DEF-36F6-70B00C0D4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85" y="2453939"/>
            <a:ext cx="2128058" cy="1123640"/>
          </a:xfrm>
          <a:prstGeom prst="rect">
            <a:avLst/>
          </a:prstGeom>
        </p:spPr>
      </p:pic>
      <p:pic>
        <p:nvPicPr>
          <p:cNvPr id="11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05674C81-6CCA-F6C7-B4AB-25A3FA19F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375" y="3781750"/>
            <a:ext cx="2141622" cy="1230492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042E600-C577-ED86-4B34-CBEBE6434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192" y="1883626"/>
            <a:ext cx="1530061" cy="54224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E9525EDC-55E0-C985-F77C-AD4E7EB6A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165" y="1888913"/>
            <a:ext cx="1047795" cy="444165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F991174B-A52D-5D07-817E-6E5C3D6B09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585" y="1722386"/>
            <a:ext cx="1778075" cy="59127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6480786B-199B-C685-4470-A4AC6A4204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85" y="385559"/>
            <a:ext cx="7796463" cy="421101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BE32DD63-CB1E-65A7-2EE3-CF5302D7EB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0697" y="6042312"/>
            <a:ext cx="4526061" cy="417281"/>
          </a:xfrm>
          <a:prstGeom prst="rect">
            <a:avLst/>
          </a:prstGeom>
        </p:spPr>
      </p:pic>
      <p:pic>
        <p:nvPicPr>
          <p:cNvPr id="21" name="Picture 8" descr="Shape, icon&#10;&#10;Description automatically generated">
            <a:extLst>
              <a:ext uri="{FF2B5EF4-FFF2-40B4-BE49-F238E27FC236}">
                <a16:creationId xmlns:a16="http://schemas.microsoft.com/office/drawing/2014/main" id="{29912911-A397-391A-9819-E08C7426C2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060000">
            <a:off x="1412569" y="5890415"/>
            <a:ext cx="1178093" cy="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0C0FD-782F-9576-436E-CDEBBF9C41FA}"/>
              </a:ext>
            </a:extLst>
          </p:cNvPr>
          <p:cNvSpPr txBox="1"/>
          <p:nvPr/>
        </p:nvSpPr>
        <p:spPr>
          <a:xfrm>
            <a:off x="310775" y="144922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B10059"/>
                </a:solidFill>
              </a:rPr>
              <a:t>How to find help?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9912B-7089-F3CC-F28C-35B0B3737E28}"/>
              </a:ext>
            </a:extLst>
          </p:cNvPr>
          <p:cNvSpPr txBox="1"/>
          <p:nvPr/>
        </p:nvSpPr>
        <p:spPr>
          <a:xfrm>
            <a:off x="314548" y="2388850"/>
            <a:ext cx="6264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</a:t>
            </a: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Contacting your </a:t>
            </a: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lead</a:t>
            </a:r>
            <a:endParaRPr lang="en-GB" sz="24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Emailing </a:t>
            </a:r>
            <a:r>
              <a:rPr lang="en-GB" sz="2400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info@careopinion.org.uk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1E05DA-DCED-73FE-6B41-B7B82212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97" y="28453"/>
            <a:ext cx="4081172" cy="3063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75D6DB-41C5-9B6C-6898-1279E5B9F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43" y="4403523"/>
            <a:ext cx="8356114" cy="237093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C31340A-2901-6A41-181E-C78E2A5BC161}"/>
              </a:ext>
            </a:extLst>
          </p:cNvPr>
          <p:cNvSpPr/>
          <p:nvPr/>
        </p:nvSpPr>
        <p:spPr>
          <a:xfrm>
            <a:off x="6012160" y="4941168"/>
            <a:ext cx="1151907" cy="43204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022B03-53EF-2B73-550E-E49390F8D673}"/>
              </a:ext>
            </a:extLst>
          </p:cNvPr>
          <p:cNvSpPr/>
          <p:nvPr/>
        </p:nvSpPr>
        <p:spPr>
          <a:xfrm>
            <a:off x="4680520" y="2773128"/>
            <a:ext cx="1331640" cy="52322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3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3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67666-92F9-4882-926F-657F5791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6" y="188640"/>
            <a:ext cx="8692247" cy="62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7BE47-8173-54E3-C943-3A88BC3EF7BE}"/>
              </a:ext>
            </a:extLst>
          </p:cNvPr>
          <p:cNvSpPr txBox="1"/>
          <p:nvPr/>
        </p:nvSpPr>
        <p:spPr>
          <a:xfrm>
            <a:off x="431540" y="24041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and Care Opinion training webinars/events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31BF1-A7A2-57BD-D5DF-36B5CC946B25}"/>
              </a:ext>
            </a:extLst>
          </p:cNvPr>
          <p:cNvSpPr txBox="1"/>
          <p:nvPr/>
        </p:nvSpPr>
        <p:spPr>
          <a:xfrm>
            <a:off x="657847" y="1225689"/>
            <a:ext cx="698535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B10059"/>
                </a:solidFill>
                <a:latin typeface="Calibri" panose="020F0502020204030204"/>
                <a:cs typeface="+mn-cs"/>
              </a:rPr>
              <a:t>Invitation Links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5B1E45"/>
                </a:solidFill>
                <a:latin typeface="Calibri" panose="020F0502020204030204"/>
                <a:cs typeface="+mn-cs"/>
              </a:rPr>
              <a:t>You can watch a short 9 minute video on how to create Invitation Links here: </a:t>
            </a:r>
            <a:r>
              <a:rPr lang="en-GB" sz="1600" b="1" dirty="0">
                <a:solidFill>
                  <a:srgbClr val="0070C0"/>
                </a:solidFill>
                <a:latin typeface="Calibri" panose="020F0502020204030204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https://vimeo.com/681943773</a:t>
            </a: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B10059"/>
                </a:solidFill>
                <a:latin typeface="Calibri" panose="020F0502020204030204"/>
                <a:cs typeface="+mn-cs"/>
              </a:rPr>
              <a:t>Other webinars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5B1E45"/>
                </a:solidFill>
                <a:latin typeface="Calibri" panose="020F0502020204030204"/>
                <a:cs typeface="+mn-cs"/>
              </a:rPr>
              <a:t>Sign up for and view webinar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1E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recordings on this page: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and support webinars | Care Opinion</a:t>
            </a: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Sans50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B10059"/>
                </a:solidFill>
                <a:latin typeface="Calibri" panose="020F0502020204030204"/>
                <a:cs typeface="+mn-cs"/>
              </a:rPr>
              <a:t>Know How Page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MuseoSans500"/>
                <a:ea typeface="+mn-ea"/>
                <a:cs typeface="+mn-cs"/>
              </a:rPr>
            </a:br>
            <a:r>
              <a:rPr lang="en-GB" sz="1600" b="1" dirty="0">
                <a:solidFill>
                  <a:srgbClr val="5B1E45"/>
                </a:solidFill>
                <a:latin typeface="Calibri" panose="020F0502020204030204"/>
                <a:cs typeface="+mn-cs"/>
              </a:rPr>
              <a:t>For all your support needs, you can find lots of information at this page: </a:t>
            </a:r>
            <a:r>
              <a:rPr lang="en-GB" sz="1600" b="1" dirty="0">
                <a:solidFill>
                  <a:srgbClr val="0070C0"/>
                </a:solidFill>
                <a:latin typeface="Calibri" panose="020F0502020204030204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Subscriber know-how | Care Opinion</a:t>
            </a: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B10059"/>
                </a:solidFill>
                <a:latin typeface="Calibri" panose="020F0502020204030204"/>
                <a:cs typeface="+mn-cs"/>
              </a:rPr>
              <a:t>Events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5B1E45"/>
                </a:solidFill>
                <a:latin typeface="Calibri" panose="020F0502020204030204"/>
                <a:cs typeface="+mn-cs"/>
              </a:rPr>
              <a:t>Find out about our upcoming Care Opinion events here: </a:t>
            </a:r>
            <a:r>
              <a:rPr lang="en-GB" sz="1600" b="1" dirty="0">
                <a:solidFill>
                  <a:srgbClr val="0070C0"/>
                </a:solidFill>
                <a:latin typeface="Calibri" panose="020F0502020204030204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Opinion Events | Care Opinion</a:t>
            </a: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B10059"/>
                </a:solidFill>
                <a:latin typeface="Arial"/>
                <a:cs typeface="Arial"/>
              </a:rPr>
              <a:t>				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us: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info@careopinion.org.uk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71997-1FC6-11C9-49A9-D1269DFE2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57" y="5715228"/>
            <a:ext cx="770673" cy="7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do people post feedback about healthcare online?">
            <a:extLst>
              <a:ext uri="{FF2B5EF4-FFF2-40B4-BE49-F238E27FC236}">
                <a16:creationId xmlns:a16="http://schemas.microsoft.com/office/drawing/2014/main" id="{74D78230-7E30-47F1-AA9D-1388BD902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5455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1596CCA-5DC8-4DC4-85E5-D390146AF46A}"/>
              </a:ext>
            </a:extLst>
          </p:cNvPr>
          <p:cNvSpPr/>
          <p:nvPr/>
        </p:nvSpPr>
        <p:spPr>
          <a:xfrm>
            <a:off x="0" y="188640"/>
            <a:ext cx="6734962" cy="4596727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“To give people a chance to read what I went through and maybe give them some hope.”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0A1EF21-96C8-4190-903F-AE77E5A88F97}"/>
              </a:ext>
            </a:extLst>
          </p:cNvPr>
          <p:cNvSpPr/>
          <p:nvPr/>
        </p:nvSpPr>
        <p:spPr>
          <a:xfrm>
            <a:off x="537450" y="692696"/>
            <a:ext cx="7010164" cy="4536504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“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It was a difficult time for me to go through and Care Opinion allowed me to control the speed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and words rather than be rushed through Q&amp;As or tick box scenario where things don't quite fit.”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D6467E0-1903-428B-87D8-7FAA912777D4}"/>
              </a:ext>
            </a:extLst>
          </p:cNvPr>
          <p:cNvSpPr/>
          <p:nvPr/>
        </p:nvSpPr>
        <p:spPr>
          <a:xfrm>
            <a:off x="896032" y="1127278"/>
            <a:ext cx="7681664" cy="4666201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“To highlight the problem without making a formal complaint and to thank the staff for excellent care”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35003A-2434-4F2A-B1A8-A07474860ADD}"/>
              </a:ext>
            </a:extLst>
          </p:cNvPr>
          <p:cNvSpPr/>
          <p:nvPr/>
        </p:nvSpPr>
        <p:spPr>
          <a:xfrm>
            <a:off x="1189442" y="1628800"/>
            <a:ext cx="7954558" cy="4320618"/>
          </a:xfrm>
          <a:prstGeom prst="wedgeRoundRectCallout">
            <a:avLst>
              <a:gd name="adj1" fmla="val -33370"/>
              <a:gd name="adj2" fmla="val 6664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“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People need to know how valuable this care is”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0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E569AA-4012-4ED1-B3A8-702677662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124743"/>
            <a:ext cx="8136904" cy="5588913"/>
          </a:xfrm>
        </p:spPr>
        <p:txBody>
          <a:bodyPr/>
          <a:lstStyle/>
          <a:p>
            <a:pPr algn="l"/>
            <a:r>
              <a:rPr lang="en-GB" dirty="0"/>
              <a:t>Royal Devon University Healthcare NHS Foundation Trust</a:t>
            </a:r>
          </a:p>
          <a:p>
            <a:pPr algn="l"/>
            <a:r>
              <a:rPr lang="en-GB" sz="1600" dirty="0">
                <a:hlinkClick r:id="rId2"/>
              </a:rPr>
              <a:t>Our journey from single service to trust-wide subscription</a:t>
            </a:r>
            <a:endParaRPr lang="en-GB" sz="1600" dirty="0"/>
          </a:p>
          <a:p>
            <a:pPr algn="l"/>
            <a:endParaRPr lang="en-GB" sz="1600" dirty="0"/>
          </a:p>
          <a:p>
            <a:pPr algn="l"/>
            <a:r>
              <a:rPr lang="en-GB" dirty="0"/>
              <a:t>Inclusion – Sexual Health Services</a:t>
            </a:r>
          </a:p>
          <a:p>
            <a:pPr algn="l"/>
            <a:r>
              <a:rPr lang="en-GB" sz="1600" dirty="0">
                <a:hlinkClick r:id="rId3"/>
              </a:rPr>
              <a:t>Celebrating 1</a:t>
            </a:r>
            <a:r>
              <a:rPr lang="en-GB" sz="1600" baseline="30000" dirty="0">
                <a:hlinkClick r:id="rId3"/>
              </a:rPr>
              <a:t>st</a:t>
            </a:r>
            <a:r>
              <a:rPr lang="en-GB" sz="1600" dirty="0">
                <a:hlinkClick r:id="rId3"/>
              </a:rPr>
              <a:t> year f online feedback</a:t>
            </a:r>
            <a:endParaRPr lang="en-GB" sz="1600" dirty="0"/>
          </a:p>
          <a:p>
            <a:pPr algn="l"/>
            <a:endParaRPr lang="en-GB" sz="1600" dirty="0"/>
          </a:p>
          <a:p>
            <a:pPr algn="l"/>
            <a:r>
              <a:rPr lang="en-GB" dirty="0"/>
              <a:t>Nottinghamshire Healthcare </a:t>
            </a:r>
          </a:p>
          <a:p>
            <a:pPr algn="l"/>
            <a:r>
              <a:rPr lang="en-GB" sz="1600" dirty="0">
                <a:hlinkClick r:id="rId4"/>
              </a:rPr>
              <a:t>Blog by MH service user</a:t>
            </a:r>
            <a:endParaRPr lang="en-GB" sz="1600" dirty="0"/>
          </a:p>
          <a:p>
            <a:pPr algn="l"/>
            <a:endParaRPr lang="en-GB" sz="1600" dirty="0"/>
          </a:p>
          <a:p>
            <a:pPr algn="l"/>
            <a:r>
              <a:rPr lang="en-GB" dirty="0"/>
              <a:t>GP in Hackney – The Lawson Practice</a:t>
            </a:r>
          </a:p>
          <a:p>
            <a:pPr algn="l"/>
            <a:r>
              <a:rPr lang="en-GB" sz="1600" dirty="0">
                <a:hlinkClick r:id="rId5"/>
              </a:rPr>
              <a:t>Care Opinion within a GP setting</a:t>
            </a:r>
            <a:endParaRPr lang="en-GB" sz="1600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  <a:p>
            <a:pPr algn="l"/>
            <a:r>
              <a:rPr lang="en-GB" dirty="0"/>
              <a:t>City &amp; Hackney GP Confederation</a:t>
            </a:r>
          </a:p>
          <a:p>
            <a:pPr algn="l"/>
            <a:r>
              <a:rPr lang="en-GB" sz="1600" dirty="0">
                <a:hlinkClick r:id="rId6"/>
              </a:rPr>
              <a:t>How City &amp; Hackney are embracing online feedback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3465D-2A63-4C2B-86FE-23AF93F6BDE8}"/>
              </a:ext>
            </a:extLst>
          </p:cNvPr>
          <p:cNvSpPr txBox="1"/>
          <p:nvPr/>
        </p:nvSpPr>
        <p:spPr>
          <a:xfrm>
            <a:off x="251520" y="14434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Blogs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F2B32-594B-8D0C-ACA8-529C36E8B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2708920"/>
            <a:ext cx="2737016" cy="38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07A0099-57BF-CA89-0EE4-135944393D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" y="692696"/>
            <a:ext cx="914400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-1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11B9A-A5A1-4D7A-B1BB-078BDB9B9E33}"/>
              </a:ext>
            </a:extLst>
          </p:cNvPr>
          <p:cNvSpPr txBox="1"/>
          <p:nvPr/>
        </p:nvSpPr>
        <p:spPr>
          <a:xfrm>
            <a:off x="899207" y="1716215"/>
            <a:ext cx="73240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 Opinion is a non-profit social enterprise, based in Sheffield and Stirling.</a:t>
            </a:r>
          </a:p>
          <a:p>
            <a:pPr algn="ctr" fontAlgn="base"/>
            <a:endParaRPr lang="en-GB" b="0" i="0">
              <a:solidFill>
                <a:srgbClr val="5B1E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have been sharing people’s experiences of health and care services online since 2005, and we have built a national and international reputation for our innovative and value-led approach to online feedback. </a:t>
            </a:r>
          </a:p>
          <a:p>
            <a:pPr algn="ctr" fontAlgn="base"/>
            <a:endParaRPr lang="en-GB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Care Opinion we make it </a:t>
            </a:r>
            <a:r>
              <a:rPr lang="en-GB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GB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share your story online and see other people's stories too. You can see how stories are </a:t>
            </a:r>
            <a:r>
              <a:rPr lang="en-GB" b="1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to change.</a:t>
            </a:r>
          </a:p>
          <a:p>
            <a:pPr algn="ctr" fontAlgn="base"/>
            <a:endParaRPr lang="en-GB" b="0" i="0">
              <a:solidFill>
                <a:srgbClr val="5B1E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endParaRPr lang="en-GB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E08AF-187D-4F81-BF3A-30EDB1CA5FD0}"/>
              </a:ext>
            </a:extLst>
          </p:cNvPr>
          <p:cNvSpPr txBox="1"/>
          <p:nvPr/>
        </p:nvSpPr>
        <p:spPr>
          <a:xfrm>
            <a:off x="2752819" y="668820"/>
            <a:ext cx="363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B10059"/>
                </a:solidFill>
              </a:rPr>
              <a:t>Who are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1D1DB-9B89-4D1F-8F81-0CEE4D281B2C}"/>
              </a:ext>
            </a:extLst>
          </p:cNvPr>
          <p:cNvSpPr txBox="1"/>
          <p:nvPr/>
        </p:nvSpPr>
        <p:spPr>
          <a:xfrm>
            <a:off x="2555232" y="5234036"/>
            <a:ext cx="4339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hlinkClick r:id="rId3"/>
              </a:rPr>
              <a:t>Meet the Care Opinion team | Care </a:t>
            </a:r>
            <a:r>
              <a:rPr lang="en-GB" sz="1400">
                <a:hlinkClick r:id="rId3"/>
              </a:rPr>
              <a:t>Opinion</a:t>
            </a:r>
            <a:endParaRPr lang="en-GB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E1BB-1DE9-44CE-BC3F-18E5491006A8}"/>
              </a:ext>
            </a:extLst>
          </p:cNvPr>
          <p:cNvSpPr txBox="1"/>
          <p:nvPr/>
        </p:nvSpPr>
        <p:spPr>
          <a:xfrm>
            <a:off x="2381059" y="4777645"/>
            <a:ext cx="4339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hlinkClick r:id="rId4"/>
              </a:rPr>
              <a:t>How is Care Opinion funded? | Care Opinion</a:t>
            </a:r>
            <a:endParaRPr lang="en-GB" sz="16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B108E9-D6C7-4A7B-8E1A-F6AD1CF76D88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16BDFF-C456-4A17-A594-66787A514F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69" y="560540"/>
            <a:ext cx="1802196" cy="5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5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3263BE-362E-42C3-BE54-484BFAA26F39}"/>
              </a:ext>
            </a:extLst>
          </p:cNvPr>
          <p:cNvSpPr txBox="1"/>
          <p:nvPr/>
        </p:nvSpPr>
        <p:spPr>
          <a:xfrm>
            <a:off x="323528" y="26064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story-telling flow – it’s about the conversation</a:t>
            </a:r>
          </a:p>
          <a:p>
            <a:endParaRPr lang="en-GB" sz="360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5A8B6-5116-459C-9069-971A788E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0" y="1628800"/>
            <a:ext cx="774868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76" y="1052735"/>
            <a:ext cx="6131024" cy="231097"/>
          </a:xfrm>
        </p:spPr>
        <p:txBody>
          <a:bodyPr/>
          <a:lstStyle/>
          <a:p>
            <a:pPr algn="l"/>
            <a:r>
              <a:rPr lang="en-GB" sz="3200" b="1">
                <a:solidFill>
                  <a:srgbClr val="5B1E45"/>
                </a:solidFill>
              </a:rPr>
              <a:t>Care Opinion in 2 minutes</a:t>
            </a:r>
            <a:br>
              <a:rPr lang="en-GB" sz="4400" b="1">
                <a:solidFill>
                  <a:srgbClr val="5B1E45"/>
                </a:solidFill>
              </a:rPr>
            </a:b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3540018"/>
            <a:ext cx="728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A094C-4BAD-BAA1-1B08-BF1A01FA9ACC}"/>
              </a:ext>
            </a:extLst>
          </p:cNvPr>
          <p:cNvSpPr txBox="1"/>
          <p:nvPr/>
        </p:nvSpPr>
        <p:spPr>
          <a:xfrm>
            <a:off x="1205881" y="5805265"/>
            <a:ext cx="653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Watch </a:t>
            </a:r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this short video </a:t>
            </a:r>
            <a:r>
              <a:rPr lang="en-GB" b="0" i="0">
                <a:solidFill>
                  <a:srgbClr val="5B1E4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find out more about Care Opinion.</a:t>
            </a:r>
          </a:p>
        </p:txBody>
      </p:sp>
      <p:pic>
        <p:nvPicPr>
          <p:cNvPr id="8" name="Online Media 7" title="Care Opinion in 2 minutes">
            <a:hlinkClick r:id="" action="ppaction://media"/>
            <a:extLst>
              <a:ext uri="{FF2B5EF4-FFF2-40B4-BE49-F238E27FC236}">
                <a16:creationId xmlns:a16="http://schemas.microsoft.com/office/drawing/2014/main" id="{8BC038DB-DBC4-5002-D097-22D0EFB89A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8000" y="1283832"/>
            <a:ext cx="8128000" cy="44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76" y="721759"/>
            <a:ext cx="6131024" cy="562074"/>
          </a:xfrm>
        </p:spPr>
        <p:txBody>
          <a:bodyPr/>
          <a:lstStyle/>
          <a:p>
            <a:pPr algn="l"/>
            <a:r>
              <a:rPr lang="en-GB" sz="3200" b="1">
                <a:solidFill>
                  <a:srgbClr val="5B1E45"/>
                </a:solidFill>
              </a:rPr>
              <a:t>Mission, Vision &amp; Values</a:t>
            </a:r>
            <a:br>
              <a:rPr lang="en-GB" sz="4400" b="1">
                <a:solidFill>
                  <a:srgbClr val="5B1E45"/>
                </a:solidFill>
              </a:rPr>
            </a:b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3540018"/>
            <a:ext cx="7283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0B8ECF-A89B-3310-501E-0340B1B92FD9}"/>
              </a:ext>
            </a:extLst>
          </p:cNvPr>
          <p:cNvSpPr txBox="1"/>
          <p:nvPr/>
        </p:nvSpPr>
        <p:spPr>
          <a:xfrm>
            <a:off x="439576" y="1002796"/>
            <a:ext cx="82295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B10059"/>
                </a:solidFill>
              </a:rPr>
              <a:t>Our vision</a:t>
            </a:r>
          </a:p>
          <a:p>
            <a:r>
              <a:rPr lang="en-GB"/>
              <a:t>What do we want to see?</a:t>
            </a:r>
          </a:p>
          <a:p>
            <a:r>
              <a:rPr lang="en-GB"/>
              <a:t>We want people to be able to share their experiences of health and care in ways which are safe, simple, and lead to learning and change.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b="1">
              <a:solidFill>
                <a:srgbClr val="B10059"/>
              </a:solidFill>
            </a:endParaRPr>
          </a:p>
          <a:p>
            <a:r>
              <a:rPr lang="en-GB" b="1">
                <a:solidFill>
                  <a:srgbClr val="B10059"/>
                </a:solidFill>
              </a:rPr>
              <a:t>Our mission</a:t>
            </a:r>
          </a:p>
          <a:p>
            <a:r>
              <a:rPr lang="en-GB"/>
              <a:t>Our mission, in a nutshell, is to provide an online platform so that people can share </a:t>
            </a:r>
            <a:r>
              <a:rPr lang="en-GB" b="1"/>
              <a:t>honest</a:t>
            </a:r>
            <a:r>
              <a:rPr lang="en-GB"/>
              <a:t> feedback </a:t>
            </a:r>
            <a:r>
              <a:rPr lang="en-GB" b="1"/>
              <a:t>easily</a:t>
            </a:r>
            <a:r>
              <a:rPr lang="en-GB"/>
              <a:t> and </a:t>
            </a:r>
            <a:r>
              <a:rPr lang="en-GB" b="1"/>
              <a:t>without fear</a:t>
            </a:r>
          </a:p>
          <a:p>
            <a:endParaRPr lang="en-GB"/>
          </a:p>
          <a:p>
            <a:r>
              <a:rPr lang="en-GB" b="1">
                <a:solidFill>
                  <a:srgbClr val="B10059"/>
                </a:solidFill>
              </a:rPr>
              <a:t>Our values</a:t>
            </a:r>
          </a:p>
          <a:p>
            <a:r>
              <a:rPr lang="en-GB"/>
              <a:t>How will we pursue our mission?</a:t>
            </a:r>
          </a:p>
          <a:p>
            <a:endParaRPr lang="en-GB"/>
          </a:p>
          <a:p>
            <a:r>
              <a:rPr lang="en-GB"/>
              <a:t>Innovation        Transparency         Inclusivity         Positivity         Humanity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CBCAE9-0403-A8E0-F59C-0CB575DD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6" y="2185522"/>
            <a:ext cx="8270123" cy="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4030F8-C7F8-48A2-AA7B-20B62FFAF112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B1005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 “tell your story” workflow is our full process on the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2823C-0210-4B4B-864B-E9026BF2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1" y="1124744"/>
            <a:ext cx="5039069" cy="5445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21197-1F8E-4006-B8D8-E39F6FC28922}"/>
              </a:ext>
            </a:extLst>
          </p:cNvPr>
          <p:cNvSpPr txBox="1"/>
          <p:nvPr/>
        </p:nvSpPr>
        <p:spPr>
          <a:xfrm>
            <a:off x="37449" y="1478389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use pictures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Give what was good/could be improved tags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Provide optional demographic information, FFT and ratings.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 story to multiple providers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Formatted to work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128987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9AF6-0818-4673-AB5C-314264DBB49F}"/>
              </a:ext>
            </a:extLst>
          </p:cNvPr>
          <p:cNvSpPr/>
          <p:nvPr/>
        </p:nvSpPr>
        <p:spPr>
          <a:xfrm>
            <a:off x="486918" y="629266"/>
            <a:ext cx="382676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b="1">
                <a:solidFill>
                  <a:srgbClr val="5B1E4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Ways to share a story with Care Opinion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54C08-FE5D-447B-987B-08917507C2A7}"/>
              </a:ext>
            </a:extLst>
          </p:cNvPr>
          <p:cNvSpPr/>
          <p:nvPr/>
        </p:nvSpPr>
        <p:spPr>
          <a:xfrm>
            <a:off x="486918" y="2438400"/>
            <a:ext cx="473315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careopinion.org.uk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careopinion.ie</a:t>
            </a:r>
            <a:endParaRPr lang="en-US" sz="2000" u="sng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Freephone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0800 122 3135 (UK only)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Freepost leaflets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From an invitation link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With support from Volunteers</a:t>
            </a:r>
          </a:p>
          <a:p>
            <a:pPr marL="38576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Using picture tiles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All stories are subject to moderation and are uploaded to the website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0A1C98-5060-46DB-B407-0F634EC08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72" y="3778365"/>
            <a:ext cx="1759040" cy="2273417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D1D378A-74D4-444C-B0E5-1BA4249BF1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4" y="537313"/>
            <a:ext cx="2706035" cy="27060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27BF7E-0A39-4B39-9E23-A431BF28D7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316"/>
          <a:stretch/>
        </p:blipFill>
        <p:spPr>
          <a:xfrm>
            <a:off x="5935169" y="1196752"/>
            <a:ext cx="1946243" cy="1008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4CCF46-CF87-55A7-97B3-9CA1B7A42E20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3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qr code&#10;&#10;Description automatically generated">
            <a:extLst>
              <a:ext uri="{FF2B5EF4-FFF2-40B4-BE49-F238E27FC236}">
                <a16:creationId xmlns:a16="http://schemas.microsoft.com/office/drawing/2014/main" id="{AFDAAB1A-EDA5-907B-1EE5-52DDE85E9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6" y="311828"/>
            <a:ext cx="4704125" cy="6234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91158-4A0C-04C4-C196-0EC24B74D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55" y="1609345"/>
            <a:ext cx="3302877" cy="42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  <Item xmlns="f47fa861-369f-4035-a868-dd727a8f1e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8" ma:contentTypeDescription="Create a new document." ma:contentTypeScope="" ma:versionID="945fc7a5300281ec9084035a48c39a9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f1d255ea6607d838679dfb7a12796665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00399-BC80-4356-B447-469D3BFC7488}">
  <ds:schemaRefs>
    <ds:schemaRef ds:uri="db480776-5128-43a3-b677-12ebb2d77427"/>
    <ds:schemaRef ds:uri="f47fa861-369f-4035-a868-dd727a8f1e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FBD854-A095-4B44-A23F-553F52F76F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B2A699-1745-4DC1-90FF-D39BAE290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On-screen Show (4:3)</PresentationFormat>
  <Paragraphs>167</Paragraphs>
  <Slides>24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MuseoSans500</vt:lpstr>
      <vt:lpstr>ui-monospace</vt:lpstr>
      <vt:lpstr>VetoComRegular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Care Opinion in 2 minutes </vt:lpstr>
      <vt:lpstr>Mission, Vision &amp; Values </vt:lpstr>
      <vt:lpstr>PowerPoint Presentation</vt:lpstr>
      <vt:lpstr>PowerPoint Presentation</vt:lpstr>
      <vt:lpstr>PowerPoint Presentation</vt:lpstr>
      <vt:lpstr>Inviting online feedback with an invitation link </vt:lpstr>
      <vt:lpstr>What are the pros of using an  invitation link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Tracy Molloy</cp:lastModifiedBy>
  <cp:revision>54</cp:revision>
  <cp:lastPrinted>2023-01-26T09:06:15Z</cp:lastPrinted>
  <dcterms:created xsi:type="dcterms:W3CDTF">2019-04-17T15:49:29Z</dcterms:created>
  <dcterms:modified xsi:type="dcterms:W3CDTF">2024-01-30T15:27:59Z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