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6" r:id="rId4"/>
    <p:sldId id="260" r:id="rId5"/>
    <p:sldId id="261" r:id="rId6"/>
    <p:sldId id="259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1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1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6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0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5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1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6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8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7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5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9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23240-EA07-4783-B3B1-0DBD7E66181A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BEA9-1D42-44FF-AC30-FD2C215E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6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7723CC-956A-4073-8B5B-17AF2324B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8" y="3661116"/>
            <a:ext cx="1761059" cy="2165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7A72E-D88F-4D45-927D-5EB10F123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02" y="3661115"/>
            <a:ext cx="1761059" cy="2165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F86851-6D8F-42DB-9406-45C7C873B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84" y="3655415"/>
            <a:ext cx="1761059" cy="2171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7003BB-FD06-465F-96ED-4AB6DDDD1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83" y="1119381"/>
            <a:ext cx="1761059" cy="21657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DB77C7-9129-401F-9DF2-E8A293766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43" y="1085185"/>
            <a:ext cx="1761059" cy="21998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329925-DFF9-480E-9939-32056924F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02" y="1085184"/>
            <a:ext cx="1761059" cy="216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039C21-0460-45EB-B613-ABB68BB3E9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6" y="3661115"/>
            <a:ext cx="1761059" cy="2165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ED43D8-3C91-4156-9764-E003FAC5A4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0" y="1102282"/>
            <a:ext cx="1761059" cy="21657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47EA08-8CE0-43F6-AB1E-30ADC419C47D}"/>
              </a:ext>
            </a:extLst>
          </p:cNvPr>
          <p:cNvSpPr txBox="1"/>
          <p:nvPr/>
        </p:nvSpPr>
        <p:spPr>
          <a:xfrm>
            <a:off x="79281" y="55759"/>
            <a:ext cx="319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B1E45"/>
                </a:solidFill>
                <a:latin typeface="Veto Com Light" panose="02000506040000020003" pitchFamily="2" charset="0"/>
              </a:rPr>
              <a:t>Stories with pictures – Care tiles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919371-693F-44F8-9D47-FC25A0B87C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87" y="5813911"/>
            <a:ext cx="1918234" cy="9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2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4CCA0-702A-4F9D-A0C7-8EF86B888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00" y="1101600"/>
            <a:ext cx="1761059" cy="216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DE48B-3E0E-4428-882A-6D5AB3331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71" y="1101600"/>
            <a:ext cx="1761059" cy="2165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6FE9-2D08-4C70-8D08-276ECDA75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7" y="3585654"/>
            <a:ext cx="1761059" cy="2165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24F52-B4F9-4B50-9CEF-217E36F35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32" y="3579954"/>
            <a:ext cx="1761059" cy="2171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F5E884-3E1F-4208-BCEA-0A5C5D999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00" y="3585654"/>
            <a:ext cx="1761059" cy="2165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0F8FF6-86EC-4BE1-BE36-D621A4A394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7" y="1101600"/>
            <a:ext cx="1761059" cy="2165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4A8E52-819A-45D7-9468-D3C680DDFB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32" y="1101600"/>
            <a:ext cx="1761059" cy="2165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C95AF8-C3A8-4C63-8A15-4AE290E56B26}"/>
              </a:ext>
            </a:extLst>
          </p:cNvPr>
          <p:cNvSpPr txBox="1"/>
          <p:nvPr/>
        </p:nvSpPr>
        <p:spPr>
          <a:xfrm>
            <a:off x="79281" y="55759"/>
            <a:ext cx="319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B1E45"/>
                </a:solidFill>
                <a:latin typeface="Veto Com Light" panose="02000506040000020003" pitchFamily="2" charset="0"/>
              </a:rPr>
              <a:t>Stories with pictures – Care tiles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E00A30-965D-4EEF-B510-91BD0577DE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87" y="5813911"/>
            <a:ext cx="1918234" cy="9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C45A7B7-14E0-4A20-A5EB-054FEB10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3" y="1208261"/>
            <a:ext cx="1749660" cy="23423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7C0517-C883-4EB2-8AD6-082F26AAB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98" y="1208261"/>
            <a:ext cx="1749660" cy="23423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6A9D50-8D0B-46EF-91A2-B32ED1E7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73" y="1208261"/>
            <a:ext cx="1749660" cy="23423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B0A6CB-D57B-4A74-9752-06FEEA980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18" y="1208261"/>
            <a:ext cx="1749660" cy="23423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351EA2-FDB3-4FEE-8F56-5393A815E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3" y="3773981"/>
            <a:ext cx="1749660" cy="234237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3D246F6-3809-4404-AB2B-6E4164F4B5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73" y="3773980"/>
            <a:ext cx="1749660" cy="234237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1C280D7-319D-47B1-8616-85A364F91B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98" y="3773979"/>
            <a:ext cx="1749660" cy="234237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14FFFA7-A2FC-4F67-9424-CB34800FB5B3}"/>
              </a:ext>
            </a:extLst>
          </p:cNvPr>
          <p:cNvSpPr txBox="1"/>
          <p:nvPr/>
        </p:nvSpPr>
        <p:spPr>
          <a:xfrm>
            <a:off x="79281" y="55759"/>
            <a:ext cx="319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B1E45"/>
                </a:solidFill>
                <a:latin typeface="Veto Com Light" panose="02000506040000020003" pitchFamily="2" charset="0"/>
              </a:rPr>
              <a:t>Stories with pictures – Care tiles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AB18614-6F0E-4ED5-98A4-27CB620204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87" y="5813911"/>
            <a:ext cx="1918234" cy="9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2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4C587-844A-47A1-B2D0-FC9ADD820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87" y="5813911"/>
            <a:ext cx="1918234" cy="971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3D435-C6A7-4885-A035-C53391127E7E}"/>
              </a:ext>
            </a:extLst>
          </p:cNvPr>
          <p:cNvSpPr txBox="1"/>
          <p:nvPr/>
        </p:nvSpPr>
        <p:spPr>
          <a:xfrm>
            <a:off x="79281" y="55759"/>
            <a:ext cx="387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B1E45"/>
                </a:solidFill>
                <a:latin typeface="Veto Com Light" panose="02000506040000020003" pitchFamily="2" charset="0"/>
              </a:rPr>
              <a:t>Stories with pictures – environment tiles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0D969-8F18-4733-8B56-78745F4C1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6" y="832995"/>
            <a:ext cx="1766182" cy="2172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61629D-90C2-426E-AF75-867198E6B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82" y="832995"/>
            <a:ext cx="1766182" cy="2172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CE27BC-46EA-4B70-B1D5-AEB5B6C99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88" y="832994"/>
            <a:ext cx="1766182" cy="2172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23AC13-26A9-46AE-AB8E-1AFE60CB3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9" y="832995"/>
            <a:ext cx="1766182" cy="2172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3E0925-D2B8-457D-B95A-E65E5219D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9" y="3412902"/>
            <a:ext cx="1766182" cy="21720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8511A9-A1C5-4723-8690-DE3B1762B2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85" y="3412902"/>
            <a:ext cx="1766182" cy="21720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2AA094-4FB9-4028-8E7A-2D10D097D9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82" y="3412902"/>
            <a:ext cx="1766182" cy="21720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F60CF4-7CE0-4CCB-9BFA-9348EE942E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56" y="3412902"/>
            <a:ext cx="1766182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4C587-844A-47A1-B2D0-FC9ADD820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87" y="5813911"/>
            <a:ext cx="1918234" cy="971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3D435-C6A7-4885-A035-C53391127E7E}"/>
              </a:ext>
            </a:extLst>
          </p:cNvPr>
          <p:cNvSpPr txBox="1"/>
          <p:nvPr/>
        </p:nvSpPr>
        <p:spPr>
          <a:xfrm>
            <a:off x="79281" y="55759"/>
            <a:ext cx="387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B1E45"/>
                </a:solidFill>
                <a:latin typeface="Veto Com Light" panose="02000506040000020003" pitchFamily="2" charset="0"/>
              </a:rPr>
              <a:t>Stories with pictures – environment tiles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508A02-9DA2-4A23-9FCA-0129ADF3B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16" y="1078245"/>
            <a:ext cx="1766182" cy="21720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34DB19-6D18-4ADD-8A2C-86B7A0591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49" y="1078245"/>
            <a:ext cx="1766182" cy="21720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DDE1B9-B400-4E73-9179-AAA97D9CD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90" y="1078245"/>
            <a:ext cx="1766182" cy="21720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C4FFEB-5661-42A8-9AF7-935FF2D9E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40" y="3456079"/>
            <a:ext cx="1766182" cy="21720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836BC5-E82C-4A5D-B469-9F26FFEA12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16" y="3447225"/>
            <a:ext cx="1766182" cy="21720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35F74A-8798-4B01-B353-5A3D1CB31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49" y="3453783"/>
            <a:ext cx="1766182" cy="21720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C446B12-C161-48B4-95ED-BA8050D166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90" y="3396064"/>
            <a:ext cx="1766182" cy="22120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F9E52C-AABA-4062-8D86-C0A49F9F9C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40" y="1078245"/>
            <a:ext cx="1766182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1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4C587-844A-47A1-B2D0-FC9ADD820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87" y="5813911"/>
            <a:ext cx="1918234" cy="971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3D435-C6A7-4885-A035-C53391127E7E}"/>
              </a:ext>
            </a:extLst>
          </p:cNvPr>
          <p:cNvSpPr txBox="1"/>
          <p:nvPr/>
        </p:nvSpPr>
        <p:spPr>
          <a:xfrm>
            <a:off x="79281" y="55759"/>
            <a:ext cx="387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B1E45"/>
                </a:solidFill>
                <a:latin typeface="Veto Com Light" panose="02000506040000020003" pitchFamily="2" charset="0"/>
              </a:rPr>
              <a:t>Stories with pictures – environment tiles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82875-DF43-42A3-A3F2-4A515D28E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4" y="3281813"/>
            <a:ext cx="1754750" cy="2532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A6AEC-0F30-4EFB-B6B5-A3A6F91E9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90" y="3281812"/>
            <a:ext cx="1754750" cy="2349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62111B-5272-496F-935C-7E68D7442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70" y="3281813"/>
            <a:ext cx="1754750" cy="2349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8D10CD-79C2-4215-8C70-94787E56A5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06" y="3281813"/>
            <a:ext cx="1754750" cy="2349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980B2E-90F0-44FE-AB23-83BF57095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2" y="924754"/>
            <a:ext cx="1766182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3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36</Words>
  <Application>Microsoft Office PowerPoint</Application>
  <PresentationFormat>A4 Paper (210x297 mm)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Veto Com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 Opinion2</dc:creator>
  <cp:lastModifiedBy>Care Opinion2</cp:lastModifiedBy>
  <cp:revision>4</cp:revision>
  <dcterms:created xsi:type="dcterms:W3CDTF">2017-11-08T12:30:14Z</dcterms:created>
  <dcterms:modified xsi:type="dcterms:W3CDTF">2017-11-08T13:05:10Z</dcterms:modified>
</cp:coreProperties>
</file>