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3" r:id="rId5"/>
    <p:sldId id="781" r:id="rId6"/>
    <p:sldId id="771" r:id="rId7"/>
    <p:sldId id="772" r:id="rId8"/>
    <p:sldId id="783" r:id="rId9"/>
    <p:sldId id="784" r:id="rId10"/>
    <p:sldId id="782" r:id="rId11"/>
    <p:sldId id="780" r:id="rId12"/>
    <p:sldId id="773" r:id="rId13"/>
    <p:sldId id="309" r:id="rId14"/>
    <p:sldId id="779" r:id="rId15"/>
    <p:sldId id="786" r:id="rId16"/>
    <p:sldId id="788" r:id="rId17"/>
    <p:sldId id="791" r:id="rId18"/>
    <p:sldId id="787" r:id="rId19"/>
    <p:sldId id="790" r:id="rId20"/>
    <p:sldId id="776" r:id="rId21"/>
    <p:sldId id="285" r:id="rId22"/>
    <p:sldId id="268" r:id="rId23"/>
    <p:sldId id="768" r:id="rId24"/>
    <p:sldId id="777" r:id="rId25"/>
    <p:sldId id="284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shurst" initials="SA" lastIdx="1" clrIdx="0">
    <p:extLst>
      <p:ext uri="{19B8F6BF-5375-455C-9EA6-DF929625EA0E}">
        <p15:presenceInfo xmlns:p15="http://schemas.microsoft.com/office/powerpoint/2012/main" userId="Sarah Ashur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E02DF-8F7A-4490-A96F-E1FC2F5FF235}" v="25" dt="2020-10-27T15:19:18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7" autoAdjust="0"/>
    <p:restoredTop sz="94660"/>
  </p:normalViewPr>
  <p:slideViewPr>
    <p:cSldViewPr>
      <p:cViewPr varScale="1">
        <p:scale>
          <a:sx n="38" d="100"/>
          <a:sy n="38" d="100"/>
        </p:scale>
        <p:origin x="9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" userId="29781732-e059-4791-b5b7-e08c472c6e1b" providerId="ADAL" clId="{A36E02DF-8F7A-4490-A96F-E1FC2F5FF235}"/>
    <pc:docChg chg="undo custSel mod addSld delSld modSld sldOrd addMainMaster delMainMaster modMainMaster modShowInfo">
      <pc:chgData name="Sarah" userId="29781732-e059-4791-b5b7-e08c472c6e1b" providerId="ADAL" clId="{A36E02DF-8F7A-4490-A96F-E1FC2F5FF235}" dt="2020-10-28T08:59:04.667" v="1111" actId="2744"/>
      <pc:docMkLst>
        <pc:docMk/>
      </pc:docMkLst>
      <pc:sldChg chg="addSp delSp modSp add del mod">
        <pc:chgData name="Sarah" userId="29781732-e059-4791-b5b7-e08c472c6e1b" providerId="ADAL" clId="{A36E02DF-8F7A-4490-A96F-E1FC2F5FF235}" dt="2020-10-26T16:00:21.305" v="184" actId="47"/>
        <pc:sldMkLst>
          <pc:docMk/>
          <pc:sldMk cId="4287312866" sldId="258"/>
        </pc:sldMkLst>
        <pc:spChg chg="del mod">
          <ac:chgData name="Sarah" userId="29781732-e059-4791-b5b7-e08c472c6e1b" providerId="ADAL" clId="{A36E02DF-8F7A-4490-A96F-E1FC2F5FF235}" dt="2020-10-26T16:00:14.960" v="182" actId="21"/>
          <ac:spMkLst>
            <pc:docMk/>
            <pc:sldMk cId="4287312866" sldId="258"/>
            <ac:spMk id="4" creationId="{143BBE4C-9708-4F0D-80DC-896D85C0B4A3}"/>
          </ac:spMkLst>
        </pc:spChg>
        <pc:spChg chg="del mod">
          <ac:chgData name="Sarah" userId="29781732-e059-4791-b5b7-e08c472c6e1b" providerId="ADAL" clId="{A36E02DF-8F7A-4490-A96F-E1FC2F5FF235}" dt="2020-10-26T16:00:14.960" v="182" actId="21"/>
          <ac:spMkLst>
            <pc:docMk/>
            <pc:sldMk cId="4287312866" sldId="258"/>
            <ac:spMk id="5" creationId="{DBAA7212-1EAC-42E7-9E5B-EF313CF83502}"/>
          </ac:spMkLst>
        </pc:spChg>
        <pc:picChg chg="add del">
          <ac:chgData name="Sarah" userId="29781732-e059-4791-b5b7-e08c472c6e1b" providerId="ADAL" clId="{A36E02DF-8F7A-4490-A96F-E1FC2F5FF235}" dt="2020-10-26T15:59:13.615" v="171" actId="22"/>
          <ac:picMkLst>
            <pc:docMk/>
            <pc:sldMk cId="4287312866" sldId="258"/>
            <ac:picMk id="3" creationId="{CC747AF4-C99E-4496-AFBC-068314EA5338}"/>
          </ac:picMkLst>
        </pc:picChg>
        <pc:picChg chg="del mod">
          <ac:chgData name="Sarah" userId="29781732-e059-4791-b5b7-e08c472c6e1b" providerId="ADAL" clId="{A36E02DF-8F7A-4490-A96F-E1FC2F5FF235}" dt="2020-10-26T16:00:14.960" v="182" actId="21"/>
          <ac:picMkLst>
            <pc:docMk/>
            <pc:sldMk cId="4287312866" sldId="258"/>
            <ac:picMk id="6" creationId="{8BAB816B-09F8-44B4-A21D-2BD68B7B89D7}"/>
          </ac:picMkLst>
        </pc:picChg>
        <pc:picChg chg="del mod">
          <ac:chgData name="Sarah" userId="29781732-e059-4791-b5b7-e08c472c6e1b" providerId="ADAL" clId="{A36E02DF-8F7A-4490-A96F-E1FC2F5FF235}" dt="2020-10-26T16:00:14.960" v="182" actId="21"/>
          <ac:picMkLst>
            <pc:docMk/>
            <pc:sldMk cId="4287312866" sldId="258"/>
            <ac:picMk id="7" creationId="{38D1824E-CED6-43B1-BA46-2AF4EA119705}"/>
          </ac:picMkLst>
        </pc:picChg>
      </pc:sldChg>
      <pc:sldChg chg="addSp delSp modSp mod setBg setClrOvrMap">
        <pc:chgData name="Sarah" userId="29781732-e059-4791-b5b7-e08c472c6e1b" providerId="ADAL" clId="{A36E02DF-8F7A-4490-A96F-E1FC2F5FF235}" dt="2020-10-27T15:17:29.250" v="1089" actId="27636"/>
        <pc:sldMkLst>
          <pc:docMk/>
          <pc:sldMk cId="3241415744" sldId="268"/>
        </pc:sldMkLst>
        <pc:spChg chg="add mod ord">
          <ac:chgData name="Sarah" userId="29781732-e059-4791-b5b7-e08c472c6e1b" providerId="ADAL" clId="{A36E02DF-8F7A-4490-A96F-E1FC2F5FF235}" dt="2020-10-27T15:17:29.250" v="1089" actId="27636"/>
          <ac:spMkLst>
            <pc:docMk/>
            <pc:sldMk cId="3241415744" sldId="268"/>
            <ac:spMk id="7" creationId="{0A59C4BE-6AC0-4CD3-837C-BE55420A939E}"/>
          </ac:spMkLst>
        </pc:spChg>
        <pc:spChg chg="add del">
          <ac:chgData name="Sarah" userId="29781732-e059-4791-b5b7-e08c472c6e1b" providerId="ADAL" clId="{A36E02DF-8F7A-4490-A96F-E1FC2F5FF235}" dt="2020-10-26T17:23:17.104" v="532" actId="26606"/>
          <ac:spMkLst>
            <pc:docMk/>
            <pc:sldMk cId="3241415744" sldId="268"/>
            <ac:spMk id="12" creationId="{AAD8F19F-4A55-467B-BED0-8837659A90A4}"/>
          </ac:spMkLst>
        </pc:spChg>
        <pc:spChg chg="add del">
          <ac:chgData name="Sarah" userId="29781732-e059-4791-b5b7-e08c472c6e1b" providerId="ADAL" clId="{A36E02DF-8F7A-4490-A96F-E1FC2F5FF235}" dt="2020-10-26T17:23:19.788" v="534" actId="26606"/>
          <ac:spMkLst>
            <pc:docMk/>
            <pc:sldMk cId="3241415744" sldId="268"/>
            <ac:spMk id="15" creationId="{928F64C6-FE22-4FC1-A763-DFCC514811BD}"/>
          </ac:spMkLst>
        </pc:spChg>
        <pc:spChg chg="add del">
          <ac:chgData name="Sarah" userId="29781732-e059-4791-b5b7-e08c472c6e1b" providerId="ADAL" clId="{A36E02DF-8F7A-4490-A96F-E1FC2F5FF235}" dt="2020-10-26T17:24:20.144" v="700" actId="26606"/>
          <ac:spMkLst>
            <pc:docMk/>
            <pc:sldMk cId="3241415744" sldId="268"/>
            <ac:spMk id="17" creationId="{AAD8F19F-4A55-467B-BED0-8837659A90A4}"/>
          </ac:spMkLst>
        </pc:spChg>
        <pc:spChg chg="add">
          <ac:chgData name="Sarah" userId="29781732-e059-4791-b5b7-e08c472c6e1b" providerId="ADAL" clId="{A36E02DF-8F7A-4490-A96F-E1FC2F5FF235}" dt="2020-10-26T17:24:20.144" v="700" actId="26606"/>
          <ac:spMkLst>
            <pc:docMk/>
            <pc:sldMk cId="3241415744" sldId="268"/>
            <ac:spMk id="19" creationId="{2A785343-5D24-4118-A2E4-665D196F60C2}"/>
          </ac:spMkLst>
        </pc:spChg>
        <pc:spChg chg="add">
          <ac:chgData name="Sarah" userId="29781732-e059-4791-b5b7-e08c472c6e1b" providerId="ADAL" clId="{A36E02DF-8F7A-4490-A96F-E1FC2F5FF235}" dt="2020-10-26T17:24:20.144" v="700" actId="26606"/>
          <ac:spMkLst>
            <pc:docMk/>
            <pc:sldMk cId="3241415744" sldId="268"/>
            <ac:spMk id="21" creationId="{32F4D216-10B7-4DCA-A0A1-068E9E32F4F2}"/>
          </ac:spMkLst>
        </pc:spChg>
        <pc:picChg chg="add mod ord">
          <ac:chgData name="Sarah" userId="29781732-e059-4791-b5b7-e08c472c6e1b" providerId="ADAL" clId="{A36E02DF-8F7A-4490-A96F-E1FC2F5FF235}" dt="2020-10-26T17:23:19.809" v="535" actId="26606"/>
          <ac:picMkLst>
            <pc:docMk/>
            <pc:sldMk cId="3241415744" sldId="268"/>
            <ac:picMk id="2" creationId="{111EFF5E-D944-4277-AADF-FD771460B54E}"/>
          </ac:picMkLst>
        </pc:picChg>
        <pc:picChg chg="mod ord">
          <ac:chgData name="Sarah" userId="29781732-e059-4791-b5b7-e08c472c6e1b" providerId="ADAL" clId="{A36E02DF-8F7A-4490-A96F-E1FC2F5FF235}" dt="2020-10-26T17:24:20.144" v="700" actId="26606"/>
          <ac:picMkLst>
            <pc:docMk/>
            <pc:sldMk cId="3241415744" sldId="268"/>
            <ac:picMk id="3" creationId="{5CC12472-20B6-4D72-90BA-4E5FD971F463}"/>
          </ac:picMkLst>
        </pc:picChg>
        <pc:picChg chg="mod ord">
          <ac:chgData name="Sarah" userId="29781732-e059-4791-b5b7-e08c472c6e1b" providerId="ADAL" clId="{A36E02DF-8F7A-4490-A96F-E1FC2F5FF235}" dt="2020-10-26T17:24:20.144" v="700" actId="26606"/>
          <ac:picMkLst>
            <pc:docMk/>
            <pc:sldMk cId="3241415744" sldId="268"/>
            <ac:picMk id="4" creationId="{352D9172-ACEA-4B70-AD9A-64253585E49B}"/>
          </ac:picMkLst>
        </pc:picChg>
        <pc:picChg chg="mod">
          <ac:chgData name="Sarah" userId="29781732-e059-4791-b5b7-e08c472c6e1b" providerId="ADAL" clId="{A36E02DF-8F7A-4490-A96F-E1FC2F5FF235}" dt="2020-10-26T17:23:19.809" v="535" actId="26606"/>
          <ac:picMkLst>
            <pc:docMk/>
            <pc:sldMk cId="3241415744" sldId="268"/>
            <ac:picMk id="5" creationId="{ECCA3FEB-3AF1-4C02-BDD6-3F30C51085ED}"/>
          </ac:picMkLst>
        </pc:picChg>
        <pc:picChg chg="mod ord">
          <ac:chgData name="Sarah" userId="29781732-e059-4791-b5b7-e08c472c6e1b" providerId="ADAL" clId="{A36E02DF-8F7A-4490-A96F-E1FC2F5FF235}" dt="2020-10-26T17:24:20.144" v="700" actId="26606"/>
          <ac:picMkLst>
            <pc:docMk/>
            <pc:sldMk cId="3241415744" sldId="268"/>
            <ac:picMk id="6" creationId="{0D249D5A-8F6E-4EC7-8F21-84593F66673B}"/>
          </ac:picMkLst>
        </pc:picChg>
        <pc:cxnChg chg="add del">
          <ac:chgData name="Sarah" userId="29781732-e059-4791-b5b7-e08c472c6e1b" providerId="ADAL" clId="{A36E02DF-8F7A-4490-A96F-E1FC2F5FF235}" dt="2020-10-26T17:23:19.788" v="534" actId="26606"/>
          <ac:cxnSpMkLst>
            <pc:docMk/>
            <pc:sldMk cId="3241415744" sldId="268"/>
            <ac:cxnSpMk id="14" creationId="{5C34627B-48E6-4F4D-B843-97717A86B490}"/>
          </ac:cxnSpMkLst>
        </pc:cxnChg>
        <pc:cxnChg chg="del">
          <ac:chgData name="Sarah" userId="29781732-e059-4791-b5b7-e08c472c6e1b" providerId="ADAL" clId="{A36E02DF-8F7A-4490-A96F-E1FC2F5FF235}" dt="2020-10-26T17:22:58.379" v="528" actId="26606"/>
          <ac:cxnSpMkLst>
            <pc:docMk/>
            <pc:sldMk cId="3241415744" sldId="268"/>
            <ac:cxnSpMk id="20" creationId="{91B6081D-D3E8-4209-B85B-EB1C655A6272}"/>
          </ac:cxnSpMkLst>
        </pc:cxnChg>
        <pc:cxnChg chg="del">
          <ac:chgData name="Sarah" userId="29781732-e059-4791-b5b7-e08c472c6e1b" providerId="ADAL" clId="{A36E02DF-8F7A-4490-A96F-E1FC2F5FF235}" dt="2020-10-26T17:22:58.379" v="528" actId="26606"/>
          <ac:cxnSpMkLst>
            <pc:docMk/>
            <pc:sldMk cId="3241415744" sldId="268"/>
            <ac:cxnSpMk id="22" creationId="{28CA55E4-1295-45C8-BA05-5A9E705B749A}"/>
          </ac:cxnSpMkLst>
        </pc:cxnChg>
        <pc:cxnChg chg="del">
          <ac:chgData name="Sarah" userId="29781732-e059-4791-b5b7-e08c472c6e1b" providerId="ADAL" clId="{A36E02DF-8F7A-4490-A96F-E1FC2F5FF235}" dt="2020-10-26T17:22:58.379" v="528" actId="26606"/>
          <ac:cxnSpMkLst>
            <pc:docMk/>
            <pc:sldMk cId="3241415744" sldId="268"/>
            <ac:cxnSpMk id="24" creationId="{08C5794E-A9A1-4A23-AF68-C79A7822334C}"/>
          </ac:cxnSpMkLst>
        </pc:cxnChg>
      </pc:sldChg>
      <pc:sldChg chg="del">
        <pc:chgData name="Sarah" userId="29781732-e059-4791-b5b7-e08c472c6e1b" providerId="ADAL" clId="{A36E02DF-8F7A-4490-A96F-E1FC2F5FF235}" dt="2020-10-26T16:47:32.359" v="400" actId="47"/>
        <pc:sldMkLst>
          <pc:docMk/>
          <pc:sldMk cId="3343119756" sldId="274"/>
        </pc:sldMkLst>
      </pc:sldChg>
      <pc:sldChg chg="del">
        <pc:chgData name="Sarah" userId="29781732-e059-4791-b5b7-e08c472c6e1b" providerId="ADAL" clId="{A36E02DF-8F7A-4490-A96F-E1FC2F5FF235}" dt="2020-10-26T15:54:09.883" v="135" actId="47"/>
        <pc:sldMkLst>
          <pc:docMk/>
          <pc:sldMk cId="3695233814" sldId="275"/>
        </pc:sldMkLst>
      </pc:sldChg>
      <pc:sldChg chg="del">
        <pc:chgData name="Sarah" userId="29781732-e059-4791-b5b7-e08c472c6e1b" providerId="ADAL" clId="{A36E02DF-8F7A-4490-A96F-E1FC2F5FF235}" dt="2020-10-26T15:54:15.698" v="139" actId="47"/>
        <pc:sldMkLst>
          <pc:docMk/>
          <pc:sldMk cId="2604051883" sldId="279"/>
        </pc:sldMkLst>
      </pc:sldChg>
      <pc:sldChg chg="del">
        <pc:chgData name="Sarah" userId="29781732-e059-4791-b5b7-e08c472c6e1b" providerId="ADAL" clId="{A36E02DF-8F7A-4490-A96F-E1FC2F5FF235}" dt="2020-10-26T16:47:33.829" v="401" actId="47"/>
        <pc:sldMkLst>
          <pc:docMk/>
          <pc:sldMk cId="4051018284" sldId="287"/>
        </pc:sldMkLst>
      </pc:sldChg>
      <pc:sldChg chg="del">
        <pc:chgData name="Sarah" userId="29781732-e059-4791-b5b7-e08c472c6e1b" providerId="ADAL" clId="{A36E02DF-8F7A-4490-A96F-E1FC2F5FF235}" dt="2020-10-26T16:47:31.444" v="399" actId="47"/>
        <pc:sldMkLst>
          <pc:docMk/>
          <pc:sldMk cId="734217956" sldId="288"/>
        </pc:sldMkLst>
      </pc:sldChg>
      <pc:sldChg chg="del">
        <pc:chgData name="Sarah" userId="29781732-e059-4791-b5b7-e08c472c6e1b" providerId="ADAL" clId="{A36E02DF-8F7A-4490-A96F-E1FC2F5FF235}" dt="2020-10-26T15:54:05.900" v="133" actId="47"/>
        <pc:sldMkLst>
          <pc:docMk/>
          <pc:sldMk cId="1167837178" sldId="292"/>
        </pc:sldMkLst>
      </pc:sldChg>
      <pc:sldChg chg="del">
        <pc:chgData name="Sarah" userId="29781732-e059-4791-b5b7-e08c472c6e1b" providerId="ADAL" clId="{A36E02DF-8F7A-4490-A96F-E1FC2F5FF235}" dt="2020-10-26T15:54:07.361" v="134" actId="47"/>
        <pc:sldMkLst>
          <pc:docMk/>
          <pc:sldMk cId="2420662478" sldId="294"/>
        </pc:sldMkLst>
      </pc:sldChg>
      <pc:sldChg chg="del">
        <pc:chgData name="Sarah" userId="29781732-e059-4791-b5b7-e08c472c6e1b" providerId="ADAL" clId="{A36E02DF-8F7A-4490-A96F-E1FC2F5FF235}" dt="2020-10-26T15:54:14.051" v="137" actId="47"/>
        <pc:sldMkLst>
          <pc:docMk/>
          <pc:sldMk cId="1488014354" sldId="299"/>
        </pc:sldMkLst>
      </pc:sldChg>
      <pc:sldChg chg="del">
        <pc:chgData name="Sarah" userId="29781732-e059-4791-b5b7-e08c472c6e1b" providerId="ADAL" clId="{A36E02DF-8F7A-4490-A96F-E1FC2F5FF235}" dt="2020-10-26T15:54:10.870" v="136" actId="47"/>
        <pc:sldMkLst>
          <pc:docMk/>
          <pc:sldMk cId="1591135925" sldId="301"/>
        </pc:sldMkLst>
      </pc:sldChg>
      <pc:sldChg chg="del">
        <pc:chgData name="Sarah" userId="29781732-e059-4791-b5b7-e08c472c6e1b" providerId="ADAL" clId="{A36E02DF-8F7A-4490-A96F-E1FC2F5FF235}" dt="2020-10-26T15:54:14.848" v="138" actId="47"/>
        <pc:sldMkLst>
          <pc:docMk/>
          <pc:sldMk cId="2479994606" sldId="302"/>
        </pc:sldMkLst>
      </pc:sldChg>
      <pc:sldChg chg="del">
        <pc:chgData name="Sarah" userId="29781732-e059-4791-b5b7-e08c472c6e1b" providerId="ADAL" clId="{A36E02DF-8F7A-4490-A96F-E1FC2F5FF235}" dt="2020-10-26T15:54:16.542" v="140" actId="47"/>
        <pc:sldMkLst>
          <pc:docMk/>
          <pc:sldMk cId="3881181029" sldId="303"/>
        </pc:sldMkLst>
      </pc:sldChg>
      <pc:sldChg chg="modSp del mod ord">
        <pc:chgData name="Sarah" userId="29781732-e059-4791-b5b7-e08c472c6e1b" providerId="ADAL" clId="{A36E02DF-8F7A-4490-A96F-E1FC2F5FF235}" dt="2020-10-26T16:01:03.768" v="208" actId="47"/>
        <pc:sldMkLst>
          <pc:docMk/>
          <pc:sldMk cId="146337361" sldId="306"/>
        </pc:sldMkLst>
        <pc:spChg chg="mod">
          <ac:chgData name="Sarah" userId="29781732-e059-4791-b5b7-e08c472c6e1b" providerId="ADAL" clId="{A36E02DF-8F7A-4490-A96F-E1FC2F5FF235}" dt="2020-10-26T14:50:01.944" v="37" actId="1076"/>
          <ac:spMkLst>
            <pc:docMk/>
            <pc:sldMk cId="146337361" sldId="306"/>
            <ac:spMk id="3" creationId="{98AE383B-4B3F-435E-B274-5C9ABA117FB2}"/>
          </ac:spMkLst>
        </pc:spChg>
        <pc:spChg chg="mod">
          <ac:chgData name="Sarah" userId="29781732-e059-4791-b5b7-e08c472c6e1b" providerId="ADAL" clId="{A36E02DF-8F7A-4490-A96F-E1FC2F5FF235}" dt="2020-10-26T14:51:11.578" v="95" actId="20577"/>
          <ac:spMkLst>
            <pc:docMk/>
            <pc:sldMk cId="146337361" sldId="306"/>
            <ac:spMk id="5" creationId="{DD849E1D-C8B9-4458-9E39-919BD37C08D6}"/>
          </ac:spMkLst>
        </pc:spChg>
        <pc:spChg chg="mod">
          <ac:chgData name="Sarah" userId="29781732-e059-4791-b5b7-e08c472c6e1b" providerId="ADAL" clId="{A36E02DF-8F7A-4490-A96F-E1FC2F5FF235}" dt="2020-10-26T14:50:24.026" v="51" actId="14100"/>
          <ac:spMkLst>
            <pc:docMk/>
            <pc:sldMk cId="146337361" sldId="306"/>
            <ac:spMk id="7" creationId="{EF17A6AA-4F6F-4B2F-883C-896DB4E44CF6}"/>
          </ac:spMkLst>
        </pc:spChg>
      </pc:sldChg>
      <pc:sldChg chg="del">
        <pc:chgData name="Sarah" userId="29781732-e059-4791-b5b7-e08c472c6e1b" providerId="ADAL" clId="{A36E02DF-8F7A-4490-A96F-E1FC2F5FF235}" dt="2020-10-26T16:01:21.966" v="215" actId="2696"/>
        <pc:sldMkLst>
          <pc:docMk/>
          <pc:sldMk cId="4147632084" sldId="307"/>
        </pc:sldMkLst>
      </pc:sldChg>
      <pc:sldChg chg="delSp modSp del mod ord">
        <pc:chgData name="Sarah" userId="29781732-e059-4791-b5b7-e08c472c6e1b" providerId="ADAL" clId="{A36E02DF-8F7A-4490-A96F-E1FC2F5FF235}" dt="2020-10-26T17:20:25.896" v="519" actId="47"/>
        <pc:sldMkLst>
          <pc:docMk/>
          <pc:sldMk cId="2603456825" sldId="308"/>
        </pc:sldMkLst>
        <pc:spChg chg="mod">
          <ac:chgData name="Sarah" userId="29781732-e059-4791-b5b7-e08c472c6e1b" providerId="ADAL" clId="{A36E02DF-8F7A-4490-A96F-E1FC2F5FF235}" dt="2020-10-26T17:17:40.820" v="492" actId="1076"/>
          <ac:spMkLst>
            <pc:docMk/>
            <pc:sldMk cId="2603456825" sldId="308"/>
            <ac:spMk id="8" creationId="{9A41B3AF-307F-4E86-B959-B972304C6CEB}"/>
          </ac:spMkLst>
        </pc:spChg>
        <pc:picChg chg="del">
          <ac:chgData name="Sarah" userId="29781732-e059-4791-b5b7-e08c472c6e1b" providerId="ADAL" clId="{A36E02DF-8F7A-4490-A96F-E1FC2F5FF235}" dt="2020-10-26T17:17:31.737" v="491" actId="478"/>
          <ac:picMkLst>
            <pc:docMk/>
            <pc:sldMk cId="2603456825" sldId="308"/>
            <ac:picMk id="2" creationId="{67C1F684-14D6-47D5-9168-CB05A7D2362E}"/>
          </ac:picMkLst>
        </pc:picChg>
      </pc:sldChg>
      <pc:sldChg chg="ord">
        <pc:chgData name="Sarah" userId="29781732-e059-4791-b5b7-e08c472c6e1b" providerId="ADAL" clId="{A36E02DF-8F7A-4490-A96F-E1FC2F5FF235}" dt="2020-10-26T17:20:29.154" v="521"/>
        <pc:sldMkLst>
          <pc:docMk/>
          <pc:sldMk cId="973451097" sldId="309"/>
        </pc:sldMkLst>
      </pc:sldChg>
      <pc:sldChg chg="del">
        <pc:chgData name="Sarah" userId="29781732-e059-4791-b5b7-e08c472c6e1b" providerId="ADAL" clId="{A36E02DF-8F7A-4490-A96F-E1FC2F5FF235}" dt="2020-10-26T16:02:45.638" v="258" actId="2696"/>
        <pc:sldMkLst>
          <pc:docMk/>
          <pc:sldMk cId="572665202" sldId="310"/>
        </pc:sldMkLst>
      </pc:sldChg>
      <pc:sldChg chg="del">
        <pc:chgData name="Sarah" userId="29781732-e059-4791-b5b7-e08c472c6e1b" providerId="ADAL" clId="{A36E02DF-8F7A-4490-A96F-E1FC2F5FF235}" dt="2020-10-26T15:53:56.362" v="131" actId="47"/>
        <pc:sldMkLst>
          <pc:docMk/>
          <pc:sldMk cId="624701198" sldId="312"/>
        </pc:sldMkLst>
      </pc:sldChg>
      <pc:sldChg chg="del">
        <pc:chgData name="Sarah" userId="29781732-e059-4791-b5b7-e08c472c6e1b" providerId="ADAL" clId="{A36E02DF-8F7A-4490-A96F-E1FC2F5FF235}" dt="2020-10-26T15:53:58.102" v="132" actId="47"/>
        <pc:sldMkLst>
          <pc:docMk/>
          <pc:sldMk cId="3480397435" sldId="313"/>
        </pc:sldMkLst>
      </pc:sldChg>
      <pc:sldChg chg="del">
        <pc:chgData name="Sarah" userId="29781732-e059-4791-b5b7-e08c472c6e1b" providerId="ADAL" clId="{A36E02DF-8F7A-4490-A96F-E1FC2F5FF235}" dt="2020-10-26T15:53:54.229" v="130" actId="47"/>
        <pc:sldMkLst>
          <pc:docMk/>
          <pc:sldMk cId="1216595545" sldId="314"/>
        </pc:sldMkLst>
      </pc:sldChg>
      <pc:sldChg chg="modSp del mod">
        <pc:chgData name="Sarah" userId="29781732-e059-4791-b5b7-e08c472c6e1b" providerId="ADAL" clId="{A36E02DF-8F7A-4490-A96F-E1FC2F5FF235}" dt="2020-10-26T16:02:45.638" v="258" actId="2696"/>
        <pc:sldMkLst>
          <pc:docMk/>
          <pc:sldMk cId="2716741506" sldId="728"/>
        </pc:sldMkLst>
        <pc:picChg chg="mod">
          <ac:chgData name="Sarah" userId="29781732-e059-4791-b5b7-e08c472c6e1b" providerId="ADAL" clId="{A36E02DF-8F7A-4490-A96F-E1FC2F5FF235}" dt="2020-10-26T16:01:10.541" v="212" actId="1076"/>
          <ac:picMkLst>
            <pc:docMk/>
            <pc:sldMk cId="2716741506" sldId="728"/>
            <ac:picMk id="4" creationId="{74765580-EFA5-40A6-9C30-2C489F2BBE8C}"/>
          </ac:picMkLst>
        </pc:picChg>
        <pc:picChg chg="mod">
          <ac:chgData name="Sarah" userId="29781732-e059-4791-b5b7-e08c472c6e1b" providerId="ADAL" clId="{A36E02DF-8F7A-4490-A96F-E1FC2F5FF235}" dt="2020-10-26T16:01:11.026" v="213" actId="1076"/>
          <ac:picMkLst>
            <pc:docMk/>
            <pc:sldMk cId="2716741506" sldId="728"/>
            <ac:picMk id="5" creationId="{161B5E33-8BAE-4812-BE10-B11684C8CB92}"/>
          </ac:picMkLst>
        </pc:picChg>
      </pc:sldChg>
      <pc:sldChg chg="add del">
        <pc:chgData name="Sarah" userId="29781732-e059-4791-b5b7-e08c472c6e1b" providerId="ADAL" clId="{A36E02DF-8F7A-4490-A96F-E1FC2F5FF235}" dt="2020-10-26T16:02:45.638" v="258" actId="2696"/>
        <pc:sldMkLst>
          <pc:docMk/>
          <pc:sldMk cId="2297829196" sldId="766"/>
        </pc:sldMkLst>
      </pc:sldChg>
      <pc:sldChg chg="del ord">
        <pc:chgData name="Sarah" userId="29781732-e059-4791-b5b7-e08c472c6e1b" providerId="ADAL" clId="{A36E02DF-8F7A-4490-A96F-E1FC2F5FF235}" dt="2020-10-26T16:00:05.503" v="180" actId="47"/>
        <pc:sldMkLst>
          <pc:docMk/>
          <pc:sldMk cId="197510671" sldId="767"/>
        </pc:sldMkLst>
      </pc:sldChg>
      <pc:sldChg chg="add del">
        <pc:chgData name="Sarah" userId="29781732-e059-4791-b5b7-e08c472c6e1b" providerId="ADAL" clId="{A36E02DF-8F7A-4490-A96F-E1FC2F5FF235}" dt="2020-10-26T15:54:23.367" v="143" actId="47"/>
        <pc:sldMkLst>
          <pc:docMk/>
          <pc:sldMk cId="569780988" sldId="768"/>
        </pc:sldMkLst>
      </pc:sldChg>
      <pc:sldChg chg="del">
        <pc:chgData name="Sarah" userId="29781732-e059-4791-b5b7-e08c472c6e1b" providerId="ADAL" clId="{A36E02DF-8F7A-4490-A96F-E1FC2F5FF235}" dt="2020-10-26T15:54:19.585" v="141" actId="47"/>
        <pc:sldMkLst>
          <pc:docMk/>
          <pc:sldMk cId="1484395039" sldId="769"/>
        </pc:sldMkLst>
      </pc:sldChg>
      <pc:sldChg chg="del">
        <pc:chgData name="Sarah" userId="29781732-e059-4791-b5b7-e08c472c6e1b" providerId="ADAL" clId="{A36E02DF-8F7A-4490-A96F-E1FC2F5FF235}" dt="2020-10-26T15:53:34.211" v="126" actId="47"/>
        <pc:sldMkLst>
          <pc:docMk/>
          <pc:sldMk cId="1462845554" sldId="770"/>
        </pc:sldMkLst>
      </pc:sldChg>
      <pc:sldChg chg="addSp delSp modSp new mod ord setBg">
        <pc:chgData name="Sarah" userId="29781732-e059-4791-b5b7-e08c472c6e1b" providerId="ADAL" clId="{A36E02DF-8F7A-4490-A96F-E1FC2F5FF235}" dt="2020-10-28T08:39:16.957" v="1110" actId="1035"/>
        <pc:sldMkLst>
          <pc:docMk/>
          <pc:sldMk cId="3768608239" sldId="771"/>
        </pc:sldMkLst>
        <pc:spChg chg="add del">
          <ac:chgData name="Sarah" userId="29781732-e059-4791-b5b7-e08c472c6e1b" providerId="ADAL" clId="{A36E02DF-8F7A-4490-A96F-E1FC2F5FF235}" dt="2020-10-26T15:09:20.260" v="114" actId="26606"/>
          <ac:spMkLst>
            <pc:docMk/>
            <pc:sldMk cId="3768608239" sldId="771"/>
            <ac:spMk id="8" creationId="{42A4FC2C-047E-45A5-965D-8E1E3BF09BC6}"/>
          </ac:spMkLst>
        </pc:spChg>
        <pc:spChg chg="add">
          <ac:chgData name="Sarah" userId="29781732-e059-4791-b5b7-e08c472c6e1b" providerId="ADAL" clId="{A36E02DF-8F7A-4490-A96F-E1FC2F5FF235}" dt="2020-10-26T15:09:20.276" v="115" actId="26606"/>
          <ac:spMkLst>
            <pc:docMk/>
            <pc:sldMk cId="3768608239" sldId="771"/>
            <ac:spMk id="10" creationId="{CB44330D-EA18-4254-AA95-EB49948539B8}"/>
          </ac:spMkLst>
        </pc:spChg>
        <pc:spChg chg="add">
          <ac:chgData name="Sarah" userId="29781732-e059-4791-b5b7-e08c472c6e1b" providerId="ADAL" clId="{A36E02DF-8F7A-4490-A96F-E1FC2F5FF235}" dt="2020-10-26T15:09:20.276" v="115" actId="26606"/>
          <ac:spMkLst>
            <pc:docMk/>
            <pc:sldMk cId="3768608239" sldId="771"/>
            <ac:spMk id="11" creationId="{32BC26D8-82FB-445E-AA49-62A77D7C1EE0}"/>
          </ac:spMkLst>
        </pc:spChg>
        <pc:picChg chg="add del mod">
          <ac:chgData name="Sarah" userId="29781732-e059-4791-b5b7-e08c472c6e1b" providerId="ADAL" clId="{A36E02DF-8F7A-4490-A96F-E1FC2F5FF235}" dt="2020-10-28T08:39:16.957" v="1110" actId="1035"/>
          <ac:picMkLst>
            <pc:docMk/>
            <pc:sldMk cId="3768608239" sldId="771"/>
            <ac:picMk id="3" creationId="{6F667666-92F9-4882-926F-657F57919970}"/>
          </ac:picMkLst>
        </pc:picChg>
      </pc:sldChg>
      <pc:sldChg chg="modSp add ord">
        <pc:chgData name="Sarah" userId="29781732-e059-4791-b5b7-e08c472c6e1b" providerId="ADAL" clId="{A36E02DF-8F7A-4490-A96F-E1FC2F5FF235}" dt="2020-10-27T15:18:36.686" v="1094" actId="2711"/>
        <pc:sldMkLst>
          <pc:docMk/>
          <pc:sldMk cId="2853014233" sldId="772"/>
        </pc:sldMkLst>
        <pc:spChg chg="mod">
          <ac:chgData name="Sarah" userId="29781732-e059-4791-b5b7-e08c472c6e1b" providerId="ADAL" clId="{A36E02DF-8F7A-4490-A96F-E1FC2F5FF235}" dt="2020-10-27T15:18:36.686" v="1094" actId="2711"/>
          <ac:spMkLst>
            <pc:docMk/>
            <pc:sldMk cId="2853014233" sldId="772"/>
            <ac:spMk id="7" creationId="{C47B9ED7-FB84-4CC8-A508-3EB4851012FC}"/>
          </ac:spMkLst>
        </pc:spChg>
        <pc:spChg chg="mod">
          <ac:chgData name="Sarah" userId="29781732-e059-4791-b5b7-e08c472c6e1b" providerId="ADAL" clId="{A36E02DF-8F7A-4490-A96F-E1FC2F5FF235}" dt="2020-10-27T15:18:36.686" v="1094" actId="2711"/>
          <ac:spMkLst>
            <pc:docMk/>
            <pc:sldMk cId="2853014233" sldId="772"/>
            <ac:spMk id="9" creationId="{D0F55291-55C3-4224-9BDB-9B190DA3A6B5}"/>
          </ac:spMkLst>
        </pc:spChg>
        <pc:spChg chg="mod">
          <ac:chgData name="Sarah" userId="29781732-e059-4791-b5b7-e08c472c6e1b" providerId="ADAL" clId="{A36E02DF-8F7A-4490-A96F-E1FC2F5FF235}" dt="2020-10-27T15:18:36.686" v="1094" actId="2711"/>
          <ac:spMkLst>
            <pc:docMk/>
            <pc:sldMk cId="2853014233" sldId="772"/>
            <ac:spMk id="11" creationId="{EB0CA90C-898D-4941-8B44-2112E24A29E4}"/>
          </ac:spMkLst>
        </pc:spChg>
        <pc:picChg chg="mod">
          <ac:chgData name="Sarah" userId="29781732-e059-4791-b5b7-e08c472c6e1b" providerId="ADAL" clId="{A36E02DF-8F7A-4490-A96F-E1FC2F5FF235}" dt="2020-10-27T15:18:36.686" v="1094" actId="2711"/>
          <ac:picMkLst>
            <pc:docMk/>
            <pc:sldMk cId="2853014233" sldId="772"/>
            <ac:picMk id="2" creationId="{74D78230-7E30-47F1-AA9D-1388BD902797}"/>
          </ac:picMkLst>
        </pc:picChg>
      </pc:sldChg>
      <pc:sldChg chg="addSp delSp modSp add mod ord">
        <pc:chgData name="Sarah" userId="29781732-e059-4791-b5b7-e08c472c6e1b" providerId="ADAL" clId="{A36E02DF-8F7A-4490-A96F-E1FC2F5FF235}" dt="2020-10-26T17:20:24.091" v="518"/>
        <pc:sldMkLst>
          <pc:docMk/>
          <pc:sldMk cId="352879993" sldId="773"/>
        </pc:sldMkLst>
        <pc:picChg chg="add del mod ord">
          <ac:chgData name="Sarah" userId="29781732-e059-4791-b5b7-e08c472c6e1b" providerId="ADAL" clId="{A36E02DF-8F7A-4490-A96F-E1FC2F5FF235}" dt="2020-10-26T16:45:34.376" v="388" actId="21"/>
          <ac:picMkLst>
            <pc:docMk/>
            <pc:sldMk cId="352879993" sldId="773"/>
            <ac:picMk id="2" creationId="{8F9F38BB-77AE-42D0-B527-6F9379F3AA40}"/>
          </ac:picMkLst>
        </pc:picChg>
      </pc:sldChg>
      <pc:sldChg chg="add del ord">
        <pc:chgData name="Sarah" userId="29781732-e059-4791-b5b7-e08c472c6e1b" providerId="ADAL" clId="{A36E02DF-8F7A-4490-A96F-E1FC2F5FF235}" dt="2020-10-26T15:53:50.464" v="129" actId="47"/>
        <pc:sldMkLst>
          <pc:docMk/>
          <pc:sldMk cId="2740298893" sldId="774"/>
        </pc:sldMkLst>
      </pc:sldChg>
      <pc:sldChg chg="add del">
        <pc:chgData name="Sarah" userId="29781732-e059-4791-b5b7-e08c472c6e1b" providerId="ADAL" clId="{A36E02DF-8F7A-4490-A96F-E1FC2F5FF235}" dt="2020-10-26T16:00:44.004" v="207" actId="47"/>
        <pc:sldMkLst>
          <pc:docMk/>
          <pc:sldMk cId="895495302" sldId="775"/>
        </pc:sldMkLst>
      </pc:sldChg>
      <pc:sldChg chg="add">
        <pc:chgData name="Sarah" userId="29781732-e059-4791-b5b7-e08c472c6e1b" providerId="ADAL" clId="{A36E02DF-8F7A-4490-A96F-E1FC2F5FF235}" dt="2020-10-26T14:52:21.482" v="106"/>
        <pc:sldMkLst>
          <pc:docMk/>
          <pc:sldMk cId="2655985089" sldId="776"/>
        </pc:sldMkLst>
      </pc:sldChg>
      <pc:sldChg chg="modSp add mod setBg">
        <pc:chgData name="Sarah" userId="29781732-e059-4791-b5b7-e08c472c6e1b" providerId="ADAL" clId="{A36E02DF-8F7A-4490-A96F-E1FC2F5FF235}" dt="2020-10-27T15:17:55.124" v="1090" actId="1076"/>
        <pc:sldMkLst>
          <pc:docMk/>
          <pc:sldMk cId="390330307" sldId="777"/>
        </pc:sldMkLst>
        <pc:spChg chg="mod">
          <ac:chgData name="Sarah" userId="29781732-e059-4791-b5b7-e08c472c6e1b" providerId="ADAL" clId="{A36E02DF-8F7A-4490-A96F-E1FC2F5FF235}" dt="2020-10-26T17:21:42.975" v="525" actId="26606"/>
          <ac:spMkLst>
            <pc:docMk/>
            <pc:sldMk cId="390330307" sldId="777"/>
            <ac:spMk id="2" creationId="{D2BAE88E-7591-4BDB-8913-C1D2170CDC8A}"/>
          </ac:spMkLst>
        </pc:spChg>
        <pc:spChg chg="mod">
          <ac:chgData name="Sarah" userId="29781732-e059-4791-b5b7-e08c472c6e1b" providerId="ADAL" clId="{A36E02DF-8F7A-4490-A96F-E1FC2F5FF235}" dt="2020-10-27T15:17:55.124" v="1090" actId="1076"/>
          <ac:spMkLst>
            <pc:docMk/>
            <pc:sldMk cId="390330307" sldId="777"/>
            <ac:spMk id="3" creationId="{2C776DDE-70B0-4B19-8EAF-321CD45B866A}"/>
          </ac:spMkLst>
        </pc:spChg>
      </pc:sldChg>
      <pc:sldChg chg="add del">
        <pc:chgData name="Sarah" userId="29781732-e059-4791-b5b7-e08c472c6e1b" providerId="ADAL" clId="{A36E02DF-8F7A-4490-A96F-E1FC2F5FF235}" dt="2020-10-26T16:02:33.390" v="256" actId="2696"/>
        <pc:sldMkLst>
          <pc:docMk/>
          <pc:sldMk cId="3656319957" sldId="777"/>
        </pc:sldMkLst>
      </pc:sldChg>
      <pc:sldChg chg="add del">
        <pc:chgData name="Sarah" userId="29781732-e059-4791-b5b7-e08c472c6e1b" providerId="ADAL" clId="{A36E02DF-8F7A-4490-A96F-E1FC2F5FF235}" dt="2020-10-26T16:02:37.824" v="257" actId="2696"/>
        <pc:sldMkLst>
          <pc:docMk/>
          <pc:sldMk cId="3533139125" sldId="778"/>
        </pc:sldMkLst>
      </pc:sldChg>
      <pc:sldChg chg="modSp add mod ord">
        <pc:chgData name="Sarah" userId="29781732-e059-4791-b5b7-e08c472c6e1b" providerId="ADAL" clId="{A36E02DF-8F7A-4490-A96F-E1FC2F5FF235}" dt="2020-10-27T15:16:47.649" v="1048" actId="2711"/>
        <pc:sldMkLst>
          <pc:docMk/>
          <pc:sldMk cId="1495548434" sldId="779"/>
        </pc:sldMkLst>
        <pc:spChg chg="mod">
          <ac:chgData name="Sarah" userId="29781732-e059-4791-b5b7-e08c472c6e1b" providerId="ADAL" clId="{A36E02DF-8F7A-4490-A96F-E1FC2F5FF235}" dt="2020-10-27T15:16:40.181" v="1047" actId="2711"/>
          <ac:spMkLst>
            <pc:docMk/>
            <pc:sldMk cId="1495548434" sldId="779"/>
            <ac:spMk id="2" creationId="{4E8B001D-CFCA-4723-B82E-5BEF3842CA22}"/>
          </ac:spMkLst>
        </pc:spChg>
        <pc:spChg chg="mod">
          <ac:chgData name="Sarah" userId="29781732-e059-4791-b5b7-e08c472c6e1b" providerId="ADAL" clId="{A36E02DF-8F7A-4490-A96F-E1FC2F5FF235}" dt="2020-10-27T15:16:47.649" v="1048" actId="2711"/>
          <ac:spMkLst>
            <pc:docMk/>
            <pc:sldMk cId="1495548434" sldId="779"/>
            <ac:spMk id="9" creationId="{A4B3CA43-8D0B-4A6F-8AB5-FEDBA8A6C87C}"/>
          </ac:spMkLst>
        </pc:spChg>
      </pc:sldChg>
      <pc:sldChg chg="addSp modSp new mod ord">
        <pc:chgData name="Sarah" userId="29781732-e059-4791-b5b7-e08c472c6e1b" providerId="ADAL" clId="{A36E02DF-8F7A-4490-A96F-E1FC2F5FF235}" dt="2020-10-26T17:17:15.382" v="490"/>
        <pc:sldMkLst>
          <pc:docMk/>
          <pc:sldMk cId="3630380764" sldId="780"/>
        </pc:sldMkLst>
        <pc:picChg chg="add mod">
          <ac:chgData name="Sarah" userId="29781732-e059-4791-b5b7-e08c472c6e1b" providerId="ADAL" clId="{A36E02DF-8F7A-4490-A96F-E1FC2F5FF235}" dt="2020-10-26T15:59:24.756" v="175" actId="1076"/>
          <ac:picMkLst>
            <pc:docMk/>
            <pc:sldMk cId="3630380764" sldId="780"/>
            <ac:picMk id="3" creationId="{1B04BD7C-7AD8-4D2F-905D-A181B04FE569}"/>
          </ac:picMkLst>
        </pc:picChg>
      </pc:sldChg>
      <pc:sldChg chg="addSp delSp modSp new mod setBg modClrScheme setClrOvrMap chgLayout">
        <pc:chgData name="Sarah" userId="29781732-e059-4791-b5b7-e08c472c6e1b" providerId="ADAL" clId="{A36E02DF-8F7A-4490-A96F-E1FC2F5FF235}" dt="2020-10-28T08:38:19.182" v="1102" actId="404"/>
        <pc:sldMkLst>
          <pc:docMk/>
          <pc:sldMk cId="967416572" sldId="781"/>
        </pc:sldMkLst>
        <pc:spChg chg="add mod">
          <ac:chgData name="Sarah" userId="29781732-e059-4791-b5b7-e08c472c6e1b" providerId="ADAL" clId="{A36E02DF-8F7A-4490-A96F-E1FC2F5FF235}" dt="2020-10-26T16:44:32.276" v="376" actId="26606"/>
          <ac:spMkLst>
            <pc:docMk/>
            <pc:sldMk cId="967416572" sldId="781"/>
            <ac:spMk id="2" creationId="{9FF86977-61EA-4DB0-A462-B91633DB59B3}"/>
          </ac:spMkLst>
        </pc:spChg>
        <pc:spChg chg="add mod ord">
          <ac:chgData name="Sarah" userId="29781732-e059-4791-b5b7-e08c472c6e1b" providerId="ADAL" clId="{A36E02DF-8F7A-4490-A96F-E1FC2F5FF235}" dt="2020-10-28T08:38:19.182" v="1102" actId="404"/>
          <ac:spMkLst>
            <pc:docMk/>
            <pc:sldMk cId="967416572" sldId="781"/>
            <ac:spMk id="3" creationId="{1D95CA53-6E54-4F7A-954F-6BEEEF9BF000}"/>
          </ac:spMkLst>
        </pc:spChg>
        <pc:spChg chg="add del">
          <ac:chgData name="Sarah" userId="29781732-e059-4791-b5b7-e08c472c6e1b" providerId="ADAL" clId="{A36E02DF-8F7A-4490-A96F-E1FC2F5FF235}" dt="2020-10-26T16:44:25.148" v="374" actId="26606"/>
          <ac:spMkLst>
            <pc:docMk/>
            <pc:sldMk cId="967416572" sldId="781"/>
            <ac:spMk id="12" creationId="{9B76D444-2756-434F-AE61-96D69830C13E}"/>
          </ac:spMkLst>
        </pc:spChg>
        <pc:spChg chg="add del">
          <ac:chgData name="Sarah" userId="29781732-e059-4791-b5b7-e08c472c6e1b" providerId="ADAL" clId="{A36E02DF-8F7A-4490-A96F-E1FC2F5FF235}" dt="2020-10-26T16:44:25.148" v="374" actId="26606"/>
          <ac:spMkLst>
            <pc:docMk/>
            <pc:sldMk cId="967416572" sldId="781"/>
            <ac:spMk id="14" creationId="{A27B6159-7734-4564-9E0F-C4BC43C36E52}"/>
          </ac:spMkLst>
        </pc:spChg>
        <pc:spChg chg="add del">
          <ac:chgData name="Sarah" userId="29781732-e059-4791-b5b7-e08c472c6e1b" providerId="ADAL" clId="{A36E02DF-8F7A-4490-A96F-E1FC2F5FF235}" dt="2020-10-26T16:44:32.276" v="376" actId="26606"/>
          <ac:spMkLst>
            <pc:docMk/>
            <pc:sldMk cId="967416572" sldId="781"/>
            <ac:spMk id="18" creationId="{4038CB10-1F5C-4D54-9DF7-12586DE5B007}"/>
          </ac:spMkLst>
        </pc:spChg>
        <pc:spChg chg="add del">
          <ac:chgData name="Sarah" userId="29781732-e059-4791-b5b7-e08c472c6e1b" providerId="ADAL" clId="{A36E02DF-8F7A-4490-A96F-E1FC2F5FF235}" dt="2020-10-26T16:44:32.276" v="376" actId="26606"/>
          <ac:spMkLst>
            <pc:docMk/>
            <pc:sldMk cId="967416572" sldId="781"/>
            <ac:spMk id="19" creationId="{73ED6512-6858-4552-B699-9A97FE9A4EA2}"/>
          </ac:spMkLst>
        </pc:spChg>
        <pc:picChg chg="add del mod">
          <ac:chgData name="Sarah" userId="29781732-e059-4791-b5b7-e08c472c6e1b" providerId="ADAL" clId="{A36E02DF-8F7A-4490-A96F-E1FC2F5FF235}" dt="2020-10-26T16:44:04.837" v="367" actId="21"/>
          <ac:picMkLst>
            <pc:docMk/>
            <pc:sldMk cId="967416572" sldId="781"/>
            <ac:picMk id="5" creationId="{4DC80778-A32F-4953-B24D-5A8FF12B0600}"/>
          </ac:picMkLst>
        </pc:picChg>
        <pc:picChg chg="add del mod ord">
          <ac:chgData name="Sarah" userId="29781732-e059-4791-b5b7-e08c472c6e1b" providerId="ADAL" clId="{A36E02DF-8F7A-4490-A96F-E1FC2F5FF235}" dt="2020-10-26T16:44:32.515" v="377" actId="22"/>
          <ac:picMkLst>
            <pc:docMk/>
            <pc:sldMk cId="967416572" sldId="781"/>
            <ac:picMk id="7" creationId="{E2E60CC2-C057-4C27-9260-98CC5AA194AA}"/>
          </ac:picMkLst>
        </pc:picChg>
        <pc:cxnChg chg="add del">
          <ac:chgData name="Sarah" userId="29781732-e059-4791-b5b7-e08c472c6e1b" providerId="ADAL" clId="{A36E02DF-8F7A-4490-A96F-E1FC2F5FF235}" dt="2020-10-26T16:44:25.148" v="374" actId="26606"/>
          <ac:cxnSpMkLst>
            <pc:docMk/>
            <pc:sldMk cId="967416572" sldId="781"/>
            <ac:cxnSpMk id="16" creationId="{E2FFB46B-05BC-4950-B18A-9593FDAE6ED7}"/>
          </ac:cxnSpMkLst>
        </pc:cxnChg>
      </pc:sldChg>
      <pc:sldChg chg="addSp delSp modSp new mod ord setBg modClrScheme delDesignElem chgLayout">
        <pc:chgData name="Sarah" userId="29781732-e059-4791-b5b7-e08c472c6e1b" providerId="ADAL" clId="{A36E02DF-8F7A-4490-A96F-E1FC2F5FF235}" dt="2020-10-27T15:18:11.909" v="1091" actId="2711"/>
        <pc:sldMkLst>
          <pc:docMk/>
          <pc:sldMk cId="3745930581" sldId="782"/>
        </pc:sldMkLst>
        <pc:spChg chg="add mod ord">
          <ac:chgData name="Sarah" userId="29781732-e059-4791-b5b7-e08c472c6e1b" providerId="ADAL" clId="{A36E02DF-8F7A-4490-A96F-E1FC2F5FF235}" dt="2020-10-26T16:35:26.777" v="330" actId="27636"/>
          <ac:spMkLst>
            <pc:docMk/>
            <pc:sldMk cId="3745930581" sldId="782"/>
            <ac:spMk id="3" creationId="{B4254C08-FE5D-447B-987B-08917507C2A7}"/>
          </ac:spMkLst>
        </pc:spChg>
        <pc:spChg chg="add mod">
          <ac:chgData name="Sarah" userId="29781732-e059-4791-b5b7-e08c472c6e1b" providerId="ADAL" clId="{A36E02DF-8F7A-4490-A96F-E1FC2F5FF235}" dt="2020-10-27T15:18:11.909" v="1091" actId="2711"/>
          <ac:spMkLst>
            <pc:docMk/>
            <pc:sldMk cId="3745930581" sldId="782"/>
            <ac:spMk id="5" creationId="{8E339AF6-0818-4673-AB5C-314264DBB49F}"/>
          </ac:spMkLst>
        </pc:spChg>
        <pc:spChg chg="add del">
          <ac:chgData name="Sarah" userId="29781732-e059-4791-b5b7-e08c472c6e1b" providerId="ADAL" clId="{A36E02DF-8F7A-4490-A96F-E1FC2F5FF235}" dt="2020-10-26T16:24:41.224" v="271" actId="26606"/>
          <ac:spMkLst>
            <pc:docMk/>
            <pc:sldMk cId="3745930581" sldId="782"/>
            <ac:spMk id="14" creationId="{53E60C6D-4E85-4E14-BCDF-BF15C241F7CA}"/>
          </ac:spMkLst>
        </pc:spChg>
        <pc:spChg chg="add del">
          <ac:chgData name="Sarah" userId="29781732-e059-4791-b5b7-e08c472c6e1b" providerId="ADAL" clId="{A36E02DF-8F7A-4490-A96F-E1FC2F5FF235}" dt="2020-10-26T16:24:41.224" v="271" actId="26606"/>
          <ac:spMkLst>
            <pc:docMk/>
            <pc:sldMk cId="3745930581" sldId="782"/>
            <ac:spMk id="16" creationId="{7D42D292-4C48-479B-9E59-E29CD9871C0C}"/>
          </ac:spMkLst>
        </pc:spChg>
        <pc:spChg chg="add del">
          <ac:chgData name="Sarah" userId="29781732-e059-4791-b5b7-e08c472c6e1b" providerId="ADAL" clId="{A36E02DF-8F7A-4490-A96F-E1FC2F5FF235}" dt="2020-10-26T16:24:41.224" v="271" actId="26606"/>
          <ac:spMkLst>
            <pc:docMk/>
            <pc:sldMk cId="3745930581" sldId="782"/>
            <ac:spMk id="18" creationId="{533DF362-939D-4EEE-8DC4-6B54607E5611}"/>
          </ac:spMkLst>
        </pc:spChg>
        <pc:spChg chg="add del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20" creationId="{5C7EF35C-8B7D-4026-8F09-8B2B2250579B}"/>
          </ac:spMkLst>
        </pc:spChg>
        <pc:spChg chg="add del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21" creationId="{D4993743-B10A-433C-9996-3035D2C3ABC6}"/>
          </ac:spMkLst>
        </pc:spChg>
        <pc:spChg chg="add del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22" creationId="{5F24A71D-C0A9-49AC-B2D1-5A9EA2BD383E}"/>
          </ac:spMkLst>
        </pc:spChg>
        <pc:spChg chg="add del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23" creationId="{BB3B8946-A0AA-42D4-8A24-639DC6EA170E}"/>
          </ac:spMkLst>
        </pc:spChg>
        <pc:spChg chg="add del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24" creationId="{14280C55-570C-4284-9850-B2BA33DB6726}"/>
          </ac:spMkLst>
        </pc:spChg>
        <pc:spChg chg="add del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25" creationId="{AB1038E6-06EF-4DCB-B52E-D3825C50F7C6}"/>
          </ac:spMkLst>
        </pc:spChg>
        <pc:spChg chg="add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30" creationId="{C95B82D5-A8BB-45BF-BED8-C7B206892100}"/>
          </ac:spMkLst>
        </pc:spChg>
        <pc:spChg chg="add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32" creationId="{296C61EC-FBF4-4216-BE67-6C864D30A01C}"/>
          </ac:spMkLst>
        </pc:spChg>
        <pc:spChg chg="add">
          <ac:chgData name="Sarah" userId="29781732-e059-4791-b5b7-e08c472c6e1b" providerId="ADAL" clId="{A36E02DF-8F7A-4490-A96F-E1FC2F5FF235}" dt="2020-10-26T16:28:34.481" v="309" actId="26606"/>
          <ac:spMkLst>
            <pc:docMk/>
            <pc:sldMk cId="3745930581" sldId="782"/>
            <ac:spMk id="34" creationId="{39D6C490-0229-4573-9696-B73E5B3A9C33}"/>
          </ac:spMkLst>
        </pc:spChg>
        <pc:picChg chg="add del mod ord">
          <ac:chgData name="Sarah" userId="29781732-e059-4791-b5b7-e08c472c6e1b" providerId="ADAL" clId="{A36E02DF-8F7A-4490-A96F-E1FC2F5FF235}" dt="2020-10-26T16:28:39.636" v="311" actId="478"/>
          <ac:picMkLst>
            <pc:docMk/>
            <pc:sldMk cId="3745930581" sldId="782"/>
            <ac:picMk id="7" creationId="{2BF3709B-C2AA-44D6-8464-998344372D35}"/>
          </ac:picMkLst>
        </pc:picChg>
        <pc:picChg chg="add del mod">
          <ac:chgData name="Sarah" userId="29781732-e059-4791-b5b7-e08c472c6e1b" providerId="ADAL" clId="{A36E02DF-8F7A-4490-A96F-E1FC2F5FF235}" dt="2020-10-26T16:28:37.499" v="310" actId="478"/>
          <ac:picMkLst>
            <pc:docMk/>
            <pc:sldMk cId="3745930581" sldId="782"/>
            <ac:picMk id="9" creationId="{42427F81-9F26-44E7-8769-558DBE659411}"/>
          </ac:picMkLst>
        </pc:picChg>
        <pc:picChg chg="add mod">
          <ac:chgData name="Sarah" userId="29781732-e059-4791-b5b7-e08c472c6e1b" providerId="ADAL" clId="{A36E02DF-8F7A-4490-A96F-E1FC2F5FF235}" dt="2020-10-26T16:32:59.904" v="326" actId="1076"/>
          <ac:picMkLst>
            <pc:docMk/>
            <pc:sldMk cId="3745930581" sldId="782"/>
            <ac:picMk id="11" creationId="{630A1C98-5060-46DB-B407-0F634EC081EB}"/>
          </ac:picMkLst>
        </pc:picChg>
        <pc:picChg chg="add mod">
          <ac:chgData name="Sarah" userId="29781732-e059-4791-b5b7-e08c472c6e1b" providerId="ADAL" clId="{A36E02DF-8F7A-4490-A96F-E1FC2F5FF235}" dt="2020-10-26T16:40:37.143" v="337" actId="1076"/>
          <ac:picMkLst>
            <pc:docMk/>
            <pc:sldMk cId="3745930581" sldId="782"/>
            <ac:picMk id="13" creationId="{2D1D378A-74D4-444C-B0E5-1BA4249BF1D7}"/>
          </ac:picMkLst>
        </pc:picChg>
        <pc:picChg chg="add mod modCrop">
          <ac:chgData name="Sarah" userId="29781732-e059-4791-b5b7-e08c472c6e1b" providerId="ADAL" clId="{A36E02DF-8F7A-4490-A96F-E1FC2F5FF235}" dt="2020-10-26T16:42:12.143" v="355" actId="732"/>
          <ac:picMkLst>
            <pc:docMk/>
            <pc:sldMk cId="3745930581" sldId="782"/>
            <ac:picMk id="17" creationId="{2E27BF7E-0A39-4B39-9E23-A431BF28D79F}"/>
          </ac:picMkLst>
        </pc:picChg>
      </pc:sldChg>
      <pc:sldChg chg="addSp modSp new mod">
        <pc:chgData name="Sarah" userId="29781732-e059-4791-b5b7-e08c472c6e1b" providerId="ADAL" clId="{A36E02DF-8F7A-4490-A96F-E1FC2F5FF235}" dt="2020-10-26T16:21:37.026" v="264" actId="1076"/>
        <pc:sldMkLst>
          <pc:docMk/>
          <pc:sldMk cId="220269314" sldId="783"/>
        </pc:sldMkLst>
        <pc:picChg chg="add mod">
          <ac:chgData name="Sarah" userId="29781732-e059-4791-b5b7-e08c472c6e1b" providerId="ADAL" clId="{A36E02DF-8F7A-4490-A96F-E1FC2F5FF235}" dt="2020-10-26T16:21:37.026" v="264" actId="1076"/>
          <ac:picMkLst>
            <pc:docMk/>
            <pc:sldMk cId="220269314" sldId="783"/>
            <ac:picMk id="3" creationId="{5E5A7B71-2A98-4028-8C6C-58E32B9CB715}"/>
          </ac:picMkLst>
        </pc:picChg>
      </pc:sldChg>
      <pc:sldChg chg="new del">
        <pc:chgData name="Sarah" userId="29781732-e059-4791-b5b7-e08c472c6e1b" providerId="ADAL" clId="{A36E02DF-8F7A-4490-A96F-E1FC2F5FF235}" dt="2020-10-26T16:21:28.006" v="260" actId="680"/>
        <pc:sldMkLst>
          <pc:docMk/>
          <pc:sldMk cId="3262050877" sldId="783"/>
        </pc:sldMkLst>
      </pc:sldChg>
      <pc:sldChg chg="addSp modSp new mod">
        <pc:chgData name="Sarah" userId="29781732-e059-4791-b5b7-e08c472c6e1b" providerId="ADAL" clId="{A36E02DF-8F7A-4490-A96F-E1FC2F5FF235}" dt="2020-10-26T17:20:05.893" v="516" actId="1076"/>
        <pc:sldMkLst>
          <pc:docMk/>
          <pc:sldMk cId="3061970032" sldId="784"/>
        </pc:sldMkLst>
        <pc:spChg chg="add mod">
          <ac:chgData name="Sarah" userId="29781732-e059-4791-b5b7-e08c472c6e1b" providerId="ADAL" clId="{A36E02DF-8F7A-4490-A96F-E1FC2F5FF235}" dt="2020-10-26T17:18:49.685" v="505" actId="1076"/>
          <ac:spMkLst>
            <pc:docMk/>
            <pc:sldMk cId="3061970032" sldId="784"/>
            <ac:spMk id="7" creationId="{92CC55A2-CD6B-48E0-BE5A-072C809799A4}"/>
          </ac:spMkLst>
        </pc:spChg>
        <pc:spChg chg="add mod">
          <ac:chgData name="Sarah" userId="29781732-e059-4791-b5b7-e08c472c6e1b" providerId="ADAL" clId="{A36E02DF-8F7A-4490-A96F-E1FC2F5FF235}" dt="2020-10-26T17:18:53.935" v="506" actId="1076"/>
          <ac:spMkLst>
            <pc:docMk/>
            <pc:sldMk cId="3061970032" sldId="784"/>
            <ac:spMk id="8" creationId="{F00725E3-685E-4165-81E1-6FC4F4E39027}"/>
          </ac:spMkLst>
        </pc:spChg>
        <pc:spChg chg="add mod">
          <ac:chgData name="Sarah" userId="29781732-e059-4791-b5b7-e08c472c6e1b" providerId="ADAL" clId="{A36E02DF-8F7A-4490-A96F-E1FC2F5FF235}" dt="2020-10-26T17:20:00.506" v="514" actId="1076"/>
          <ac:spMkLst>
            <pc:docMk/>
            <pc:sldMk cId="3061970032" sldId="784"/>
            <ac:spMk id="9" creationId="{8555ABC8-5A16-42C4-A98F-1EB703E91AFF}"/>
          </ac:spMkLst>
        </pc:spChg>
        <pc:picChg chg="add mod">
          <ac:chgData name="Sarah" userId="29781732-e059-4791-b5b7-e08c472c6e1b" providerId="ADAL" clId="{A36E02DF-8F7A-4490-A96F-E1FC2F5FF235}" dt="2020-10-26T16:22:28.161" v="269" actId="1076"/>
          <ac:picMkLst>
            <pc:docMk/>
            <pc:sldMk cId="3061970032" sldId="784"/>
            <ac:picMk id="3" creationId="{0C043A3D-9765-46A8-8A1B-9BAC0B4FC2D2}"/>
          </ac:picMkLst>
        </pc:picChg>
        <pc:picChg chg="add mod">
          <ac:chgData name="Sarah" userId="29781732-e059-4791-b5b7-e08c472c6e1b" providerId="ADAL" clId="{A36E02DF-8F7A-4490-A96F-E1FC2F5FF235}" dt="2020-10-26T17:20:05.893" v="516" actId="1076"/>
          <ac:picMkLst>
            <pc:docMk/>
            <pc:sldMk cId="3061970032" sldId="784"/>
            <ac:picMk id="14" creationId="{4CB8FEDF-C99A-4F0E-BB01-81B5AF6AC603}"/>
          </ac:picMkLst>
        </pc:picChg>
        <pc:cxnChg chg="add mod">
          <ac:chgData name="Sarah" userId="29781732-e059-4791-b5b7-e08c472c6e1b" providerId="ADAL" clId="{A36E02DF-8F7A-4490-A96F-E1FC2F5FF235}" dt="2020-10-26T17:18:25.167" v="499" actId="14100"/>
          <ac:cxnSpMkLst>
            <pc:docMk/>
            <pc:sldMk cId="3061970032" sldId="784"/>
            <ac:cxnSpMk id="4" creationId="{EA8BFBF9-76AD-4FCD-8D03-9ED525C8B088}"/>
          </ac:cxnSpMkLst>
        </pc:cxnChg>
        <pc:cxnChg chg="add mod">
          <ac:chgData name="Sarah" userId="29781732-e059-4791-b5b7-e08c472c6e1b" providerId="ADAL" clId="{A36E02DF-8F7A-4490-A96F-E1FC2F5FF235}" dt="2020-10-26T17:19:01.379" v="508" actId="14100"/>
          <ac:cxnSpMkLst>
            <pc:docMk/>
            <pc:sldMk cId="3061970032" sldId="784"/>
            <ac:cxnSpMk id="5" creationId="{D09ACAD1-094F-42BF-A947-10ACDDC7BC5D}"/>
          </ac:cxnSpMkLst>
        </pc:cxnChg>
        <pc:cxnChg chg="add mod">
          <ac:chgData name="Sarah" userId="29781732-e059-4791-b5b7-e08c472c6e1b" providerId="ADAL" clId="{A36E02DF-8F7A-4490-A96F-E1FC2F5FF235}" dt="2020-10-26T17:20:02.413" v="515" actId="1076"/>
          <ac:cxnSpMkLst>
            <pc:docMk/>
            <pc:sldMk cId="3061970032" sldId="784"/>
            <ac:cxnSpMk id="6" creationId="{A4EF866E-16E0-48E9-8C4B-6BF544EDB4BE}"/>
          </ac:cxnSpMkLst>
        </pc:cxnChg>
      </pc:sldChg>
      <pc:sldChg chg="add del">
        <pc:chgData name="Sarah" userId="29781732-e059-4791-b5b7-e08c472c6e1b" providerId="ADAL" clId="{A36E02DF-8F7A-4490-A96F-E1FC2F5FF235}" dt="2020-10-26T17:16:42.028" v="484" actId="2696"/>
        <pc:sldMkLst>
          <pc:docMk/>
          <pc:sldMk cId="405029279" sldId="785"/>
        </pc:sldMkLst>
      </pc:sldChg>
      <pc:sldChg chg="addSp delSp modSp add mod ord modAnim">
        <pc:chgData name="Sarah" userId="29781732-e059-4791-b5b7-e08c472c6e1b" providerId="ADAL" clId="{A36E02DF-8F7A-4490-A96F-E1FC2F5FF235}" dt="2020-10-26T17:11:19.496" v="457" actId="1076"/>
        <pc:sldMkLst>
          <pc:docMk/>
          <pc:sldMk cId="1076910881" sldId="786"/>
        </pc:sldMkLst>
        <pc:picChg chg="add mod">
          <ac:chgData name="Sarah" userId="29781732-e059-4791-b5b7-e08c472c6e1b" providerId="ADAL" clId="{A36E02DF-8F7A-4490-A96F-E1FC2F5FF235}" dt="2020-10-26T16:26:39.292" v="287" actId="1076"/>
          <ac:picMkLst>
            <pc:docMk/>
            <pc:sldMk cId="1076910881" sldId="786"/>
            <ac:picMk id="2" creationId="{18FE92D5-35ED-450F-A9C5-F93DFDBD132F}"/>
          </ac:picMkLst>
        </pc:picChg>
        <pc:picChg chg="add mod">
          <ac:chgData name="Sarah" userId="29781732-e059-4791-b5b7-e08c472c6e1b" providerId="ADAL" clId="{A36E02DF-8F7A-4490-A96F-E1FC2F5FF235}" dt="2020-10-26T17:11:19.496" v="457" actId="1076"/>
          <ac:picMkLst>
            <pc:docMk/>
            <pc:sldMk cId="1076910881" sldId="786"/>
            <ac:picMk id="6" creationId="{B8558BEE-D9F8-459D-B225-6B3EF0839EC7}"/>
          </ac:picMkLst>
        </pc:picChg>
        <pc:picChg chg="add del">
          <ac:chgData name="Sarah" userId="29781732-e059-4791-b5b7-e08c472c6e1b" providerId="ADAL" clId="{A36E02DF-8F7A-4490-A96F-E1FC2F5FF235}" dt="2020-10-26T16:55:42.384" v="421" actId="22"/>
          <ac:picMkLst>
            <pc:docMk/>
            <pc:sldMk cId="1076910881" sldId="786"/>
            <ac:picMk id="8" creationId="{711DFEBD-1C8E-4B95-B237-E9C200DFCB79}"/>
          </ac:picMkLst>
        </pc:picChg>
      </pc:sldChg>
      <pc:sldChg chg="new del">
        <pc:chgData name="Sarah" userId="29781732-e059-4791-b5b7-e08c472c6e1b" providerId="ADAL" clId="{A36E02DF-8F7A-4490-A96F-E1FC2F5FF235}" dt="2020-10-26T16:50:01.005" v="405" actId="680"/>
        <pc:sldMkLst>
          <pc:docMk/>
          <pc:sldMk cId="157133571" sldId="787"/>
        </pc:sldMkLst>
      </pc:sldChg>
      <pc:sldChg chg="addSp modSp new mod modAnim">
        <pc:chgData name="Sarah" userId="29781732-e059-4791-b5b7-e08c472c6e1b" providerId="ADAL" clId="{A36E02DF-8F7A-4490-A96F-E1FC2F5FF235}" dt="2020-10-26T16:50:47.492" v="419"/>
        <pc:sldMkLst>
          <pc:docMk/>
          <pc:sldMk cId="232744970" sldId="787"/>
        </pc:sldMkLst>
        <pc:picChg chg="add mod">
          <ac:chgData name="Sarah" userId="29781732-e059-4791-b5b7-e08c472c6e1b" providerId="ADAL" clId="{A36E02DF-8F7A-4490-A96F-E1FC2F5FF235}" dt="2020-10-26T16:50:32.290" v="415" actId="14100"/>
          <ac:picMkLst>
            <pc:docMk/>
            <pc:sldMk cId="232744970" sldId="787"/>
            <ac:picMk id="3" creationId="{393423C5-BBD8-4332-BECD-0A6DDB128941}"/>
          </ac:picMkLst>
        </pc:picChg>
        <pc:picChg chg="add mod">
          <ac:chgData name="Sarah" userId="29781732-e059-4791-b5b7-e08c472c6e1b" providerId="ADAL" clId="{A36E02DF-8F7A-4490-A96F-E1FC2F5FF235}" dt="2020-10-26T16:50:39.537" v="418" actId="1076"/>
          <ac:picMkLst>
            <pc:docMk/>
            <pc:sldMk cId="232744970" sldId="787"/>
            <ac:picMk id="5" creationId="{AECC6ECE-0ECF-4EEC-9D8E-7068D9CDE1D3}"/>
          </ac:picMkLst>
        </pc:picChg>
      </pc:sldChg>
      <pc:sldChg chg="addSp delSp modSp new del mod">
        <pc:chgData name="Sarah" userId="29781732-e059-4791-b5b7-e08c472c6e1b" providerId="ADAL" clId="{A36E02DF-8F7A-4490-A96F-E1FC2F5FF235}" dt="2020-10-26T16:45:44.967" v="389" actId="47"/>
        <pc:sldMkLst>
          <pc:docMk/>
          <pc:sldMk cId="2167616884" sldId="787"/>
        </pc:sldMkLst>
        <pc:picChg chg="add del mod">
          <ac:chgData name="Sarah" userId="29781732-e059-4791-b5b7-e08c472c6e1b" providerId="ADAL" clId="{A36E02DF-8F7A-4490-A96F-E1FC2F5FF235}" dt="2020-10-26T16:43:04.860" v="359" actId="21"/>
          <ac:picMkLst>
            <pc:docMk/>
            <pc:sldMk cId="2167616884" sldId="787"/>
            <ac:picMk id="3" creationId="{1BDF04B7-F44C-4551-A1DB-8528BAC66C74}"/>
          </ac:picMkLst>
        </pc:picChg>
        <pc:picChg chg="add del">
          <ac:chgData name="Sarah" userId="29781732-e059-4791-b5b7-e08c472c6e1b" providerId="ADAL" clId="{A36E02DF-8F7A-4490-A96F-E1FC2F5FF235}" dt="2020-10-26T16:44:54.464" v="379" actId="21"/>
          <ac:picMkLst>
            <pc:docMk/>
            <pc:sldMk cId="2167616884" sldId="787"/>
            <ac:picMk id="5" creationId="{2CBCF30B-CB5E-406B-A934-54D0D9AFD52E}"/>
          </ac:picMkLst>
        </pc:picChg>
      </pc:sldChg>
      <pc:sldChg chg="delSp add del mod">
        <pc:chgData name="Sarah" userId="29781732-e059-4791-b5b7-e08c472c6e1b" providerId="ADAL" clId="{A36E02DF-8F7A-4490-A96F-E1FC2F5FF235}" dt="2020-10-26T16:27:15.286" v="296" actId="2696"/>
        <pc:sldMkLst>
          <pc:docMk/>
          <pc:sldMk cId="4072819370" sldId="787"/>
        </pc:sldMkLst>
        <pc:picChg chg="del">
          <ac:chgData name="Sarah" userId="29781732-e059-4791-b5b7-e08c472c6e1b" providerId="ADAL" clId="{A36E02DF-8F7A-4490-A96F-E1FC2F5FF235}" dt="2020-10-26T16:26:33.143" v="285" actId="21"/>
          <ac:picMkLst>
            <pc:docMk/>
            <pc:sldMk cId="4072819370" sldId="787"/>
            <ac:picMk id="4" creationId="{BEEF1B7C-8AFD-4751-9CBB-6B043B5A90B3}"/>
          </ac:picMkLst>
        </pc:picChg>
      </pc:sldChg>
      <pc:sldChg chg="addSp modSp new mod modAnim">
        <pc:chgData name="Sarah" userId="29781732-e059-4791-b5b7-e08c472c6e1b" providerId="ADAL" clId="{A36E02DF-8F7A-4490-A96F-E1FC2F5FF235}" dt="2020-10-26T17:11:24.303" v="458" actId="1076"/>
        <pc:sldMkLst>
          <pc:docMk/>
          <pc:sldMk cId="3062152102" sldId="788"/>
        </pc:sldMkLst>
        <pc:picChg chg="add mod">
          <ac:chgData name="Sarah" userId="29781732-e059-4791-b5b7-e08c472c6e1b" providerId="ADAL" clId="{A36E02DF-8F7A-4490-A96F-E1FC2F5FF235}" dt="2020-10-26T16:55:49.265" v="424" actId="1076"/>
          <ac:picMkLst>
            <pc:docMk/>
            <pc:sldMk cId="3062152102" sldId="788"/>
            <ac:picMk id="3" creationId="{59494077-D1FF-4426-8608-9259D4480ACB}"/>
          </ac:picMkLst>
        </pc:picChg>
        <pc:picChg chg="add mod">
          <ac:chgData name="Sarah" userId="29781732-e059-4791-b5b7-e08c472c6e1b" providerId="ADAL" clId="{A36E02DF-8F7A-4490-A96F-E1FC2F5FF235}" dt="2020-10-26T17:11:24.303" v="458" actId="1076"/>
          <ac:picMkLst>
            <pc:docMk/>
            <pc:sldMk cId="3062152102" sldId="788"/>
            <ac:picMk id="5" creationId="{6F2DFA9D-79EA-4994-85DE-6EDD47B6A6C5}"/>
          </ac:picMkLst>
        </pc:picChg>
      </pc:sldChg>
      <pc:sldChg chg="add del">
        <pc:chgData name="Sarah" userId="29781732-e059-4791-b5b7-e08c472c6e1b" providerId="ADAL" clId="{A36E02DF-8F7A-4490-A96F-E1FC2F5FF235}" dt="2020-10-26T16:27:17.657" v="297" actId="2696"/>
        <pc:sldMkLst>
          <pc:docMk/>
          <pc:sldMk cId="4060659842" sldId="788"/>
        </pc:sldMkLst>
      </pc:sldChg>
      <pc:sldChg chg="new del">
        <pc:chgData name="Sarah" userId="29781732-e059-4791-b5b7-e08c472c6e1b" providerId="ADAL" clId="{A36E02DF-8F7A-4490-A96F-E1FC2F5FF235}" dt="2020-10-26T16:50:00.616" v="404" actId="680"/>
        <pc:sldMkLst>
          <pc:docMk/>
          <pc:sldMk cId="4250798838" sldId="788"/>
        </pc:sldMkLst>
      </pc:sldChg>
      <pc:sldChg chg="new del">
        <pc:chgData name="Sarah" userId="29781732-e059-4791-b5b7-e08c472c6e1b" providerId="ADAL" clId="{A36E02DF-8F7A-4490-A96F-E1FC2F5FF235}" dt="2020-10-26T17:07:05.890" v="438" actId="47"/>
        <pc:sldMkLst>
          <pc:docMk/>
          <pc:sldMk cId="1985327881" sldId="789"/>
        </pc:sldMkLst>
      </pc:sldChg>
      <pc:sldChg chg="add del">
        <pc:chgData name="Sarah" userId="29781732-e059-4791-b5b7-e08c472c6e1b" providerId="ADAL" clId="{A36E02DF-8F7A-4490-A96F-E1FC2F5FF235}" dt="2020-10-26T16:27:49.002" v="298" actId="2696"/>
        <pc:sldMkLst>
          <pc:docMk/>
          <pc:sldMk cId="2319650890" sldId="789"/>
        </pc:sldMkLst>
      </pc:sldChg>
      <pc:sldChg chg="addSp modSp new mod modAnim">
        <pc:chgData name="Sarah" userId="29781732-e059-4791-b5b7-e08c472c6e1b" providerId="ADAL" clId="{A36E02DF-8F7A-4490-A96F-E1FC2F5FF235}" dt="2020-10-27T15:19:21.748" v="1100" actId="1076"/>
        <pc:sldMkLst>
          <pc:docMk/>
          <pc:sldMk cId="1110265224" sldId="790"/>
        </pc:sldMkLst>
        <pc:picChg chg="add mod">
          <ac:chgData name="Sarah" userId="29781732-e059-4791-b5b7-e08c472c6e1b" providerId="ADAL" clId="{A36E02DF-8F7A-4490-A96F-E1FC2F5FF235}" dt="2020-10-26T17:07:11.364" v="441" actId="14100"/>
          <ac:picMkLst>
            <pc:docMk/>
            <pc:sldMk cId="1110265224" sldId="790"/>
            <ac:picMk id="3" creationId="{7786F5DA-92D8-4AB0-ABCF-110D8BB773B0}"/>
          </ac:picMkLst>
        </pc:picChg>
        <pc:picChg chg="add mod">
          <ac:chgData name="Sarah" userId="29781732-e059-4791-b5b7-e08c472c6e1b" providerId="ADAL" clId="{A36E02DF-8F7A-4490-A96F-E1FC2F5FF235}" dt="2020-10-27T15:19:08.886" v="1095" actId="1076"/>
          <ac:picMkLst>
            <pc:docMk/>
            <pc:sldMk cId="1110265224" sldId="790"/>
            <ac:picMk id="5" creationId="{5F9B1B06-C4A1-48D6-8733-581E9E2B0A77}"/>
          </ac:picMkLst>
        </pc:picChg>
        <pc:picChg chg="add mod">
          <ac:chgData name="Sarah" userId="29781732-e059-4791-b5b7-e08c472c6e1b" providerId="ADAL" clId="{A36E02DF-8F7A-4490-A96F-E1FC2F5FF235}" dt="2020-10-27T15:19:21.748" v="1100" actId="1076"/>
          <ac:picMkLst>
            <pc:docMk/>
            <pc:sldMk cId="1110265224" sldId="790"/>
            <ac:picMk id="7" creationId="{5E3D2790-FF61-4BD8-9DFD-42B501C3D11F}"/>
          </ac:picMkLst>
        </pc:picChg>
      </pc:sldChg>
      <pc:sldChg chg="addSp delSp modSp new mod modAnim">
        <pc:chgData name="Sarah" userId="29781732-e059-4791-b5b7-e08c472c6e1b" providerId="ADAL" clId="{A36E02DF-8F7A-4490-A96F-E1FC2F5FF235}" dt="2020-10-26T17:16:50.802" v="486" actId="1076"/>
        <pc:sldMkLst>
          <pc:docMk/>
          <pc:sldMk cId="583816087" sldId="791"/>
        </pc:sldMkLst>
        <pc:picChg chg="add del mod">
          <ac:chgData name="Sarah" userId="29781732-e059-4791-b5b7-e08c472c6e1b" providerId="ADAL" clId="{A36E02DF-8F7A-4490-A96F-E1FC2F5FF235}" dt="2020-10-26T17:11:59.450" v="462" actId="478"/>
          <ac:picMkLst>
            <pc:docMk/>
            <pc:sldMk cId="583816087" sldId="791"/>
            <ac:picMk id="3" creationId="{CC60BDDE-5EE5-4D3B-B06E-2F7EC489175C}"/>
          </ac:picMkLst>
        </pc:picChg>
        <pc:picChg chg="add mod">
          <ac:chgData name="Sarah" userId="29781732-e059-4791-b5b7-e08c472c6e1b" providerId="ADAL" clId="{A36E02DF-8F7A-4490-A96F-E1FC2F5FF235}" dt="2020-10-26T17:12:28.203" v="466" actId="1076"/>
          <ac:picMkLst>
            <pc:docMk/>
            <pc:sldMk cId="583816087" sldId="791"/>
            <ac:picMk id="5" creationId="{A0120EE2-5A97-457D-90CD-0D04F4CC2730}"/>
          </ac:picMkLst>
        </pc:picChg>
        <pc:picChg chg="add mod">
          <ac:chgData name="Sarah" userId="29781732-e059-4791-b5b7-e08c472c6e1b" providerId="ADAL" clId="{A36E02DF-8F7A-4490-A96F-E1FC2F5FF235}" dt="2020-10-26T17:12:53.350" v="469" actId="14100"/>
          <ac:picMkLst>
            <pc:docMk/>
            <pc:sldMk cId="583816087" sldId="791"/>
            <ac:picMk id="7" creationId="{7B81A9F7-9F30-41D8-BE29-A96EECF41343}"/>
          </ac:picMkLst>
        </pc:picChg>
        <pc:picChg chg="add mod">
          <ac:chgData name="Sarah" userId="29781732-e059-4791-b5b7-e08c472c6e1b" providerId="ADAL" clId="{A36E02DF-8F7A-4490-A96F-E1FC2F5FF235}" dt="2020-10-26T17:16:48.311" v="485" actId="1076"/>
          <ac:picMkLst>
            <pc:docMk/>
            <pc:sldMk cId="583816087" sldId="791"/>
            <ac:picMk id="9" creationId="{FB9CAC9E-BA0A-483F-949E-688BDC6B4B18}"/>
          </ac:picMkLst>
        </pc:picChg>
        <pc:picChg chg="add mod">
          <ac:chgData name="Sarah" userId="29781732-e059-4791-b5b7-e08c472c6e1b" providerId="ADAL" clId="{A36E02DF-8F7A-4490-A96F-E1FC2F5FF235}" dt="2020-10-26T17:16:50.802" v="486" actId="1076"/>
          <ac:picMkLst>
            <pc:docMk/>
            <pc:sldMk cId="583816087" sldId="791"/>
            <ac:picMk id="11" creationId="{3924DE92-EC1F-4050-943B-14D0ED8B314A}"/>
          </ac:picMkLst>
        </pc:picChg>
      </pc:sldChg>
      <pc:sldMasterChg chg="addSldLayout modSldLayout">
        <pc:chgData name="Sarah" userId="29781732-e059-4791-b5b7-e08c472c6e1b" providerId="ADAL" clId="{A36E02DF-8F7A-4490-A96F-E1FC2F5FF235}" dt="2020-10-26T14:53:09.799" v="107" actId="27028"/>
        <pc:sldMasterMkLst>
          <pc:docMk/>
          <pc:sldMasterMk cId="0" sldId="2147483648"/>
        </pc:sldMasterMkLst>
        <pc:sldLayoutChg chg="add replId">
          <pc:chgData name="Sarah" userId="29781732-e059-4791-b5b7-e08c472c6e1b" providerId="ADAL" clId="{A36E02DF-8F7A-4490-A96F-E1FC2F5FF235}" dt="2020-10-26T14:53:09.799" v="107" actId="27028"/>
          <pc:sldLayoutMkLst>
            <pc:docMk/>
            <pc:sldMasterMk cId="0" sldId="2147483648"/>
            <pc:sldLayoutMk cId="488558140" sldId="2147483667"/>
          </pc:sldLayoutMkLst>
        </pc:sldLayoutChg>
      </pc:sldMasterChg>
      <pc:sldMasterChg chg="add del addSldLayout delSldLayout">
        <pc:chgData name="Sarah" userId="29781732-e059-4791-b5b7-e08c472c6e1b" providerId="ADAL" clId="{A36E02DF-8F7A-4490-A96F-E1FC2F5FF235}" dt="2020-10-26T16:02:37.824" v="257" actId="2696"/>
        <pc:sldMasterMkLst>
          <pc:docMk/>
          <pc:sldMasterMk cId="1752006367" sldId="2147483660"/>
        </pc:sldMasterMkLst>
        <pc:sldLayoutChg chg="add del">
          <pc:chgData name="Sarah" userId="29781732-e059-4791-b5b7-e08c472c6e1b" providerId="ADAL" clId="{A36E02DF-8F7A-4490-A96F-E1FC2F5FF235}" dt="2020-10-26T16:02:37.824" v="257" actId="2696"/>
          <pc:sldLayoutMkLst>
            <pc:docMk/>
            <pc:sldMasterMk cId="1752006367" sldId="2147483660"/>
            <pc:sldLayoutMk cId="870408058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4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3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stories in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8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56BC6-1A88-4E2F-B330-76239AF19276}"/>
              </a:ext>
            </a:extLst>
          </p:cNvPr>
          <p:cNvSpPr/>
          <p:nvPr userDrawn="1"/>
        </p:nvSpPr>
        <p:spPr>
          <a:xfrm>
            <a:off x="251520" y="260648"/>
            <a:ext cx="8640960" cy="6301640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blogposts/813/how-do-i-respond-well-to-storie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1572487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blogposts/794/feedback-via-care-opinion-a-dainty-dish-to-se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areopinion.org.uk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57301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Care Opinion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D6C4EF6-5D60-4901-9F99-D68E00514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416" b="51120"/>
          <a:stretch/>
        </p:blipFill>
        <p:spPr>
          <a:xfrm>
            <a:off x="2771800" y="1700808"/>
            <a:ext cx="3905898" cy="4196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F4C3C-F8B0-4786-93CE-57A5B292DF3E}"/>
              </a:ext>
            </a:extLst>
          </p:cNvPr>
          <p:cNvSpPr txBox="1"/>
          <p:nvPr/>
        </p:nvSpPr>
        <p:spPr>
          <a:xfrm>
            <a:off x="2915816" y="27089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 story that is relevant to you is published, Care Opinion sends you an email alert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6417E-C4B3-47EB-82CA-9789B0579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233362"/>
            <a:ext cx="58578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B001D-CFCA-4723-B82E-5BEF3842CA22}"/>
              </a:ext>
            </a:extLst>
          </p:cNvPr>
          <p:cNvSpPr/>
          <p:nvPr/>
        </p:nvSpPr>
        <p:spPr>
          <a:xfrm>
            <a:off x="359532" y="1916832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Respond more than once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multiple people respond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 you are making a change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Include a profile picture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 links and images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Invite the author to reply to you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4C61A-D37B-4231-AE3E-831EDCF1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996952"/>
            <a:ext cx="4204151" cy="32131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B3CA43-8D0B-4A6F-8AB5-FEDBA8A6C87C}"/>
              </a:ext>
            </a:extLst>
          </p:cNvPr>
          <p:cNvSpPr/>
          <p:nvPr/>
        </p:nvSpPr>
        <p:spPr>
          <a:xfrm>
            <a:off x="359532" y="461669"/>
            <a:ext cx="7308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responding as a member of staff to a story you can…</a:t>
            </a:r>
          </a:p>
        </p:txBody>
      </p:sp>
    </p:spTree>
    <p:extLst>
      <p:ext uri="{BB962C8B-B14F-4D97-AF65-F5344CB8AC3E}">
        <p14:creationId xmlns:p14="http://schemas.microsoft.com/office/powerpoint/2010/main" val="14955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3102B-AE43-43DB-B7B6-F5BC5F36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8018702" cy="5521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FE92D5-35ED-450F-A9C5-F93DFDBD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69390"/>
            <a:ext cx="5074942" cy="5919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58BEE-D9F8-459D-B225-6B3EF0839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66" y="569427"/>
            <a:ext cx="7900306" cy="59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94077-D1FF-4426-8608-9259D44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17375"/>
            <a:ext cx="6083613" cy="5823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DFA9D-79EA-4994-85DE-6EDD47B6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448" y="125364"/>
            <a:ext cx="5663964" cy="67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20EE2-5A97-457D-90CD-0D04F4CC2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0654"/>
            <a:ext cx="5976664" cy="6216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1A9F7-9F30-41D8-BE29-A96EECF41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29132"/>
            <a:ext cx="5688632" cy="611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CAC9E-BA0A-483F-949E-688BDC6B4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203" y="1052736"/>
            <a:ext cx="5797514" cy="4193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24DE92-EC1F-4050-943B-14D0ED8B3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1844824"/>
            <a:ext cx="5544616" cy="55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423C5-BBD8-4332-BECD-0A6DDB12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88" y="1052736"/>
            <a:ext cx="6736812" cy="495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C6ECE-0ECF-4EEC-9D8E-7068D9CDE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34063"/>
            <a:ext cx="6130723" cy="59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6F5DA-92D8-4AB0-ABCF-110D8BB7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1"/>
            <a:ext cx="6408712" cy="5189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B1B06-C4A1-48D6-8733-581E9E2B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6" y="764704"/>
            <a:ext cx="6975020" cy="561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3D2790-FF61-4BD8-9DFD-42B501C3D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6" y="1412775"/>
            <a:ext cx="7875989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18CAC-872B-443D-9858-0E4ED41B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5662967" cy="4744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A50B0-FDA4-42E9-9B1F-22D946833965}"/>
              </a:ext>
            </a:extLst>
          </p:cNvPr>
          <p:cNvSpPr txBox="1"/>
          <p:nvPr/>
        </p:nvSpPr>
        <p:spPr>
          <a:xfrm>
            <a:off x="1462823" y="5590981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https://www.careopinion.org.uk/blogposts/813/how-do-i-respond-well-to-stories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98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F9A3E-DB46-4DF3-AAC6-EAB30CDB8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92696"/>
            <a:ext cx="5943719" cy="5892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460610-F8BE-4A3E-9C67-793E10244A2B}"/>
              </a:ext>
            </a:extLst>
          </p:cNvPr>
          <p:cNvSpPr/>
          <p:nvPr/>
        </p:nvSpPr>
        <p:spPr>
          <a:xfrm>
            <a:off x="1763688" y="272604"/>
            <a:ext cx="2849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Opinion reports</a:t>
            </a:r>
          </a:p>
        </p:txBody>
      </p:sp>
    </p:spTree>
    <p:extLst>
      <p:ext uri="{BB962C8B-B14F-4D97-AF65-F5344CB8AC3E}">
        <p14:creationId xmlns:p14="http://schemas.microsoft.com/office/powerpoint/2010/main" val="194230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C12472-20B6-4D72-90BA-4E5FD971F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8154" b="-5"/>
          <a:stretch/>
        </p:blipFill>
        <p:spPr>
          <a:xfrm>
            <a:off x="20" y="-6235"/>
            <a:ext cx="244153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CCA3FEB-3AF1-4C02-BDD6-3F30C5108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29380" b="-2"/>
          <a:stretch/>
        </p:blipFill>
        <p:spPr>
          <a:xfrm>
            <a:off x="5536407" y="10"/>
            <a:ext cx="3607593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1EFF5E-D944-4277-AADF-FD771460B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78" r="1" b="4905"/>
          <a:stretch/>
        </p:blipFill>
        <p:spPr>
          <a:xfrm>
            <a:off x="3506652" y="-6235"/>
            <a:ext cx="2758363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2D9172-ACEA-4B70-AD9A-64253585E4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r="19939" b="2"/>
          <a:stretch/>
        </p:blipFill>
        <p:spPr>
          <a:xfrm>
            <a:off x="4014786" y="2660089"/>
            <a:ext cx="5129213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249D5A-8F6E-4EC7-8F21-84593F6667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35" r="18309" b="6"/>
          <a:stretch/>
        </p:blipFill>
        <p:spPr>
          <a:xfrm>
            <a:off x="1701375" y="10"/>
            <a:ext cx="2545458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59C4BE-6AC0-4CD3-837C-BE55420A939E}"/>
              </a:ext>
            </a:extLst>
          </p:cNvPr>
          <p:cNvSpPr/>
          <p:nvPr/>
        </p:nvSpPr>
        <p:spPr>
          <a:xfrm>
            <a:off x="211517" y="2924944"/>
            <a:ext cx="3640403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Beyond responding, to individual stories, you can create reports on stories and replies.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online feedback in QI projects, workshops and staff training means authors only share their story once but it can have a huge reach and impact.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forget to tell them.</a:t>
            </a:r>
          </a:p>
        </p:txBody>
      </p:sp>
    </p:spTree>
    <p:extLst>
      <p:ext uri="{BB962C8B-B14F-4D97-AF65-F5344CB8AC3E}">
        <p14:creationId xmlns:p14="http://schemas.microsoft.com/office/powerpoint/2010/main" val="3241415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6977-61EA-4DB0-A462-B91633DB59B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4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Careopinion.org.uk</a:t>
            </a:r>
            <a:endParaRPr lang="en-GB" sz="4800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CA53-6E54-4F7A-954F-6BEEEF9BF00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Opinion is a place where people can share their experiences of health or care services</a:t>
            </a:r>
          </a:p>
          <a:p>
            <a:pPr marL="0" indent="0">
              <a:buFontTx/>
              <a:buNone/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Care Opinion we make it </a:t>
            </a:r>
            <a:r>
              <a:rPr lang="en-GB" sz="24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and simple </a:t>
            </a: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share stories of care online and for people to see other stories too. The public, services and regulators can see how stories are leading to change.</a:t>
            </a:r>
          </a:p>
          <a:p>
            <a:pPr marL="0" indent="0">
              <a:buFontTx/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think that by sharing honest experiences of care, we learn to see the world differently. Working together, we can all help make care better. As a social enterprise, this is very important to us.</a:t>
            </a:r>
          </a:p>
          <a:p>
            <a:pPr marL="0" indent="0" algn="ctr">
              <a:buFontTx/>
              <a:buNone/>
            </a:pPr>
            <a:r>
              <a:rPr lang="en-GB" sz="2400" dirty="0">
                <a:hlinkClick r:id="rId2"/>
              </a:rPr>
              <a:t>https://vimeo.com/215724873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741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s://pbs.twimg.com/media/D38UN4yXoAIWJMy.jpg:large">
            <a:extLst>
              <a:ext uri="{FF2B5EF4-FFF2-40B4-BE49-F238E27FC236}">
                <a16:creationId xmlns:a16="http://schemas.microsoft.com/office/drawing/2014/main" id="{845B0752-A904-4286-8AE6-7533C22E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04" y="643467"/>
            <a:ext cx="773759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8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AE88E-7591-4BDB-8913-C1D2170CDC8A}"/>
              </a:ext>
            </a:extLst>
          </p:cNvPr>
          <p:cNvSpPr/>
          <p:nvPr/>
        </p:nvSpPr>
        <p:spPr>
          <a:xfrm>
            <a:off x="2286000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444444"/>
                </a:solidFill>
                <a:latin typeface="MuseoSans500"/>
              </a:rPr>
              <a:t>Anonymity makes feedback a less scary and risky thing to do. I can’t help worrying about life’s what ifs… what if they take my services away if I speak out? If they’re horrible to me afterwards? If they see my anger as poor mental health, rather than being quite frankly fed up with your service?</a:t>
            </a:r>
          </a:p>
          <a:p>
            <a:endParaRPr lang="en-GB" dirty="0">
              <a:solidFill>
                <a:srgbClr val="444444"/>
              </a:solidFill>
              <a:latin typeface="MuseoSans500"/>
            </a:endParaRPr>
          </a:p>
          <a:p>
            <a:r>
              <a:rPr lang="en-GB" dirty="0">
                <a:solidFill>
                  <a:srgbClr val="444444"/>
                </a:solidFill>
                <a:latin typeface="MuseoSans500"/>
              </a:rPr>
              <a:t>Posting here takes feedback out of the helping relationship and stops it from being seen as biting the hand reaching out to us. Care Opinion is a step removed. We share with you, the providers, instead. No one takes it personally or feels misunderstood.</a:t>
            </a:r>
          </a:p>
          <a:p>
            <a:endParaRPr lang="en-GB" b="0" i="0" dirty="0">
              <a:solidFill>
                <a:srgbClr val="444444"/>
              </a:solidFill>
              <a:effectLst/>
              <a:latin typeface="MuseoSans500"/>
            </a:endParaRPr>
          </a:p>
          <a:p>
            <a:r>
              <a:rPr lang="en-GB" dirty="0">
                <a:solidFill>
                  <a:srgbClr val="444444"/>
                </a:solidFill>
                <a:latin typeface="MuseoSans500"/>
              </a:rPr>
              <a:t>-</a:t>
            </a:r>
            <a:r>
              <a:rPr lang="en-GB" b="1" dirty="0">
                <a:solidFill>
                  <a:srgbClr val="444444"/>
                </a:solidFill>
                <a:latin typeface="MuseoSans500"/>
              </a:rPr>
              <a:t>A Catherine Wheel</a:t>
            </a:r>
            <a:endParaRPr lang="en-GB" b="1" i="0" dirty="0">
              <a:solidFill>
                <a:srgbClr val="444444"/>
              </a:solidFill>
              <a:effectLst/>
              <a:latin typeface="MuseoSans50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76DDE-70B0-4B19-8EAF-321CD45B866A}"/>
              </a:ext>
            </a:extLst>
          </p:cNvPr>
          <p:cNvSpPr/>
          <p:nvPr/>
        </p:nvSpPr>
        <p:spPr>
          <a:xfrm>
            <a:off x="228600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https://www.careopinion.org.uk/blogposts/794/feedback-via-care-opinion-a-dainty-dish-to-se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3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3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67666-92F9-4882-926F-657F579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6" y="188640"/>
            <a:ext cx="8692247" cy="62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y do people post feedback about healthcare online?">
            <a:extLst>
              <a:ext uri="{FF2B5EF4-FFF2-40B4-BE49-F238E27FC236}">
                <a16:creationId xmlns:a16="http://schemas.microsoft.com/office/drawing/2014/main" id="{74D78230-7E30-47F1-AA9D-1388BD90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545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47B9ED7-FB84-4CC8-A508-3EB4851012FC}"/>
              </a:ext>
            </a:extLst>
          </p:cNvPr>
          <p:cNvSpPr/>
          <p:nvPr/>
        </p:nvSpPr>
        <p:spPr bwMode="auto">
          <a:xfrm>
            <a:off x="755576" y="548680"/>
            <a:ext cx="5040560" cy="374441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sz="4000" dirty="0">
                <a:solidFill>
                  <a:srgbClr val="5A1B4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“It was therapeutic in healing my soul.”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F55291-55C3-4224-9BDB-9B190DA3A6B5}"/>
              </a:ext>
            </a:extLst>
          </p:cNvPr>
          <p:cNvSpPr/>
          <p:nvPr/>
        </p:nvSpPr>
        <p:spPr bwMode="auto">
          <a:xfrm>
            <a:off x="1031700" y="953348"/>
            <a:ext cx="5544616" cy="331236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5A1B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“It was a difficult time for me to go through and Care Opinion allowed me to control the speed </a:t>
            </a:r>
          </a:p>
          <a:p>
            <a:r>
              <a:rPr lang="en-GB" sz="2400" dirty="0">
                <a:solidFill>
                  <a:srgbClr val="5A1B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words rather than be rushed through Q&amp;As or tick box scenario where things don't quite fit.”</a:t>
            </a:r>
            <a:endParaRPr lang="en-GB" sz="6000" dirty="0">
              <a:solidFill>
                <a:srgbClr val="5A1B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0CA90C-898D-4941-8B44-2112E24A29E4}"/>
              </a:ext>
            </a:extLst>
          </p:cNvPr>
          <p:cNvSpPr/>
          <p:nvPr/>
        </p:nvSpPr>
        <p:spPr bwMode="auto">
          <a:xfrm>
            <a:off x="1259632" y="1340768"/>
            <a:ext cx="6048672" cy="381642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solidFill>
                  <a:srgbClr val="5A1B4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28530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A7B71-2A98-4028-8C6C-58E32B9C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24" y="352703"/>
            <a:ext cx="8468151" cy="61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43A3D-9765-46A8-8A1B-9BAC0B4F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356869" cy="494814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8BFBF9-76AD-4FCD-8D03-9ED525C8B088}"/>
              </a:ext>
            </a:extLst>
          </p:cNvPr>
          <p:cNvCxnSpPr>
            <a:cxnSpLocks/>
          </p:cNvCxnSpPr>
          <p:nvPr/>
        </p:nvCxnSpPr>
        <p:spPr>
          <a:xfrm flipH="1">
            <a:off x="1763688" y="1916832"/>
            <a:ext cx="1656184" cy="8714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9ACAD1-094F-42BF-A947-10ACDDC7BC5D}"/>
              </a:ext>
            </a:extLst>
          </p:cNvPr>
          <p:cNvCxnSpPr>
            <a:cxnSpLocks/>
          </p:cNvCxnSpPr>
          <p:nvPr/>
        </p:nvCxnSpPr>
        <p:spPr>
          <a:xfrm flipH="1">
            <a:off x="6516216" y="851616"/>
            <a:ext cx="360040" cy="19367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F866E-16E0-48E9-8C4B-6BF544EDB4BE}"/>
              </a:ext>
            </a:extLst>
          </p:cNvPr>
          <p:cNvCxnSpPr>
            <a:cxnSpLocks/>
          </p:cNvCxnSpPr>
          <p:nvPr/>
        </p:nvCxnSpPr>
        <p:spPr>
          <a:xfrm>
            <a:off x="3599894" y="6237312"/>
            <a:ext cx="20798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CC55A2-CD6B-48E0-BE5A-072C809799A4}"/>
              </a:ext>
            </a:extLst>
          </p:cNvPr>
          <p:cNvSpPr txBox="1"/>
          <p:nvPr/>
        </p:nvSpPr>
        <p:spPr>
          <a:xfrm>
            <a:off x="3599894" y="1623762"/>
            <a:ext cx="194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Stories by the same person are linked by a username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725E3-685E-4165-81E1-6FC4F4E39027}"/>
              </a:ext>
            </a:extLst>
          </p:cNvPr>
          <p:cNvSpPr txBox="1"/>
          <p:nvPr/>
        </p:nvSpPr>
        <p:spPr>
          <a:xfrm>
            <a:off x="6055631" y="205285"/>
            <a:ext cx="27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Tags are added by the author to show key themes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5ABC8-5A16-42C4-A98F-1EB703E91AFF}"/>
              </a:ext>
            </a:extLst>
          </p:cNvPr>
          <p:cNvSpPr txBox="1"/>
          <p:nvPr/>
        </p:nvSpPr>
        <p:spPr>
          <a:xfrm>
            <a:off x="1043608" y="5770130"/>
            <a:ext cx="27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See which organisations are reading feedback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B8FEDF-C99A-4F0E-BB01-81B5AF6A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62" y="5770130"/>
            <a:ext cx="3069951" cy="12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7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9AF6-0818-4673-AB5C-314264DBB49F}"/>
              </a:ext>
            </a:extLst>
          </p:cNvPr>
          <p:cNvSpPr/>
          <p:nvPr/>
        </p:nvSpPr>
        <p:spPr>
          <a:xfrm>
            <a:off x="486918" y="629266"/>
            <a:ext cx="3826763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b="1" dirty="0">
                <a:solidFill>
                  <a:srgbClr val="5B1E4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Ways to share a story with Care Opinion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54C08-FE5D-447B-987B-08917507C2A7}"/>
              </a:ext>
            </a:extLst>
          </p:cNvPr>
          <p:cNvSpPr/>
          <p:nvPr/>
        </p:nvSpPr>
        <p:spPr>
          <a:xfrm>
            <a:off x="486918" y="2438400"/>
            <a:ext cx="3826763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careopinion.org.uk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careopinion.ie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Freephone 0800 122 3135 (UK only)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Freepost leaflets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Via a Kiosk link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a campaign code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support from Volunteers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stories are subject to moderation and are uploaded to the website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6858000"/>
          </a:xfrm>
          <a:prstGeom prst="rect">
            <a:avLst/>
          </a:prstGeom>
          <a:solidFill>
            <a:srgbClr val="64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84633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511296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0A1C98-5060-46DB-B407-0F634EC0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72" y="3778365"/>
            <a:ext cx="1759040" cy="2273417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D1D378A-74D4-444C-B0E5-1BA4249BF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4" y="537313"/>
            <a:ext cx="2706035" cy="2706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27BF7E-0A39-4B39-9E23-A431BF28D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316"/>
          <a:stretch/>
        </p:blipFill>
        <p:spPr>
          <a:xfrm>
            <a:off x="5935169" y="1196752"/>
            <a:ext cx="194624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4BD7C-7AD8-4D2F-905D-A181B04F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50" y="548680"/>
            <a:ext cx="5804300" cy="5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4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– it’s about the conversation</a:t>
            </a:r>
          </a:p>
          <a:p>
            <a:endParaRPr lang="en-GB" sz="36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0" y="1628800"/>
            <a:ext cx="774868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9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1DA66B80FF4D9756848E7FB3FB93" ma:contentTypeVersion="5" ma:contentTypeDescription="Create a new document." ma:contentTypeScope="" ma:versionID="2601856cab3ae9772624f6d6c77fdd47">
  <xsd:schema xmlns:xsd="http://www.w3.org/2001/XMLSchema" xmlns:xs="http://www.w3.org/2001/XMLSchema" xmlns:p="http://schemas.microsoft.com/office/2006/metadata/properties" xmlns:ns3="902710fe-a537-4721-9749-8d6d88f77de1" xmlns:ns4="20b683a5-e7c6-4646-89bb-4083eff0b8d5" targetNamespace="http://schemas.microsoft.com/office/2006/metadata/properties" ma:root="true" ma:fieldsID="82e24c0e7e9a9dcc3678d966deb135d7" ns3:_="" ns4:_="">
    <xsd:import namespace="902710fe-a537-4721-9749-8d6d88f77de1"/>
    <xsd:import namespace="20b683a5-e7c6-4646-89bb-4083eff0b8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710fe-a537-4721-9749-8d6d88f77d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b683a5-e7c6-4646-89bb-4083eff0b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7D4C12-CF3F-4854-81BB-CAABC16A8F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35FAA-668E-4D1D-9163-BD574D28A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710fe-a537-4721-9749-8d6d88f77de1"/>
    <ds:schemaRef ds:uri="20b683a5-e7c6-4646-89bb-4083eff0b8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BDED5-C7FD-45BD-AE3D-569D42226F2B}">
  <ds:schemaRefs>
    <ds:schemaRef ds:uri="http://purl.org/dc/elements/1.1/"/>
    <ds:schemaRef ds:uri="http://schemas.openxmlformats.org/package/2006/metadata/core-properties"/>
    <ds:schemaRef ds:uri="902710fe-a537-4721-9749-8d6d88f77de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20b683a5-e7c6-4646-89bb-4083eff0b8d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552</Words>
  <Application>Microsoft Office PowerPoint</Application>
  <PresentationFormat>On-screen Show (4:3)</PresentationFormat>
  <Paragraphs>58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MuseoSans500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Sarah Ashurst</cp:lastModifiedBy>
  <cp:revision>1</cp:revision>
  <dcterms:created xsi:type="dcterms:W3CDTF">2020-10-26T17:24:20Z</dcterms:created>
  <dcterms:modified xsi:type="dcterms:W3CDTF">2020-10-28T08:59:35Z</dcterms:modified>
</cp:coreProperties>
</file>