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83" r:id="rId5"/>
    <p:sldId id="802" r:id="rId6"/>
    <p:sldId id="866" r:id="rId7"/>
    <p:sldId id="803" r:id="rId8"/>
    <p:sldId id="785" r:id="rId9"/>
    <p:sldId id="783" r:id="rId10"/>
    <p:sldId id="786" r:id="rId11"/>
    <p:sldId id="790" r:id="rId12"/>
    <p:sldId id="788" r:id="rId13"/>
    <p:sldId id="787" r:id="rId14"/>
    <p:sldId id="792" r:id="rId15"/>
    <p:sldId id="791" r:id="rId16"/>
    <p:sldId id="797" r:id="rId17"/>
    <p:sldId id="798" r:id="rId18"/>
    <p:sldId id="795" r:id="rId19"/>
    <p:sldId id="794" r:id="rId20"/>
    <p:sldId id="796" r:id="rId21"/>
    <p:sldId id="799" r:id="rId22"/>
    <p:sldId id="800" r:id="rId23"/>
    <p:sldId id="789" r:id="rId24"/>
    <p:sldId id="868" r:id="rId25"/>
    <p:sldId id="801" r:id="rId2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Ashurst" initials="SA" lastIdx="1" clrIdx="0">
    <p:extLst>
      <p:ext uri="{19B8F6BF-5375-455C-9EA6-DF929625EA0E}">
        <p15:presenceInfo xmlns:p15="http://schemas.microsoft.com/office/powerpoint/2012/main" userId="Sarah Ashurs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1E45"/>
    <a:srgbClr val="FFC000"/>
    <a:srgbClr val="663300"/>
    <a:srgbClr val="B100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F883B3-4309-371A-2080-F953A2E801B5}" v="107" dt="2024-08-14T12:13:07.729"/>
    <p1510:client id="{7B9E82F2-1602-4A41-80A1-A0EBE71C0C3F}" v="6" dt="2024-08-14T12:38:28.2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Noonan" userId="S::emma.noonan@careopinion.org.uk::0c2b6879-9de6-4773-ba5f-c34d6efe6f8f" providerId="AD" clId="Web-{7A49E8D0-9980-5896-3FCB-8A95BADE10DD}"/>
    <pc:docChg chg="modSld">
      <pc:chgData name="Emma Noonan" userId="S::emma.noonan@careopinion.org.uk::0c2b6879-9de6-4773-ba5f-c34d6efe6f8f" providerId="AD" clId="Web-{7A49E8D0-9980-5896-3FCB-8A95BADE10DD}" dt="2024-08-12T14:58:19.346" v="1" actId="20577"/>
      <pc:docMkLst>
        <pc:docMk/>
      </pc:docMkLst>
      <pc:sldChg chg="modSp">
        <pc:chgData name="Emma Noonan" userId="S::emma.noonan@careopinion.org.uk::0c2b6879-9de6-4773-ba5f-c34d6efe6f8f" providerId="AD" clId="Web-{7A49E8D0-9980-5896-3FCB-8A95BADE10DD}" dt="2024-08-12T14:58:19.346" v="1" actId="20577"/>
        <pc:sldMkLst>
          <pc:docMk/>
          <pc:sldMk cId="989357421" sldId="791"/>
        </pc:sldMkLst>
        <pc:spChg chg="mod">
          <ac:chgData name="Emma Noonan" userId="S::emma.noonan@careopinion.org.uk::0c2b6879-9de6-4773-ba5f-c34d6efe6f8f" providerId="AD" clId="Web-{7A49E8D0-9980-5896-3FCB-8A95BADE10DD}" dt="2024-08-12T14:58:19.346" v="1" actId="20577"/>
          <ac:spMkLst>
            <pc:docMk/>
            <pc:sldMk cId="989357421" sldId="791"/>
            <ac:spMk id="2" creationId="{AD3F4C4D-F5C8-12C8-2650-31DEBDA08D51}"/>
          </ac:spMkLst>
        </pc:spChg>
      </pc:sldChg>
    </pc:docChg>
  </pc:docChgLst>
  <pc:docChgLst>
    <pc:chgData name="Sarah Ashurst" userId="29781732-e059-4791-b5b7-e08c472c6e1b" providerId="ADAL" clId="{7B9E82F2-1602-4A41-80A1-A0EBE71C0C3F}"/>
    <pc:docChg chg="undo custSel addSld delSld modSld sldOrd">
      <pc:chgData name="Sarah Ashurst" userId="29781732-e059-4791-b5b7-e08c472c6e1b" providerId="ADAL" clId="{7B9E82F2-1602-4A41-80A1-A0EBE71C0C3F}" dt="2024-08-14T12:38:28.206" v="7925" actId="1076"/>
      <pc:docMkLst>
        <pc:docMk/>
      </pc:docMkLst>
      <pc:sldChg chg="del">
        <pc:chgData name="Sarah Ashurst" userId="29781732-e059-4791-b5b7-e08c472c6e1b" providerId="ADAL" clId="{7B9E82F2-1602-4A41-80A1-A0EBE71C0C3F}" dt="2024-07-24T10:00:29.137" v="64" actId="47"/>
        <pc:sldMkLst>
          <pc:docMk/>
          <pc:sldMk cId="0" sldId="266"/>
        </pc:sldMkLst>
      </pc:sldChg>
      <pc:sldChg chg="delSp modSp mod">
        <pc:chgData name="Sarah Ashurst" userId="29781732-e059-4791-b5b7-e08c472c6e1b" providerId="ADAL" clId="{7B9E82F2-1602-4A41-80A1-A0EBE71C0C3F}" dt="2024-07-24T10:00:02.863" v="62"/>
        <pc:sldMkLst>
          <pc:docMk/>
          <pc:sldMk cId="2275208980" sldId="283"/>
        </pc:sldMkLst>
        <pc:spChg chg="del mod">
          <ac:chgData name="Sarah Ashurst" userId="29781732-e059-4791-b5b7-e08c472c6e1b" providerId="ADAL" clId="{7B9E82F2-1602-4A41-80A1-A0EBE71C0C3F}" dt="2024-07-24T10:00:02.863" v="62"/>
          <ac:spMkLst>
            <pc:docMk/>
            <pc:sldMk cId="2275208980" sldId="283"/>
            <ac:spMk id="2" creationId="{A4ED2C2B-0AEB-4BCF-ACFB-B3814CD891F0}"/>
          </ac:spMkLst>
        </pc:spChg>
        <pc:spChg chg="mod">
          <ac:chgData name="Sarah Ashurst" userId="29781732-e059-4791-b5b7-e08c472c6e1b" providerId="ADAL" clId="{7B9E82F2-1602-4A41-80A1-A0EBE71C0C3F}" dt="2024-07-24T09:59:44.843" v="44" actId="1076"/>
          <ac:spMkLst>
            <pc:docMk/>
            <pc:sldMk cId="2275208980" sldId="283"/>
            <ac:spMk id="8" creationId="{1540F4E4-C016-46BA-AD55-23D8D89013B9}"/>
          </ac:spMkLst>
        </pc:spChg>
      </pc:sldChg>
      <pc:sldChg chg="del">
        <pc:chgData name="Sarah Ashurst" userId="29781732-e059-4791-b5b7-e08c472c6e1b" providerId="ADAL" clId="{7B9E82F2-1602-4A41-80A1-A0EBE71C0C3F}" dt="2024-07-24T10:00:36.023" v="71" actId="47"/>
        <pc:sldMkLst>
          <pc:docMk/>
          <pc:sldMk cId="3768608239" sldId="771"/>
        </pc:sldMkLst>
      </pc:sldChg>
      <pc:sldChg chg="del">
        <pc:chgData name="Sarah Ashurst" userId="29781732-e059-4791-b5b7-e08c472c6e1b" providerId="ADAL" clId="{7B9E82F2-1602-4A41-80A1-A0EBE71C0C3F}" dt="2024-07-24T10:00:34.415" v="70" actId="47"/>
        <pc:sldMkLst>
          <pc:docMk/>
          <pc:sldMk cId="2853014233" sldId="772"/>
        </pc:sldMkLst>
      </pc:sldChg>
      <pc:sldChg chg="del">
        <pc:chgData name="Sarah Ashurst" userId="29781732-e059-4791-b5b7-e08c472c6e1b" providerId="ADAL" clId="{7B9E82F2-1602-4A41-80A1-A0EBE71C0C3F}" dt="2024-07-24T10:00:32.386" v="68" actId="47"/>
        <pc:sldMkLst>
          <pc:docMk/>
          <pc:sldMk cId="352879993" sldId="773"/>
        </pc:sldMkLst>
      </pc:sldChg>
      <pc:sldChg chg="add del">
        <pc:chgData name="Sarah Ashurst" userId="29781732-e059-4791-b5b7-e08c472c6e1b" providerId="ADAL" clId="{7B9E82F2-1602-4A41-80A1-A0EBE71C0C3F}" dt="2024-07-24T10:28:31.602" v="980" actId="47"/>
        <pc:sldMkLst>
          <pc:docMk/>
          <pc:sldMk cId="967416572" sldId="781"/>
        </pc:sldMkLst>
      </pc:sldChg>
      <pc:sldChg chg="new del">
        <pc:chgData name="Sarah Ashurst" userId="29781732-e059-4791-b5b7-e08c472c6e1b" providerId="ADAL" clId="{7B9E82F2-1602-4A41-80A1-A0EBE71C0C3F}" dt="2024-07-24T10:07:56.411" v="74" actId="47"/>
        <pc:sldMkLst>
          <pc:docMk/>
          <pc:sldMk cId="316924410" sldId="782"/>
        </pc:sldMkLst>
      </pc:sldChg>
      <pc:sldChg chg="del">
        <pc:chgData name="Sarah Ashurst" userId="29781732-e059-4791-b5b7-e08c472c6e1b" providerId="ADAL" clId="{7B9E82F2-1602-4A41-80A1-A0EBE71C0C3F}" dt="2024-07-24T10:00:33.188" v="69" actId="47"/>
        <pc:sldMkLst>
          <pc:docMk/>
          <pc:sldMk cId="3745930581" sldId="782"/>
        </pc:sldMkLst>
      </pc:sldChg>
      <pc:sldChg chg="addSp delSp modSp add mod ord">
        <pc:chgData name="Sarah Ashurst" userId="29781732-e059-4791-b5b7-e08c472c6e1b" providerId="ADAL" clId="{7B9E82F2-1602-4A41-80A1-A0EBE71C0C3F}" dt="2024-08-01T14:38:01.992" v="994" actId="1076"/>
        <pc:sldMkLst>
          <pc:docMk/>
          <pc:sldMk cId="2419728683" sldId="783"/>
        </pc:sldMkLst>
        <pc:spChg chg="del">
          <ac:chgData name="Sarah Ashurst" userId="29781732-e059-4791-b5b7-e08c472c6e1b" providerId="ADAL" clId="{7B9E82F2-1602-4A41-80A1-A0EBE71C0C3F}" dt="2024-07-24T10:08:03.801" v="76" actId="478"/>
          <ac:spMkLst>
            <pc:docMk/>
            <pc:sldMk cId="2419728683" sldId="783"/>
            <ac:spMk id="2" creationId="{9FF86977-61EA-4DB0-A462-B91633DB59B3}"/>
          </ac:spMkLst>
        </pc:spChg>
        <pc:spChg chg="del">
          <ac:chgData name="Sarah Ashurst" userId="29781732-e059-4791-b5b7-e08c472c6e1b" providerId="ADAL" clId="{7B9E82F2-1602-4A41-80A1-A0EBE71C0C3F}" dt="2024-07-24T10:08:00.191" v="75" actId="478"/>
          <ac:spMkLst>
            <pc:docMk/>
            <pc:sldMk cId="2419728683" sldId="783"/>
            <ac:spMk id="3" creationId="{1D95CA53-6E54-4F7A-954F-6BEEEF9BF000}"/>
          </ac:spMkLst>
        </pc:spChg>
        <pc:spChg chg="add mod">
          <ac:chgData name="Sarah Ashurst" userId="29781732-e059-4791-b5b7-e08c472c6e1b" providerId="ADAL" clId="{7B9E82F2-1602-4A41-80A1-A0EBE71C0C3F}" dt="2024-08-01T14:37:48.764" v="991" actId="1076"/>
          <ac:spMkLst>
            <pc:docMk/>
            <pc:sldMk cId="2419728683" sldId="783"/>
            <ac:spMk id="8" creationId="{3A7A2866-9572-004C-1B0F-72D51A33FC41}"/>
          </ac:spMkLst>
        </pc:spChg>
        <pc:spChg chg="add mod">
          <ac:chgData name="Sarah Ashurst" userId="29781732-e059-4791-b5b7-e08c472c6e1b" providerId="ADAL" clId="{7B9E82F2-1602-4A41-80A1-A0EBE71C0C3F}" dt="2024-08-01T14:38:01.992" v="994" actId="1076"/>
          <ac:spMkLst>
            <pc:docMk/>
            <pc:sldMk cId="2419728683" sldId="783"/>
            <ac:spMk id="9" creationId="{E8D25F34-C7AC-856F-EF75-93A63CB8C848}"/>
          </ac:spMkLst>
        </pc:spChg>
        <pc:picChg chg="add mod">
          <ac:chgData name="Sarah Ashurst" userId="29781732-e059-4791-b5b7-e08c472c6e1b" providerId="ADAL" clId="{7B9E82F2-1602-4A41-80A1-A0EBE71C0C3F}" dt="2024-08-01T14:37:52.038" v="992" actId="1076"/>
          <ac:picMkLst>
            <pc:docMk/>
            <pc:sldMk cId="2419728683" sldId="783"/>
            <ac:picMk id="5" creationId="{D54CAF31-4C46-D6EE-AC64-B1C00AA2C133}"/>
          </ac:picMkLst>
        </pc:picChg>
        <pc:picChg chg="add mod">
          <ac:chgData name="Sarah Ashurst" userId="29781732-e059-4791-b5b7-e08c472c6e1b" providerId="ADAL" clId="{7B9E82F2-1602-4A41-80A1-A0EBE71C0C3F}" dt="2024-08-01T14:37:57.250" v="993" actId="1076"/>
          <ac:picMkLst>
            <pc:docMk/>
            <pc:sldMk cId="2419728683" sldId="783"/>
            <ac:picMk id="7" creationId="{9CF0E404-83FE-4215-ACE7-F74A6803DEE1}"/>
          </ac:picMkLst>
        </pc:picChg>
      </pc:sldChg>
      <pc:sldChg chg="add del">
        <pc:chgData name="Sarah Ashurst" userId="29781732-e059-4791-b5b7-e08c472c6e1b" providerId="ADAL" clId="{7B9E82F2-1602-4A41-80A1-A0EBE71C0C3F}" dt="2024-07-24T10:13:16.620" v="104" actId="47"/>
        <pc:sldMkLst>
          <pc:docMk/>
          <pc:sldMk cId="1957274146" sldId="784"/>
        </pc:sldMkLst>
      </pc:sldChg>
      <pc:sldChg chg="addSp delSp modSp add mod ord modAnim">
        <pc:chgData name="Sarah Ashurst" userId="29781732-e059-4791-b5b7-e08c472c6e1b" providerId="ADAL" clId="{7B9E82F2-1602-4A41-80A1-A0EBE71C0C3F}" dt="2024-08-09T16:07:42.474" v="6349" actId="1076"/>
        <pc:sldMkLst>
          <pc:docMk/>
          <pc:sldMk cId="4195392945" sldId="785"/>
        </pc:sldMkLst>
        <pc:spChg chg="mod">
          <ac:chgData name="Sarah Ashurst" userId="29781732-e059-4791-b5b7-e08c472c6e1b" providerId="ADAL" clId="{7B9E82F2-1602-4A41-80A1-A0EBE71C0C3F}" dt="2024-07-24T10:13:23.802" v="109" actId="20577"/>
          <ac:spMkLst>
            <pc:docMk/>
            <pc:sldMk cId="4195392945" sldId="785"/>
            <ac:spMk id="2" creationId="{9FF86977-61EA-4DB0-A462-B91633DB59B3}"/>
          </ac:spMkLst>
        </pc:spChg>
        <pc:spChg chg="mod">
          <ac:chgData name="Sarah Ashurst" userId="29781732-e059-4791-b5b7-e08c472c6e1b" providerId="ADAL" clId="{7B9E82F2-1602-4A41-80A1-A0EBE71C0C3F}" dt="2024-08-09T16:07:38.784" v="6348" actId="2711"/>
          <ac:spMkLst>
            <pc:docMk/>
            <pc:sldMk cId="4195392945" sldId="785"/>
            <ac:spMk id="3" creationId="{1D95CA53-6E54-4F7A-954F-6BEEEF9BF000}"/>
          </ac:spMkLst>
        </pc:spChg>
        <pc:spChg chg="add del mod">
          <ac:chgData name="Sarah Ashurst" userId="29781732-e059-4791-b5b7-e08c472c6e1b" providerId="ADAL" clId="{7B9E82F2-1602-4A41-80A1-A0EBE71C0C3F}" dt="2024-08-01T14:39:47.420" v="997" actId="21"/>
          <ac:spMkLst>
            <pc:docMk/>
            <pc:sldMk cId="4195392945" sldId="785"/>
            <ac:spMk id="4" creationId="{F301D61A-97EF-2398-1D0C-9367886461C0}"/>
          </ac:spMkLst>
        </pc:spChg>
        <pc:spChg chg="add mod">
          <ac:chgData name="Sarah Ashurst" userId="29781732-e059-4791-b5b7-e08c472c6e1b" providerId="ADAL" clId="{7B9E82F2-1602-4A41-80A1-A0EBE71C0C3F}" dt="2024-07-24T10:21:25.249" v="756" actId="164"/>
          <ac:spMkLst>
            <pc:docMk/>
            <pc:sldMk cId="4195392945" sldId="785"/>
            <ac:spMk id="5" creationId="{DCBDBB40-47BF-EE36-FD7A-E623429DE9E4}"/>
          </ac:spMkLst>
        </pc:spChg>
        <pc:spChg chg="add mod">
          <ac:chgData name="Sarah Ashurst" userId="29781732-e059-4791-b5b7-e08c472c6e1b" providerId="ADAL" clId="{7B9E82F2-1602-4A41-80A1-A0EBE71C0C3F}" dt="2024-07-24T10:21:25.249" v="756" actId="164"/>
          <ac:spMkLst>
            <pc:docMk/>
            <pc:sldMk cId="4195392945" sldId="785"/>
            <ac:spMk id="6" creationId="{B038A1C1-B94C-6965-EC72-D97477C11741}"/>
          </ac:spMkLst>
        </pc:spChg>
        <pc:spChg chg="add mod">
          <ac:chgData name="Sarah Ashurst" userId="29781732-e059-4791-b5b7-e08c472c6e1b" providerId="ADAL" clId="{7B9E82F2-1602-4A41-80A1-A0EBE71C0C3F}" dt="2024-07-24T10:21:25.249" v="756" actId="164"/>
          <ac:spMkLst>
            <pc:docMk/>
            <pc:sldMk cId="4195392945" sldId="785"/>
            <ac:spMk id="7" creationId="{5D757C13-37CF-32AC-E30E-3B731590CFE6}"/>
          </ac:spMkLst>
        </pc:spChg>
        <pc:spChg chg="add mod ord">
          <ac:chgData name="Sarah Ashurst" userId="29781732-e059-4791-b5b7-e08c472c6e1b" providerId="ADAL" clId="{7B9E82F2-1602-4A41-80A1-A0EBE71C0C3F}" dt="2024-07-24T10:21:25.249" v="756" actId="164"/>
          <ac:spMkLst>
            <pc:docMk/>
            <pc:sldMk cId="4195392945" sldId="785"/>
            <ac:spMk id="8" creationId="{32E5550F-C76D-9971-7BC1-B8408C1934AB}"/>
          </ac:spMkLst>
        </pc:spChg>
        <pc:spChg chg="add mod">
          <ac:chgData name="Sarah Ashurst" userId="29781732-e059-4791-b5b7-e08c472c6e1b" providerId="ADAL" clId="{7B9E82F2-1602-4A41-80A1-A0EBE71C0C3F}" dt="2024-08-09T16:07:38.784" v="6348" actId="2711"/>
          <ac:spMkLst>
            <pc:docMk/>
            <pc:sldMk cId="4195392945" sldId="785"/>
            <ac:spMk id="10" creationId="{776B7B94-7494-E9FB-521A-3F5050F6433F}"/>
          </ac:spMkLst>
        </pc:spChg>
        <pc:spChg chg="add mod">
          <ac:chgData name="Sarah Ashurst" userId="29781732-e059-4791-b5b7-e08c472c6e1b" providerId="ADAL" clId="{7B9E82F2-1602-4A41-80A1-A0EBE71C0C3F}" dt="2024-08-09T16:07:38.784" v="6348" actId="2711"/>
          <ac:spMkLst>
            <pc:docMk/>
            <pc:sldMk cId="4195392945" sldId="785"/>
            <ac:spMk id="11" creationId="{7A73C5EA-B45E-08A6-E0EF-3EC5F5124525}"/>
          </ac:spMkLst>
        </pc:spChg>
        <pc:spChg chg="add mod">
          <ac:chgData name="Sarah Ashurst" userId="29781732-e059-4791-b5b7-e08c472c6e1b" providerId="ADAL" clId="{7B9E82F2-1602-4A41-80A1-A0EBE71C0C3F}" dt="2024-08-09T16:07:42.474" v="6349" actId="1076"/>
          <ac:spMkLst>
            <pc:docMk/>
            <pc:sldMk cId="4195392945" sldId="785"/>
            <ac:spMk id="12" creationId="{0213FC84-54AB-17D4-BB92-269CD7CB4805}"/>
          </ac:spMkLst>
        </pc:spChg>
        <pc:spChg chg="add mod">
          <ac:chgData name="Sarah Ashurst" userId="29781732-e059-4791-b5b7-e08c472c6e1b" providerId="ADAL" clId="{7B9E82F2-1602-4A41-80A1-A0EBE71C0C3F}" dt="2024-08-09T16:07:38.784" v="6348" actId="2711"/>
          <ac:spMkLst>
            <pc:docMk/>
            <pc:sldMk cId="4195392945" sldId="785"/>
            <ac:spMk id="16" creationId="{3C367E07-7F49-AE27-3A03-D1D7BDCBC0F9}"/>
          </ac:spMkLst>
        </pc:spChg>
        <pc:spChg chg="add mod">
          <ac:chgData name="Sarah Ashurst" userId="29781732-e059-4791-b5b7-e08c472c6e1b" providerId="ADAL" clId="{7B9E82F2-1602-4A41-80A1-A0EBE71C0C3F}" dt="2024-08-09T16:07:38.784" v="6348" actId="2711"/>
          <ac:spMkLst>
            <pc:docMk/>
            <pc:sldMk cId="4195392945" sldId="785"/>
            <ac:spMk id="17" creationId="{C678A786-C484-4F59-1EED-CC1E942D0C89}"/>
          </ac:spMkLst>
        </pc:spChg>
        <pc:spChg chg="add mod">
          <ac:chgData name="Sarah Ashurst" userId="29781732-e059-4791-b5b7-e08c472c6e1b" providerId="ADAL" clId="{7B9E82F2-1602-4A41-80A1-A0EBE71C0C3F}" dt="2024-08-09T16:07:38.784" v="6348" actId="2711"/>
          <ac:spMkLst>
            <pc:docMk/>
            <pc:sldMk cId="4195392945" sldId="785"/>
            <ac:spMk id="18" creationId="{5FF7A1AA-91D5-34BF-68DF-23B6083F25EA}"/>
          </ac:spMkLst>
        </pc:spChg>
        <pc:spChg chg="add mod">
          <ac:chgData name="Sarah Ashurst" userId="29781732-e059-4791-b5b7-e08c472c6e1b" providerId="ADAL" clId="{7B9E82F2-1602-4A41-80A1-A0EBE71C0C3F}" dt="2024-08-09T16:07:38.784" v="6348" actId="2711"/>
          <ac:spMkLst>
            <pc:docMk/>
            <pc:sldMk cId="4195392945" sldId="785"/>
            <ac:spMk id="19" creationId="{8DC04510-4E0C-A223-C660-B283446558B9}"/>
          </ac:spMkLst>
        </pc:spChg>
        <pc:spChg chg="add mod">
          <ac:chgData name="Sarah Ashurst" userId="29781732-e059-4791-b5b7-e08c472c6e1b" providerId="ADAL" clId="{7B9E82F2-1602-4A41-80A1-A0EBE71C0C3F}" dt="2024-08-09T16:07:38.784" v="6348" actId="2711"/>
          <ac:spMkLst>
            <pc:docMk/>
            <pc:sldMk cId="4195392945" sldId="785"/>
            <ac:spMk id="20" creationId="{DF1141F4-F645-10CB-0FE1-433EE9EFB138}"/>
          </ac:spMkLst>
        </pc:spChg>
        <pc:spChg chg="add del mod">
          <ac:chgData name="Sarah Ashurst" userId="29781732-e059-4791-b5b7-e08c472c6e1b" providerId="ADAL" clId="{7B9E82F2-1602-4A41-80A1-A0EBE71C0C3F}" dt="2024-07-24T10:24:07.368" v="847" actId="21"/>
          <ac:spMkLst>
            <pc:docMk/>
            <pc:sldMk cId="4195392945" sldId="785"/>
            <ac:spMk id="21" creationId="{47AD5D31-23A6-6485-F6D3-C44025FD2DBC}"/>
          </ac:spMkLst>
        </pc:spChg>
        <pc:spChg chg="add mod">
          <ac:chgData name="Sarah Ashurst" userId="29781732-e059-4791-b5b7-e08c472c6e1b" providerId="ADAL" clId="{7B9E82F2-1602-4A41-80A1-A0EBE71C0C3F}" dt="2024-08-09T16:07:38.784" v="6348" actId="2711"/>
          <ac:spMkLst>
            <pc:docMk/>
            <pc:sldMk cId="4195392945" sldId="785"/>
            <ac:spMk id="22" creationId="{519472B4-96F4-6CBF-D129-7AD03E4F12CE}"/>
          </ac:spMkLst>
        </pc:spChg>
        <pc:spChg chg="add mod">
          <ac:chgData name="Sarah Ashurst" userId="29781732-e059-4791-b5b7-e08c472c6e1b" providerId="ADAL" clId="{7B9E82F2-1602-4A41-80A1-A0EBE71C0C3F}" dt="2024-08-09T16:07:38.784" v="6348" actId="2711"/>
          <ac:spMkLst>
            <pc:docMk/>
            <pc:sldMk cId="4195392945" sldId="785"/>
            <ac:spMk id="23" creationId="{556D10F0-9A88-54DA-29E2-B12E8E73AF30}"/>
          </ac:spMkLst>
        </pc:spChg>
        <pc:spChg chg="add mod">
          <ac:chgData name="Sarah Ashurst" userId="29781732-e059-4791-b5b7-e08c472c6e1b" providerId="ADAL" clId="{7B9E82F2-1602-4A41-80A1-A0EBE71C0C3F}" dt="2024-08-09T16:07:38.784" v="6348" actId="2711"/>
          <ac:spMkLst>
            <pc:docMk/>
            <pc:sldMk cId="4195392945" sldId="785"/>
            <ac:spMk id="24" creationId="{1A055C1B-3869-3D0D-6CBF-8DCDB0CB7C9C}"/>
          </ac:spMkLst>
        </pc:spChg>
        <pc:spChg chg="add mod">
          <ac:chgData name="Sarah Ashurst" userId="29781732-e059-4791-b5b7-e08c472c6e1b" providerId="ADAL" clId="{7B9E82F2-1602-4A41-80A1-A0EBE71C0C3F}" dt="2024-08-09T16:07:38.784" v="6348" actId="2711"/>
          <ac:spMkLst>
            <pc:docMk/>
            <pc:sldMk cId="4195392945" sldId="785"/>
            <ac:spMk id="25" creationId="{4E43B261-9AC3-A3FB-CFBF-A4C603000EDF}"/>
          </ac:spMkLst>
        </pc:spChg>
        <pc:spChg chg="add mod">
          <ac:chgData name="Sarah Ashurst" userId="29781732-e059-4791-b5b7-e08c472c6e1b" providerId="ADAL" clId="{7B9E82F2-1602-4A41-80A1-A0EBE71C0C3F}" dt="2024-08-09T16:07:38.784" v="6348" actId="2711"/>
          <ac:spMkLst>
            <pc:docMk/>
            <pc:sldMk cId="4195392945" sldId="785"/>
            <ac:spMk id="26" creationId="{A02CBD9E-CDDD-F42A-D4FB-B006ACFC9608}"/>
          </ac:spMkLst>
        </pc:spChg>
        <pc:spChg chg="add mod">
          <ac:chgData name="Sarah Ashurst" userId="29781732-e059-4791-b5b7-e08c472c6e1b" providerId="ADAL" clId="{7B9E82F2-1602-4A41-80A1-A0EBE71C0C3F}" dt="2024-08-09T16:07:38.784" v="6348" actId="2711"/>
          <ac:spMkLst>
            <pc:docMk/>
            <pc:sldMk cId="4195392945" sldId="785"/>
            <ac:spMk id="27" creationId="{281D7593-C8D8-B356-CA60-194F15A4BC96}"/>
          </ac:spMkLst>
        </pc:spChg>
        <pc:spChg chg="add mod">
          <ac:chgData name="Sarah Ashurst" userId="29781732-e059-4791-b5b7-e08c472c6e1b" providerId="ADAL" clId="{7B9E82F2-1602-4A41-80A1-A0EBE71C0C3F}" dt="2024-08-09T16:07:38.784" v="6348" actId="2711"/>
          <ac:spMkLst>
            <pc:docMk/>
            <pc:sldMk cId="4195392945" sldId="785"/>
            <ac:spMk id="28" creationId="{E56CCC4E-642C-255D-EC2A-6285454DB95C}"/>
          </ac:spMkLst>
        </pc:spChg>
        <pc:spChg chg="add del mod">
          <ac:chgData name="Sarah Ashurst" userId="29781732-e059-4791-b5b7-e08c472c6e1b" providerId="ADAL" clId="{7B9E82F2-1602-4A41-80A1-A0EBE71C0C3F}" dt="2024-07-24T10:27:03.328" v="889"/>
          <ac:spMkLst>
            <pc:docMk/>
            <pc:sldMk cId="4195392945" sldId="785"/>
            <ac:spMk id="29" creationId="{9CCBFBCD-63E9-BED7-52FC-E2E4D3A43DD2}"/>
          </ac:spMkLst>
        </pc:spChg>
        <pc:spChg chg="add mod">
          <ac:chgData name="Sarah Ashurst" userId="29781732-e059-4791-b5b7-e08c472c6e1b" providerId="ADAL" clId="{7B9E82F2-1602-4A41-80A1-A0EBE71C0C3F}" dt="2024-08-09T16:07:38.784" v="6348" actId="2711"/>
          <ac:spMkLst>
            <pc:docMk/>
            <pc:sldMk cId="4195392945" sldId="785"/>
            <ac:spMk id="30" creationId="{5EF3E33D-2FFF-5E3E-060E-E8D81B22059F}"/>
          </ac:spMkLst>
        </pc:spChg>
        <pc:grpChg chg="add mod">
          <ac:chgData name="Sarah Ashurst" userId="29781732-e059-4791-b5b7-e08c472c6e1b" providerId="ADAL" clId="{7B9E82F2-1602-4A41-80A1-A0EBE71C0C3F}" dt="2024-08-09T16:07:38.784" v="6348" actId="2711"/>
          <ac:grpSpMkLst>
            <pc:docMk/>
            <pc:sldMk cId="4195392945" sldId="785"/>
            <ac:grpSpMk id="9" creationId="{2802DC9B-620F-38E6-60A7-741543F4AFF6}"/>
          </ac:grpSpMkLst>
        </pc:grpChg>
        <pc:cxnChg chg="add mod">
          <ac:chgData name="Sarah Ashurst" userId="29781732-e059-4791-b5b7-e08c472c6e1b" providerId="ADAL" clId="{7B9E82F2-1602-4A41-80A1-A0EBE71C0C3F}" dt="2024-08-09T16:07:38.784" v="6348" actId="2711"/>
          <ac:cxnSpMkLst>
            <pc:docMk/>
            <pc:sldMk cId="4195392945" sldId="785"/>
            <ac:cxnSpMk id="14" creationId="{B0606BC2-9E24-51E1-E5A3-BC29A705E89A}"/>
          </ac:cxnSpMkLst>
        </pc:cxnChg>
        <pc:cxnChg chg="add mod">
          <ac:chgData name="Sarah Ashurst" userId="29781732-e059-4791-b5b7-e08c472c6e1b" providerId="ADAL" clId="{7B9E82F2-1602-4A41-80A1-A0EBE71C0C3F}" dt="2024-08-09T16:07:38.784" v="6348" actId="2711"/>
          <ac:cxnSpMkLst>
            <pc:docMk/>
            <pc:sldMk cId="4195392945" sldId="785"/>
            <ac:cxnSpMk id="15" creationId="{90D3BDB5-C5D5-44ED-0FD1-D522FD7CFE3A}"/>
          </ac:cxnSpMkLst>
        </pc:cxnChg>
      </pc:sldChg>
      <pc:sldChg chg="del">
        <pc:chgData name="Sarah Ashurst" userId="29781732-e059-4791-b5b7-e08c472c6e1b" providerId="ADAL" clId="{7B9E82F2-1602-4A41-80A1-A0EBE71C0C3F}" dt="2024-07-24T10:00:30.623" v="66" actId="47"/>
        <pc:sldMkLst>
          <pc:docMk/>
          <pc:sldMk cId="1076910881" sldId="786"/>
        </pc:sldMkLst>
      </pc:sldChg>
      <pc:sldChg chg="addSp modSp new mod">
        <pc:chgData name="Sarah Ashurst" userId="29781732-e059-4791-b5b7-e08c472c6e1b" providerId="ADAL" clId="{7B9E82F2-1602-4A41-80A1-A0EBE71C0C3F}" dt="2024-08-09T16:08:05.518" v="6422" actId="13926"/>
        <pc:sldMkLst>
          <pc:docMk/>
          <pc:sldMk cId="2541717734" sldId="786"/>
        </pc:sldMkLst>
        <pc:spChg chg="add mod">
          <ac:chgData name="Sarah Ashurst" userId="29781732-e059-4791-b5b7-e08c472c6e1b" providerId="ADAL" clId="{7B9E82F2-1602-4A41-80A1-A0EBE71C0C3F}" dt="2024-08-09T16:08:05.518" v="6422" actId="13926"/>
          <ac:spMkLst>
            <pc:docMk/>
            <pc:sldMk cId="2541717734" sldId="786"/>
            <ac:spMk id="2" creationId="{C3583F5D-52E7-4365-194F-B1024B3193A2}"/>
          </ac:spMkLst>
        </pc:spChg>
      </pc:sldChg>
      <pc:sldChg chg="addSp modSp new mod">
        <pc:chgData name="Sarah Ashurst" userId="29781732-e059-4791-b5b7-e08c472c6e1b" providerId="ADAL" clId="{7B9E82F2-1602-4A41-80A1-A0EBE71C0C3F}" dt="2024-08-09T14:48:38.542" v="2393" actId="1076"/>
        <pc:sldMkLst>
          <pc:docMk/>
          <pc:sldMk cId="2598261557" sldId="787"/>
        </pc:sldMkLst>
        <pc:spChg chg="add mod">
          <ac:chgData name="Sarah Ashurst" userId="29781732-e059-4791-b5b7-e08c472c6e1b" providerId="ADAL" clId="{7B9E82F2-1602-4A41-80A1-A0EBE71C0C3F}" dt="2024-08-01T14:49:05.573" v="1121" actId="20577"/>
          <ac:spMkLst>
            <pc:docMk/>
            <pc:sldMk cId="2598261557" sldId="787"/>
            <ac:spMk id="2" creationId="{AD3F4C4D-F5C8-12C8-2650-31DEBDA08D51}"/>
          </ac:spMkLst>
        </pc:spChg>
        <pc:spChg chg="add mod">
          <ac:chgData name="Sarah Ashurst" userId="29781732-e059-4791-b5b7-e08c472c6e1b" providerId="ADAL" clId="{7B9E82F2-1602-4A41-80A1-A0EBE71C0C3F}" dt="2024-08-09T14:48:32.484" v="2391" actId="20577"/>
          <ac:spMkLst>
            <pc:docMk/>
            <pc:sldMk cId="2598261557" sldId="787"/>
            <ac:spMk id="3" creationId="{0948733C-84B7-EDCA-DC86-BEA502A45999}"/>
          </ac:spMkLst>
        </pc:spChg>
        <pc:picChg chg="add mod">
          <ac:chgData name="Sarah Ashurst" userId="29781732-e059-4791-b5b7-e08c472c6e1b" providerId="ADAL" clId="{7B9E82F2-1602-4A41-80A1-A0EBE71C0C3F}" dt="2024-08-09T14:48:38.542" v="2393" actId="1076"/>
          <ac:picMkLst>
            <pc:docMk/>
            <pc:sldMk cId="2598261557" sldId="787"/>
            <ac:picMk id="5" creationId="{DF9CF26A-2A7F-76F2-5AFB-787530014D73}"/>
          </ac:picMkLst>
        </pc:picChg>
      </pc:sldChg>
      <pc:sldChg chg="addSp delSp modSp add mod ord modAnim">
        <pc:chgData name="Sarah Ashurst" userId="29781732-e059-4791-b5b7-e08c472c6e1b" providerId="ADAL" clId="{7B9E82F2-1602-4A41-80A1-A0EBE71C0C3F}" dt="2024-08-09T15:47:54.408" v="4579" actId="20577"/>
        <pc:sldMkLst>
          <pc:docMk/>
          <pc:sldMk cId="2253602876" sldId="788"/>
        </pc:sldMkLst>
        <pc:spChg chg="mod">
          <ac:chgData name="Sarah Ashurst" userId="29781732-e059-4791-b5b7-e08c472c6e1b" providerId="ADAL" clId="{7B9E82F2-1602-4A41-80A1-A0EBE71C0C3F}" dt="2024-08-09T15:00:38.916" v="2969" actId="20577"/>
          <ac:spMkLst>
            <pc:docMk/>
            <pc:sldMk cId="2253602876" sldId="788"/>
            <ac:spMk id="2" creationId="{AD3F4C4D-F5C8-12C8-2650-31DEBDA08D51}"/>
          </ac:spMkLst>
        </pc:spChg>
        <pc:spChg chg="mod">
          <ac:chgData name="Sarah Ashurst" userId="29781732-e059-4791-b5b7-e08c472c6e1b" providerId="ADAL" clId="{7B9E82F2-1602-4A41-80A1-A0EBE71C0C3F}" dt="2024-08-09T15:47:54.408" v="4579" actId="20577"/>
          <ac:spMkLst>
            <pc:docMk/>
            <pc:sldMk cId="2253602876" sldId="788"/>
            <ac:spMk id="3" creationId="{0948733C-84B7-EDCA-DC86-BEA502A45999}"/>
          </ac:spMkLst>
        </pc:spChg>
        <pc:spChg chg="add del mod">
          <ac:chgData name="Sarah Ashurst" userId="29781732-e059-4791-b5b7-e08c472c6e1b" providerId="ADAL" clId="{7B9E82F2-1602-4A41-80A1-A0EBE71C0C3F}" dt="2024-08-09T15:00:57.629" v="2974"/>
          <ac:spMkLst>
            <pc:docMk/>
            <pc:sldMk cId="2253602876" sldId="788"/>
            <ac:spMk id="5" creationId="{D3D39F0C-02F2-924E-3EFD-44B5AA5ED896}"/>
          </ac:spMkLst>
        </pc:spChg>
        <pc:spChg chg="add mod">
          <ac:chgData name="Sarah Ashurst" userId="29781732-e059-4791-b5b7-e08c472c6e1b" providerId="ADAL" clId="{7B9E82F2-1602-4A41-80A1-A0EBE71C0C3F}" dt="2024-08-09T15:02:03.705" v="2981" actId="2085"/>
          <ac:spMkLst>
            <pc:docMk/>
            <pc:sldMk cId="2253602876" sldId="788"/>
            <ac:spMk id="6" creationId="{7F998C1F-4114-BAF7-9B2F-739764752B36}"/>
          </ac:spMkLst>
        </pc:spChg>
        <pc:spChg chg="add mod">
          <ac:chgData name="Sarah Ashurst" userId="29781732-e059-4791-b5b7-e08c472c6e1b" providerId="ADAL" clId="{7B9E82F2-1602-4A41-80A1-A0EBE71C0C3F}" dt="2024-08-09T15:02:41.643" v="2986" actId="14100"/>
          <ac:spMkLst>
            <pc:docMk/>
            <pc:sldMk cId="2253602876" sldId="788"/>
            <ac:spMk id="7" creationId="{94DCDCC6-9946-64EB-C24E-582C4864898A}"/>
          </ac:spMkLst>
        </pc:spChg>
      </pc:sldChg>
      <pc:sldChg chg="modSp add mod">
        <pc:chgData name="Sarah Ashurst" userId="29781732-e059-4791-b5b7-e08c472c6e1b" providerId="ADAL" clId="{7B9E82F2-1602-4A41-80A1-A0EBE71C0C3F}" dt="2024-08-09T16:07:14.893" v="6345" actId="2711"/>
        <pc:sldMkLst>
          <pc:docMk/>
          <pc:sldMk cId="3667783913" sldId="789"/>
        </pc:sldMkLst>
        <pc:spChg chg="mod">
          <ac:chgData name="Sarah Ashurst" userId="29781732-e059-4791-b5b7-e08c472c6e1b" providerId="ADAL" clId="{7B9E82F2-1602-4A41-80A1-A0EBE71C0C3F}" dt="2024-08-01T15:10:47.966" v="1688" actId="20577"/>
          <ac:spMkLst>
            <pc:docMk/>
            <pc:sldMk cId="3667783913" sldId="789"/>
            <ac:spMk id="2" creationId="{AD3F4C4D-F5C8-12C8-2650-31DEBDA08D51}"/>
          </ac:spMkLst>
        </pc:spChg>
        <pc:spChg chg="mod">
          <ac:chgData name="Sarah Ashurst" userId="29781732-e059-4791-b5b7-e08c472c6e1b" providerId="ADAL" clId="{7B9E82F2-1602-4A41-80A1-A0EBE71C0C3F}" dt="2024-08-09T16:07:14.893" v="6345" actId="2711"/>
          <ac:spMkLst>
            <pc:docMk/>
            <pc:sldMk cId="3667783913" sldId="789"/>
            <ac:spMk id="3" creationId="{0948733C-84B7-EDCA-DC86-BEA502A45999}"/>
          </ac:spMkLst>
        </pc:spChg>
      </pc:sldChg>
      <pc:sldChg chg="addSp modSp add mod ord">
        <pc:chgData name="Sarah Ashurst" userId="29781732-e059-4791-b5b7-e08c472c6e1b" providerId="ADAL" clId="{7B9E82F2-1602-4A41-80A1-A0EBE71C0C3F}" dt="2024-08-09T16:08:27.710" v="6426" actId="207"/>
        <pc:sldMkLst>
          <pc:docMk/>
          <pc:sldMk cId="4182560251" sldId="790"/>
        </pc:sldMkLst>
        <pc:spChg chg="mod">
          <ac:chgData name="Sarah Ashurst" userId="29781732-e059-4791-b5b7-e08c472c6e1b" providerId="ADAL" clId="{7B9E82F2-1602-4A41-80A1-A0EBE71C0C3F}" dt="2024-08-09T14:50:24.950" v="2488" actId="20577"/>
          <ac:spMkLst>
            <pc:docMk/>
            <pc:sldMk cId="4182560251" sldId="790"/>
            <ac:spMk id="2" creationId="{AD3F4C4D-F5C8-12C8-2650-31DEBDA08D51}"/>
          </ac:spMkLst>
        </pc:spChg>
        <pc:spChg chg="mod">
          <ac:chgData name="Sarah Ashurst" userId="29781732-e059-4791-b5b7-e08c472c6e1b" providerId="ADAL" clId="{7B9E82F2-1602-4A41-80A1-A0EBE71C0C3F}" dt="2024-08-09T16:08:27.710" v="6426" actId="207"/>
          <ac:spMkLst>
            <pc:docMk/>
            <pc:sldMk cId="4182560251" sldId="790"/>
            <ac:spMk id="3" creationId="{0948733C-84B7-EDCA-DC86-BEA502A45999}"/>
          </ac:spMkLst>
        </pc:spChg>
        <pc:spChg chg="add mod">
          <ac:chgData name="Sarah Ashurst" userId="29781732-e059-4791-b5b7-e08c472c6e1b" providerId="ADAL" clId="{7B9E82F2-1602-4A41-80A1-A0EBE71C0C3F}" dt="2024-08-09T16:08:19.167" v="6425" actId="1076"/>
          <ac:spMkLst>
            <pc:docMk/>
            <pc:sldMk cId="4182560251" sldId="790"/>
            <ac:spMk id="5" creationId="{08B4D758-C268-A595-21E6-F2F4B930F115}"/>
          </ac:spMkLst>
        </pc:spChg>
      </pc:sldChg>
      <pc:sldChg chg="modSp add mod">
        <pc:chgData name="Sarah Ashurst" userId="29781732-e059-4791-b5b7-e08c472c6e1b" providerId="ADAL" clId="{7B9E82F2-1602-4A41-80A1-A0EBE71C0C3F}" dt="2024-08-09T16:11:48.731" v="6853" actId="20577"/>
        <pc:sldMkLst>
          <pc:docMk/>
          <pc:sldMk cId="989357421" sldId="791"/>
        </pc:sldMkLst>
        <pc:spChg chg="mod">
          <ac:chgData name="Sarah Ashurst" userId="29781732-e059-4791-b5b7-e08c472c6e1b" providerId="ADAL" clId="{7B9E82F2-1602-4A41-80A1-A0EBE71C0C3F}" dt="2024-08-09T16:08:46.705" v="6427" actId="20577"/>
          <ac:spMkLst>
            <pc:docMk/>
            <pc:sldMk cId="989357421" sldId="791"/>
            <ac:spMk id="2" creationId="{AD3F4C4D-F5C8-12C8-2650-31DEBDA08D51}"/>
          </ac:spMkLst>
        </pc:spChg>
        <pc:spChg chg="mod">
          <ac:chgData name="Sarah Ashurst" userId="29781732-e059-4791-b5b7-e08c472c6e1b" providerId="ADAL" clId="{7B9E82F2-1602-4A41-80A1-A0EBE71C0C3F}" dt="2024-08-09T16:11:48.731" v="6853" actId="20577"/>
          <ac:spMkLst>
            <pc:docMk/>
            <pc:sldMk cId="989357421" sldId="791"/>
            <ac:spMk id="3" creationId="{0948733C-84B7-EDCA-DC86-BEA502A45999}"/>
          </ac:spMkLst>
        </pc:spChg>
      </pc:sldChg>
      <pc:sldChg chg="addSp modSp add mod modAnim">
        <pc:chgData name="Sarah Ashurst" userId="29781732-e059-4791-b5b7-e08c472c6e1b" providerId="ADAL" clId="{7B9E82F2-1602-4A41-80A1-A0EBE71C0C3F}" dt="2024-08-09T15:50:26.256" v="4919" actId="1076"/>
        <pc:sldMkLst>
          <pc:docMk/>
          <pc:sldMk cId="372574624" sldId="792"/>
        </pc:sldMkLst>
        <pc:spChg chg="mod">
          <ac:chgData name="Sarah Ashurst" userId="29781732-e059-4791-b5b7-e08c472c6e1b" providerId="ADAL" clId="{7B9E82F2-1602-4A41-80A1-A0EBE71C0C3F}" dt="2024-08-09T15:32:17.931" v="3295" actId="20577"/>
          <ac:spMkLst>
            <pc:docMk/>
            <pc:sldMk cId="372574624" sldId="792"/>
            <ac:spMk id="3" creationId="{0948733C-84B7-EDCA-DC86-BEA502A45999}"/>
          </ac:spMkLst>
        </pc:spChg>
        <pc:graphicFrameChg chg="add mod modGraphic">
          <ac:chgData name="Sarah Ashurst" userId="29781732-e059-4791-b5b7-e08c472c6e1b" providerId="ADAL" clId="{7B9E82F2-1602-4A41-80A1-A0EBE71C0C3F}" dt="2024-08-09T15:50:26.256" v="4919" actId="1076"/>
          <ac:graphicFrameMkLst>
            <pc:docMk/>
            <pc:sldMk cId="372574624" sldId="792"/>
            <ac:graphicFrameMk id="6" creationId="{998565AD-CC22-B5B0-BC99-997B2EF8C6AD}"/>
          </ac:graphicFrameMkLst>
        </pc:graphicFrameChg>
      </pc:sldChg>
      <pc:sldChg chg="addSp delSp modSp new del mod">
        <pc:chgData name="Sarah Ashurst" userId="29781732-e059-4791-b5b7-e08c472c6e1b" providerId="ADAL" clId="{7B9E82F2-1602-4A41-80A1-A0EBE71C0C3F}" dt="2024-08-09T15:39:59.741" v="4133" actId="2696"/>
        <pc:sldMkLst>
          <pc:docMk/>
          <pc:sldMk cId="2238690091" sldId="793"/>
        </pc:sldMkLst>
        <pc:spChg chg="del">
          <ac:chgData name="Sarah Ashurst" userId="29781732-e059-4791-b5b7-e08c472c6e1b" providerId="ADAL" clId="{7B9E82F2-1602-4A41-80A1-A0EBE71C0C3F}" dt="2024-08-09T15:28:17.042" v="2994" actId="478"/>
          <ac:spMkLst>
            <pc:docMk/>
            <pc:sldMk cId="2238690091" sldId="793"/>
            <ac:spMk id="2" creationId="{0FAEFDCC-6DF3-372D-B7E5-23C968815489}"/>
          </ac:spMkLst>
        </pc:spChg>
        <pc:spChg chg="del">
          <ac:chgData name="Sarah Ashurst" userId="29781732-e059-4791-b5b7-e08c472c6e1b" providerId="ADAL" clId="{7B9E82F2-1602-4A41-80A1-A0EBE71C0C3F}" dt="2024-08-09T15:28:18.139" v="2995" actId="478"/>
          <ac:spMkLst>
            <pc:docMk/>
            <pc:sldMk cId="2238690091" sldId="793"/>
            <ac:spMk id="3" creationId="{20A16A71-4661-D384-D7F0-8BF718E92067}"/>
          </ac:spMkLst>
        </pc:spChg>
        <pc:graphicFrameChg chg="add mod">
          <ac:chgData name="Sarah Ashurst" userId="29781732-e059-4791-b5b7-e08c472c6e1b" providerId="ADAL" clId="{7B9E82F2-1602-4A41-80A1-A0EBE71C0C3F}" dt="2024-08-09T15:28:03.732" v="2991"/>
          <ac:graphicFrameMkLst>
            <pc:docMk/>
            <pc:sldMk cId="2238690091" sldId="793"/>
            <ac:graphicFrameMk id="4" creationId="{1CBE795D-56BA-D029-730D-687EED4F25A5}"/>
          </ac:graphicFrameMkLst>
        </pc:graphicFrameChg>
        <pc:graphicFrameChg chg="add del mod modGraphic">
          <ac:chgData name="Sarah Ashurst" userId="29781732-e059-4791-b5b7-e08c472c6e1b" providerId="ADAL" clId="{7B9E82F2-1602-4A41-80A1-A0EBE71C0C3F}" dt="2024-08-09T15:39:43.013" v="4130" actId="21"/>
          <ac:graphicFrameMkLst>
            <pc:docMk/>
            <pc:sldMk cId="2238690091" sldId="793"/>
            <ac:graphicFrameMk id="6" creationId="{998565AD-CC22-B5B0-BC99-997B2EF8C6AD}"/>
          </ac:graphicFrameMkLst>
        </pc:graphicFrameChg>
        <pc:picChg chg="add del">
          <ac:chgData name="Sarah Ashurst" userId="29781732-e059-4791-b5b7-e08c472c6e1b" providerId="ADAL" clId="{7B9E82F2-1602-4A41-80A1-A0EBE71C0C3F}" dt="2024-08-09T15:28:13.511" v="2993" actId="478"/>
          <ac:picMkLst>
            <pc:docMk/>
            <pc:sldMk cId="2238690091" sldId="793"/>
            <ac:picMk id="5" creationId="{B1BD526A-4328-9A03-0A87-AE714D4C5F5E}"/>
          </ac:picMkLst>
        </pc:picChg>
      </pc:sldChg>
      <pc:sldChg chg="addSp modSp add mod">
        <pc:chgData name="Sarah Ashurst" userId="29781732-e059-4791-b5b7-e08c472c6e1b" providerId="ADAL" clId="{7B9E82F2-1602-4A41-80A1-A0EBE71C0C3F}" dt="2024-08-09T15:58:23.556" v="5693" actId="2711"/>
        <pc:sldMkLst>
          <pc:docMk/>
          <pc:sldMk cId="2497851997" sldId="794"/>
        </pc:sldMkLst>
        <pc:spChg chg="mod">
          <ac:chgData name="Sarah Ashurst" userId="29781732-e059-4791-b5b7-e08c472c6e1b" providerId="ADAL" clId="{7B9E82F2-1602-4A41-80A1-A0EBE71C0C3F}" dt="2024-08-09T15:37:48.220" v="3903" actId="20577"/>
          <ac:spMkLst>
            <pc:docMk/>
            <pc:sldMk cId="2497851997" sldId="794"/>
            <ac:spMk id="2" creationId="{AD3F4C4D-F5C8-12C8-2650-31DEBDA08D51}"/>
          </ac:spMkLst>
        </pc:spChg>
        <pc:spChg chg="mod">
          <ac:chgData name="Sarah Ashurst" userId="29781732-e059-4791-b5b7-e08c472c6e1b" providerId="ADAL" clId="{7B9E82F2-1602-4A41-80A1-A0EBE71C0C3F}" dt="2024-08-09T15:58:23.556" v="5693" actId="2711"/>
          <ac:spMkLst>
            <pc:docMk/>
            <pc:sldMk cId="2497851997" sldId="794"/>
            <ac:spMk id="3" creationId="{0948733C-84B7-EDCA-DC86-BEA502A45999}"/>
          </ac:spMkLst>
        </pc:spChg>
        <pc:graphicFrameChg chg="add mod">
          <ac:chgData name="Sarah Ashurst" userId="29781732-e059-4791-b5b7-e08c472c6e1b" providerId="ADAL" clId="{7B9E82F2-1602-4A41-80A1-A0EBE71C0C3F}" dt="2024-08-09T15:39:12.464" v="4102" actId="1076"/>
          <ac:graphicFrameMkLst>
            <pc:docMk/>
            <pc:sldMk cId="2497851997" sldId="794"/>
            <ac:graphicFrameMk id="4" creationId="{F5F93E9A-8040-5C59-C1E4-6AC76D17C852}"/>
          </ac:graphicFrameMkLst>
        </pc:graphicFrameChg>
      </pc:sldChg>
      <pc:sldChg chg="modSp add mod">
        <pc:chgData name="Sarah Ashurst" userId="29781732-e059-4791-b5b7-e08c472c6e1b" providerId="ADAL" clId="{7B9E82F2-1602-4A41-80A1-A0EBE71C0C3F}" dt="2024-08-14T10:08:09.855" v="7919" actId="20577"/>
        <pc:sldMkLst>
          <pc:docMk/>
          <pc:sldMk cId="1173429256" sldId="795"/>
        </pc:sldMkLst>
        <pc:spChg chg="mod">
          <ac:chgData name="Sarah Ashurst" userId="29781732-e059-4791-b5b7-e08c472c6e1b" providerId="ADAL" clId="{7B9E82F2-1602-4A41-80A1-A0EBE71C0C3F}" dt="2024-08-14T10:08:09.855" v="7919" actId="20577"/>
          <ac:spMkLst>
            <pc:docMk/>
            <pc:sldMk cId="1173429256" sldId="795"/>
            <ac:spMk id="3" creationId="{0948733C-84B7-EDCA-DC86-BEA502A45999}"/>
          </ac:spMkLst>
        </pc:spChg>
      </pc:sldChg>
      <pc:sldChg chg="addSp delSp modSp add mod">
        <pc:chgData name="Sarah Ashurst" userId="29781732-e059-4791-b5b7-e08c472c6e1b" providerId="ADAL" clId="{7B9E82F2-1602-4A41-80A1-A0EBE71C0C3F}" dt="2024-08-09T15:59:20.855" v="5708" actId="403"/>
        <pc:sldMkLst>
          <pc:docMk/>
          <pc:sldMk cId="1468056507" sldId="796"/>
        </pc:sldMkLst>
        <pc:spChg chg="mod">
          <ac:chgData name="Sarah Ashurst" userId="29781732-e059-4791-b5b7-e08c472c6e1b" providerId="ADAL" clId="{7B9E82F2-1602-4A41-80A1-A0EBE71C0C3F}" dt="2024-08-09T15:48:22.201" v="4616" actId="20577"/>
          <ac:spMkLst>
            <pc:docMk/>
            <pc:sldMk cId="1468056507" sldId="796"/>
            <ac:spMk id="2" creationId="{AD3F4C4D-F5C8-12C8-2650-31DEBDA08D51}"/>
          </ac:spMkLst>
        </pc:spChg>
        <pc:spChg chg="mod">
          <ac:chgData name="Sarah Ashurst" userId="29781732-e059-4791-b5b7-e08c472c6e1b" providerId="ADAL" clId="{7B9E82F2-1602-4A41-80A1-A0EBE71C0C3F}" dt="2024-08-09T15:58:37.360" v="5694" actId="2711"/>
          <ac:spMkLst>
            <pc:docMk/>
            <pc:sldMk cId="1468056507" sldId="796"/>
            <ac:spMk id="3" creationId="{0948733C-84B7-EDCA-DC86-BEA502A45999}"/>
          </ac:spMkLst>
        </pc:spChg>
        <pc:graphicFrameChg chg="del modGraphic">
          <ac:chgData name="Sarah Ashurst" userId="29781732-e059-4791-b5b7-e08c472c6e1b" providerId="ADAL" clId="{7B9E82F2-1602-4A41-80A1-A0EBE71C0C3F}" dt="2024-08-09T15:48:04.511" v="4583" actId="478"/>
          <ac:graphicFrameMkLst>
            <pc:docMk/>
            <pc:sldMk cId="1468056507" sldId="796"/>
            <ac:graphicFrameMk id="4" creationId="{F5F93E9A-8040-5C59-C1E4-6AC76D17C852}"/>
          </ac:graphicFrameMkLst>
        </pc:graphicFrameChg>
        <pc:graphicFrameChg chg="add mod modGraphic">
          <ac:chgData name="Sarah Ashurst" userId="29781732-e059-4791-b5b7-e08c472c6e1b" providerId="ADAL" clId="{7B9E82F2-1602-4A41-80A1-A0EBE71C0C3F}" dt="2024-08-09T15:59:20.855" v="5708" actId="403"/>
          <ac:graphicFrameMkLst>
            <pc:docMk/>
            <pc:sldMk cId="1468056507" sldId="796"/>
            <ac:graphicFrameMk id="5" creationId="{9D08DF2F-A17F-965D-DF41-F9870B4727B2}"/>
          </ac:graphicFrameMkLst>
        </pc:graphicFrameChg>
      </pc:sldChg>
      <pc:sldChg chg="addSp modSp add mod">
        <pc:chgData name="Sarah Ashurst" userId="29781732-e059-4791-b5b7-e08c472c6e1b" providerId="ADAL" clId="{7B9E82F2-1602-4A41-80A1-A0EBE71C0C3F}" dt="2024-08-09T16:12:02.554" v="6856" actId="1076"/>
        <pc:sldMkLst>
          <pc:docMk/>
          <pc:sldMk cId="3723418865" sldId="797"/>
        </pc:sldMkLst>
        <pc:spChg chg="mod">
          <ac:chgData name="Sarah Ashurst" userId="29781732-e059-4791-b5b7-e08c472c6e1b" providerId="ADAL" clId="{7B9E82F2-1602-4A41-80A1-A0EBE71C0C3F}" dt="2024-08-09T15:50:48.818" v="4927" actId="20577"/>
          <ac:spMkLst>
            <pc:docMk/>
            <pc:sldMk cId="3723418865" sldId="797"/>
            <ac:spMk id="2" creationId="{AD3F4C4D-F5C8-12C8-2650-31DEBDA08D51}"/>
          </ac:spMkLst>
        </pc:spChg>
        <pc:spChg chg="mod">
          <ac:chgData name="Sarah Ashurst" userId="29781732-e059-4791-b5b7-e08c472c6e1b" providerId="ADAL" clId="{7B9E82F2-1602-4A41-80A1-A0EBE71C0C3F}" dt="2024-08-09T16:11:31.561" v="6847" actId="114"/>
          <ac:spMkLst>
            <pc:docMk/>
            <pc:sldMk cId="3723418865" sldId="797"/>
            <ac:spMk id="3" creationId="{0948733C-84B7-EDCA-DC86-BEA502A45999}"/>
          </ac:spMkLst>
        </pc:spChg>
        <pc:picChg chg="add mod">
          <ac:chgData name="Sarah Ashurst" userId="29781732-e059-4791-b5b7-e08c472c6e1b" providerId="ADAL" clId="{7B9E82F2-1602-4A41-80A1-A0EBE71C0C3F}" dt="2024-08-09T16:12:02.554" v="6856" actId="1076"/>
          <ac:picMkLst>
            <pc:docMk/>
            <pc:sldMk cId="3723418865" sldId="797"/>
            <ac:picMk id="5" creationId="{A6B1DF17-BCEB-90A6-D794-A9294C679BCB}"/>
          </ac:picMkLst>
        </pc:picChg>
      </pc:sldChg>
      <pc:sldChg chg="addSp delSp modSp add mod">
        <pc:chgData name="Sarah Ashurst" userId="29781732-e059-4791-b5b7-e08c472c6e1b" providerId="ADAL" clId="{7B9E82F2-1602-4A41-80A1-A0EBE71C0C3F}" dt="2024-08-09T16:12:07.209" v="6857" actId="20577"/>
        <pc:sldMkLst>
          <pc:docMk/>
          <pc:sldMk cId="508141729" sldId="798"/>
        </pc:sldMkLst>
        <pc:spChg chg="mod">
          <ac:chgData name="Sarah Ashurst" userId="29781732-e059-4791-b5b7-e08c472c6e1b" providerId="ADAL" clId="{7B9E82F2-1602-4A41-80A1-A0EBE71C0C3F}" dt="2024-08-09T16:12:07.209" v="6857" actId="20577"/>
          <ac:spMkLst>
            <pc:docMk/>
            <pc:sldMk cId="508141729" sldId="798"/>
            <ac:spMk id="2" creationId="{AD3F4C4D-F5C8-12C8-2650-31DEBDA08D51}"/>
          </ac:spMkLst>
        </pc:spChg>
        <pc:spChg chg="mod">
          <ac:chgData name="Sarah Ashurst" userId="29781732-e059-4791-b5b7-e08c472c6e1b" providerId="ADAL" clId="{7B9E82F2-1602-4A41-80A1-A0EBE71C0C3F}" dt="2024-08-09T15:57:44.426" v="5683" actId="20577"/>
          <ac:spMkLst>
            <pc:docMk/>
            <pc:sldMk cId="508141729" sldId="798"/>
            <ac:spMk id="3" creationId="{0948733C-84B7-EDCA-DC86-BEA502A45999}"/>
          </ac:spMkLst>
        </pc:spChg>
        <pc:picChg chg="del">
          <ac:chgData name="Sarah Ashurst" userId="29781732-e059-4791-b5b7-e08c472c6e1b" providerId="ADAL" clId="{7B9E82F2-1602-4A41-80A1-A0EBE71C0C3F}" dt="2024-08-09T15:57:55.871" v="5688" actId="21"/>
          <ac:picMkLst>
            <pc:docMk/>
            <pc:sldMk cId="508141729" sldId="798"/>
            <ac:picMk id="5" creationId="{A6B1DF17-BCEB-90A6-D794-A9294C679BCB}"/>
          </ac:picMkLst>
        </pc:picChg>
        <pc:picChg chg="add mod">
          <ac:chgData name="Sarah Ashurst" userId="29781732-e059-4791-b5b7-e08c472c6e1b" providerId="ADAL" clId="{7B9E82F2-1602-4A41-80A1-A0EBE71C0C3F}" dt="2024-08-09T15:57:49.562" v="5686" actId="1076"/>
          <ac:picMkLst>
            <pc:docMk/>
            <pc:sldMk cId="508141729" sldId="798"/>
            <ac:picMk id="6" creationId="{3EC8F258-7A42-2EBF-C19F-AEFAC6EB8466}"/>
          </ac:picMkLst>
        </pc:picChg>
        <pc:picChg chg="add mod">
          <ac:chgData name="Sarah Ashurst" userId="29781732-e059-4791-b5b7-e08c472c6e1b" providerId="ADAL" clId="{7B9E82F2-1602-4A41-80A1-A0EBE71C0C3F}" dt="2024-08-09T15:57:53.034" v="5687" actId="1076"/>
          <ac:picMkLst>
            <pc:docMk/>
            <pc:sldMk cId="508141729" sldId="798"/>
            <ac:picMk id="8" creationId="{0339A9EC-4077-08D2-C2A1-F9AC4884F194}"/>
          </ac:picMkLst>
        </pc:picChg>
      </pc:sldChg>
      <pc:sldChg chg="delSp modSp add mod">
        <pc:chgData name="Sarah Ashurst" userId="29781732-e059-4791-b5b7-e08c472c6e1b" providerId="ADAL" clId="{7B9E82F2-1602-4A41-80A1-A0EBE71C0C3F}" dt="2024-08-09T16:02:55.081" v="6188" actId="1076"/>
        <pc:sldMkLst>
          <pc:docMk/>
          <pc:sldMk cId="1688167298" sldId="799"/>
        </pc:sldMkLst>
        <pc:spChg chg="mod">
          <ac:chgData name="Sarah Ashurst" userId="29781732-e059-4791-b5b7-e08c472c6e1b" providerId="ADAL" clId="{7B9E82F2-1602-4A41-80A1-A0EBE71C0C3F}" dt="2024-08-09T16:00:16.634" v="5727" actId="20577"/>
          <ac:spMkLst>
            <pc:docMk/>
            <pc:sldMk cId="1688167298" sldId="799"/>
            <ac:spMk id="2" creationId="{AD3F4C4D-F5C8-12C8-2650-31DEBDA08D51}"/>
          </ac:spMkLst>
        </pc:spChg>
        <pc:spChg chg="mod">
          <ac:chgData name="Sarah Ashurst" userId="29781732-e059-4791-b5b7-e08c472c6e1b" providerId="ADAL" clId="{7B9E82F2-1602-4A41-80A1-A0EBE71C0C3F}" dt="2024-08-09T16:02:55.081" v="6188" actId="1076"/>
          <ac:spMkLst>
            <pc:docMk/>
            <pc:sldMk cId="1688167298" sldId="799"/>
            <ac:spMk id="3" creationId="{0948733C-84B7-EDCA-DC86-BEA502A45999}"/>
          </ac:spMkLst>
        </pc:spChg>
        <pc:graphicFrameChg chg="del">
          <ac:chgData name="Sarah Ashurst" userId="29781732-e059-4791-b5b7-e08c472c6e1b" providerId="ADAL" clId="{7B9E82F2-1602-4A41-80A1-A0EBE71C0C3F}" dt="2024-08-09T16:00:20.071" v="5728" actId="478"/>
          <ac:graphicFrameMkLst>
            <pc:docMk/>
            <pc:sldMk cId="1688167298" sldId="799"/>
            <ac:graphicFrameMk id="5" creationId="{9D08DF2F-A17F-965D-DF41-F9870B4727B2}"/>
          </ac:graphicFrameMkLst>
        </pc:graphicFrameChg>
      </pc:sldChg>
      <pc:sldChg chg="addSp modSp new mod modAnim">
        <pc:chgData name="Sarah Ashurst" userId="29781732-e059-4791-b5b7-e08c472c6e1b" providerId="ADAL" clId="{7B9E82F2-1602-4A41-80A1-A0EBE71C0C3F}" dt="2024-08-09T16:06:14.621" v="6258" actId="1076"/>
        <pc:sldMkLst>
          <pc:docMk/>
          <pc:sldMk cId="3219899187" sldId="800"/>
        </pc:sldMkLst>
        <pc:spChg chg="add mod">
          <ac:chgData name="Sarah Ashurst" userId="29781732-e059-4791-b5b7-e08c472c6e1b" providerId="ADAL" clId="{7B9E82F2-1602-4A41-80A1-A0EBE71C0C3F}" dt="2024-08-09T16:06:14.621" v="6258" actId="1076"/>
          <ac:spMkLst>
            <pc:docMk/>
            <pc:sldMk cId="3219899187" sldId="800"/>
            <ac:spMk id="4" creationId="{DF077D6A-5AE2-7FE2-A1E8-0889E1E9655B}"/>
          </ac:spMkLst>
        </pc:spChg>
        <pc:picChg chg="add mod">
          <ac:chgData name="Sarah Ashurst" userId="29781732-e059-4791-b5b7-e08c472c6e1b" providerId="ADAL" clId="{7B9E82F2-1602-4A41-80A1-A0EBE71C0C3F}" dt="2024-08-09T16:05:36.307" v="6207" actId="1076"/>
          <ac:picMkLst>
            <pc:docMk/>
            <pc:sldMk cId="3219899187" sldId="800"/>
            <ac:picMk id="3" creationId="{D1734B20-7E57-72CE-7F11-615C83F974BB}"/>
          </ac:picMkLst>
        </pc:picChg>
      </pc:sldChg>
      <pc:sldChg chg="modSp add mod">
        <pc:chgData name="Sarah Ashurst" userId="29781732-e059-4791-b5b7-e08c472c6e1b" providerId="ADAL" clId="{7B9E82F2-1602-4A41-80A1-A0EBE71C0C3F}" dt="2024-08-09T16:12:49.444" v="6877" actId="1076"/>
        <pc:sldMkLst>
          <pc:docMk/>
          <pc:sldMk cId="882960374" sldId="801"/>
        </pc:sldMkLst>
        <pc:spChg chg="mod">
          <ac:chgData name="Sarah Ashurst" userId="29781732-e059-4791-b5b7-e08c472c6e1b" providerId="ADAL" clId="{7B9E82F2-1602-4A41-80A1-A0EBE71C0C3F}" dt="2024-08-09T16:12:49.444" v="6877" actId="1076"/>
          <ac:spMkLst>
            <pc:docMk/>
            <pc:sldMk cId="882960374" sldId="801"/>
            <ac:spMk id="8" creationId="{1540F4E4-C016-46BA-AD55-23D8D89013B9}"/>
          </ac:spMkLst>
        </pc:spChg>
      </pc:sldChg>
      <pc:sldChg chg="del">
        <pc:chgData name="Sarah Ashurst" userId="29781732-e059-4791-b5b7-e08c472c6e1b" providerId="ADAL" clId="{7B9E82F2-1602-4A41-80A1-A0EBE71C0C3F}" dt="2024-07-24T10:00:29.885" v="65" actId="47"/>
        <pc:sldMkLst>
          <pc:docMk/>
          <pc:sldMk cId="2090314594" sldId="802"/>
        </pc:sldMkLst>
      </pc:sldChg>
      <pc:sldChg chg="modSp add mod modShow">
        <pc:chgData name="Sarah Ashurst" userId="29781732-e059-4791-b5b7-e08c472c6e1b" providerId="ADAL" clId="{7B9E82F2-1602-4A41-80A1-A0EBE71C0C3F}" dt="2024-08-14T12:38:14.462" v="7922" actId="729"/>
        <pc:sldMkLst>
          <pc:docMk/>
          <pc:sldMk cId="4055657722" sldId="802"/>
        </pc:sldMkLst>
        <pc:spChg chg="mod">
          <ac:chgData name="Sarah Ashurst" userId="29781732-e059-4791-b5b7-e08c472c6e1b" providerId="ADAL" clId="{7B9E82F2-1602-4A41-80A1-A0EBE71C0C3F}" dt="2024-08-14T12:38:08.633" v="7921" actId="14100"/>
          <ac:spMkLst>
            <pc:docMk/>
            <pc:sldMk cId="4055657722" sldId="802"/>
            <ac:spMk id="2" creationId="{C3583F5D-52E7-4365-194F-B1024B3193A2}"/>
          </ac:spMkLst>
        </pc:spChg>
      </pc:sldChg>
      <pc:sldChg chg="del">
        <pc:chgData name="Sarah Ashurst" userId="29781732-e059-4791-b5b7-e08c472c6e1b" providerId="ADAL" clId="{7B9E82F2-1602-4A41-80A1-A0EBE71C0C3F}" dt="2024-07-24T10:00:31.403" v="67" actId="47"/>
        <pc:sldMkLst>
          <pc:docMk/>
          <pc:sldMk cId="1625251925" sldId="803"/>
        </pc:sldMkLst>
      </pc:sldChg>
      <pc:sldChg chg="addSp delSp modSp add mod modShow">
        <pc:chgData name="Sarah Ashurst" userId="29781732-e059-4791-b5b7-e08c472c6e1b" providerId="ADAL" clId="{7B9E82F2-1602-4A41-80A1-A0EBE71C0C3F}" dt="2024-08-14T12:37:56.603" v="7920" actId="729"/>
        <pc:sldMkLst>
          <pc:docMk/>
          <pc:sldMk cId="2724253631" sldId="803"/>
        </pc:sldMkLst>
        <pc:spChg chg="mod">
          <ac:chgData name="Sarah Ashurst" userId="29781732-e059-4791-b5b7-e08c472c6e1b" providerId="ADAL" clId="{7B9E82F2-1602-4A41-80A1-A0EBE71C0C3F}" dt="2024-08-09T16:18:04.546" v="7672" actId="20577"/>
          <ac:spMkLst>
            <pc:docMk/>
            <pc:sldMk cId="2724253631" sldId="803"/>
            <ac:spMk id="2" creationId="{AD3F4C4D-F5C8-12C8-2650-31DEBDA08D51}"/>
          </ac:spMkLst>
        </pc:spChg>
        <pc:spChg chg="mod">
          <ac:chgData name="Sarah Ashurst" userId="29781732-e059-4791-b5b7-e08c472c6e1b" providerId="ADAL" clId="{7B9E82F2-1602-4A41-80A1-A0EBE71C0C3F}" dt="2024-08-09T16:18:09.526" v="7674" actId="5793"/>
          <ac:spMkLst>
            <pc:docMk/>
            <pc:sldMk cId="2724253631" sldId="803"/>
            <ac:spMk id="3" creationId="{0948733C-84B7-EDCA-DC86-BEA502A45999}"/>
          </ac:spMkLst>
        </pc:spChg>
        <pc:spChg chg="add mod">
          <ac:chgData name="Sarah Ashurst" userId="29781732-e059-4791-b5b7-e08c472c6e1b" providerId="ADAL" clId="{7B9E82F2-1602-4A41-80A1-A0EBE71C0C3F}" dt="2024-08-09T16:19:49.080" v="7907" actId="1076"/>
          <ac:spMkLst>
            <pc:docMk/>
            <pc:sldMk cId="2724253631" sldId="803"/>
            <ac:spMk id="4" creationId="{59E84744-06C0-2A06-37E6-F39773833F62}"/>
          </ac:spMkLst>
        </pc:spChg>
        <pc:spChg chg="del">
          <ac:chgData name="Sarah Ashurst" userId="29781732-e059-4791-b5b7-e08c472c6e1b" providerId="ADAL" clId="{7B9E82F2-1602-4A41-80A1-A0EBE71C0C3F}" dt="2024-08-09T16:18:10.861" v="7675" actId="478"/>
          <ac:spMkLst>
            <pc:docMk/>
            <pc:sldMk cId="2724253631" sldId="803"/>
            <ac:spMk id="5" creationId="{08B4D758-C268-A595-21E6-F2F4B930F115}"/>
          </ac:spMkLst>
        </pc:spChg>
      </pc:sldChg>
      <pc:sldChg chg="add del">
        <pc:chgData name="Sarah Ashurst" userId="29781732-e059-4791-b5b7-e08c472c6e1b" providerId="ADAL" clId="{7B9E82F2-1602-4A41-80A1-A0EBE71C0C3F}" dt="2024-08-09T16:18:23.472" v="7677"/>
        <pc:sldMkLst>
          <pc:docMk/>
          <pc:sldMk cId="3311093694" sldId="804"/>
        </pc:sldMkLst>
      </pc:sldChg>
      <pc:sldChg chg="del">
        <pc:chgData name="Sarah Ashurst" userId="29781732-e059-4791-b5b7-e08c472c6e1b" providerId="ADAL" clId="{7B9E82F2-1602-4A41-80A1-A0EBE71C0C3F}" dt="2024-07-24T10:00:27.414" v="63" actId="47"/>
        <pc:sldMkLst>
          <pc:docMk/>
          <pc:sldMk cId="2408965854" sldId="805"/>
        </pc:sldMkLst>
      </pc:sldChg>
      <pc:sldChg chg="addSp modSp mod">
        <pc:chgData name="Sarah Ashurst" userId="29781732-e059-4791-b5b7-e08c472c6e1b" providerId="ADAL" clId="{7B9E82F2-1602-4A41-80A1-A0EBE71C0C3F}" dt="2024-08-14T12:38:28.206" v="7925" actId="1076"/>
        <pc:sldMkLst>
          <pc:docMk/>
          <pc:sldMk cId="2068734568" sldId="866"/>
        </pc:sldMkLst>
        <pc:spChg chg="add mod">
          <ac:chgData name="Sarah Ashurst" userId="29781732-e059-4791-b5b7-e08c472c6e1b" providerId="ADAL" clId="{7B9E82F2-1602-4A41-80A1-A0EBE71C0C3F}" dt="2024-08-14T12:38:28.206" v="7925" actId="1076"/>
          <ac:spMkLst>
            <pc:docMk/>
            <pc:sldMk cId="2068734568" sldId="866"/>
            <ac:spMk id="3" creationId="{7F890452-8BFA-8E42-98E1-814EA46AB082}"/>
          </ac:spMkLst>
        </pc:spChg>
      </pc:sldChg>
    </pc:docChg>
  </pc:docChgLst>
  <pc:docChgLst>
    <pc:chgData name="Tracy Molloy" userId="S::tracy.molloy@careopinion.org.uk::08c95a74-9deb-49d2-9554-65ed232d8886" providerId="AD" clId="Web-{124FF84D-5808-4406-9CF0-07E9A69677FA}"/>
    <pc:docChg chg="modSld">
      <pc:chgData name="Tracy Molloy" userId="S::tracy.molloy@careopinion.org.uk::08c95a74-9deb-49d2-9554-65ed232d8886" providerId="AD" clId="Web-{124FF84D-5808-4406-9CF0-07E9A69677FA}" dt="2024-08-12T13:47:47.789" v="1" actId="20577"/>
      <pc:docMkLst>
        <pc:docMk/>
      </pc:docMkLst>
      <pc:sldChg chg="modSp">
        <pc:chgData name="Tracy Molloy" userId="S::tracy.molloy@careopinion.org.uk::08c95a74-9deb-49d2-9554-65ed232d8886" providerId="AD" clId="Web-{124FF84D-5808-4406-9CF0-07E9A69677FA}" dt="2024-08-12T13:47:47.789" v="1" actId="20577"/>
        <pc:sldMkLst>
          <pc:docMk/>
          <pc:sldMk cId="3723418865" sldId="797"/>
        </pc:sldMkLst>
        <pc:spChg chg="mod">
          <ac:chgData name="Tracy Molloy" userId="S::tracy.molloy@careopinion.org.uk::08c95a74-9deb-49d2-9554-65ed232d8886" providerId="AD" clId="Web-{124FF84D-5808-4406-9CF0-07E9A69677FA}" dt="2024-08-12T13:47:47.789" v="1" actId="20577"/>
          <ac:spMkLst>
            <pc:docMk/>
            <pc:sldMk cId="3723418865" sldId="797"/>
            <ac:spMk id="2" creationId="{AD3F4C4D-F5C8-12C8-2650-31DEBDA08D51}"/>
          </ac:spMkLst>
        </pc:spChg>
      </pc:sldChg>
    </pc:docChg>
  </pc:docChgLst>
  <pc:docChgLst>
    <pc:chgData name="Lisa Dendy" userId="S::lisa.dendy@careopinion.org.uk::62688d0b-659b-4aff-a2e8-eed463e4a2cc" providerId="AD" clId="Web-{77F883B3-4309-371A-2080-F953A2E801B5}"/>
    <pc:docChg chg="addSld delSld modSld">
      <pc:chgData name="Lisa Dendy" userId="S::lisa.dendy@careopinion.org.uk::62688d0b-659b-4aff-a2e8-eed463e4a2cc" providerId="AD" clId="Web-{77F883B3-4309-371A-2080-F953A2E801B5}" dt="2024-08-14T12:13:07.729" v="89" actId="1076"/>
      <pc:docMkLst>
        <pc:docMk/>
      </pc:docMkLst>
      <pc:sldChg chg="addSp delSp modSp addAnim delAnim">
        <pc:chgData name="Lisa Dendy" userId="S::lisa.dendy@careopinion.org.uk::62688d0b-659b-4aff-a2e8-eed463e4a2cc" providerId="AD" clId="Web-{77F883B3-4309-371A-2080-F953A2E801B5}" dt="2024-08-13T13:48:11.443" v="34" actId="20577"/>
        <pc:sldMkLst>
          <pc:docMk/>
          <pc:sldMk cId="2541717734" sldId="786"/>
        </pc:sldMkLst>
        <pc:spChg chg="mod">
          <ac:chgData name="Lisa Dendy" userId="S::lisa.dendy@careopinion.org.uk::62688d0b-659b-4aff-a2e8-eed463e4a2cc" providerId="AD" clId="Web-{77F883B3-4309-371A-2080-F953A2E801B5}" dt="2024-08-13T13:48:11.443" v="34" actId="20577"/>
          <ac:spMkLst>
            <pc:docMk/>
            <pc:sldMk cId="2541717734" sldId="786"/>
            <ac:spMk id="2" creationId="{C3583F5D-52E7-4365-194F-B1024B3193A2}"/>
          </ac:spMkLst>
        </pc:spChg>
        <pc:spChg chg="add mod">
          <ac:chgData name="Lisa Dendy" userId="S::lisa.dendy@careopinion.org.uk::62688d0b-659b-4aff-a2e8-eed463e4a2cc" providerId="AD" clId="Web-{77F883B3-4309-371A-2080-F953A2E801B5}" dt="2024-08-13T10:45:53.633" v="33" actId="1076"/>
          <ac:spMkLst>
            <pc:docMk/>
            <pc:sldMk cId="2541717734" sldId="786"/>
            <ac:spMk id="7" creationId="{2AE8A6E3-C865-3D1B-9B81-1B88E093607E}"/>
          </ac:spMkLst>
        </pc:spChg>
        <pc:picChg chg="add mod">
          <ac:chgData name="Lisa Dendy" userId="S::lisa.dendy@careopinion.org.uk::62688d0b-659b-4aff-a2e8-eed463e4a2cc" providerId="AD" clId="Web-{77F883B3-4309-371A-2080-F953A2E801B5}" dt="2024-08-13T10:45:50.977" v="32" actId="1076"/>
          <ac:picMkLst>
            <pc:docMk/>
            <pc:sldMk cId="2541717734" sldId="786"/>
            <ac:picMk id="4" creationId="{0FFCA634-5B16-66CB-C24F-DC0FA697A40A}"/>
          </ac:picMkLst>
        </pc:picChg>
        <pc:picChg chg="add del">
          <ac:chgData name="Lisa Dendy" userId="S::lisa.dendy@careopinion.org.uk::62688d0b-659b-4aff-a2e8-eed463e4a2cc" providerId="AD" clId="Web-{77F883B3-4309-371A-2080-F953A2E801B5}" dt="2024-08-13T10:43:20.238" v="14"/>
          <ac:picMkLst>
            <pc:docMk/>
            <pc:sldMk cId="2541717734" sldId="786"/>
            <ac:picMk id="6" creationId="{00659926-D053-9BDE-1E3D-5E7D2D26B805}"/>
          </ac:picMkLst>
        </pc:picChg>
      </pc:sldChg>
      <pc:sldChg chg="addSp delSp modSp">
        <pc:chgData name="Lisa Dendy" userId="S::lisa.dendy@careopinion.org.uk::62688d0b-659b-4aff-a2e8-eed463e4a2cc" providerId="AD" clId="Web-{77F883B3-4309-371A-2080-F953A2E801B5}" dt="2024-08-13T10:41:36.625" v="3"/>
        <pc:sldMkLst>
          <pc:docMk/>
          <pc:sldMk cId="4055657722" sldId="802"/>
        </pc:sldMkLst>
        <pc:picChg chg="add del mod">
          <ac:chgData name="Lisa Dendy" userId="S::lisa.dendy@careopinion.org.uk::62688d0b-659b-4aff-a2e8-eed463e4a2cc" providerId="AD" clId="Web-{77F883B3-4309-371A-2080-F953A2E801B5}" dt="2024-08-13T10:41:36.625" v="3"/>
          <ac:picMkLst>
            <pc:docMk/>
            <pc:sldMk cId="4055657722" sldId="802"/>
            <ac:picMk id="3" creationId="{48218BD6-F150-C974-881A-4AC79A71905C}"/>
          </ac:picMkLst>
        </pc:picChg>
      </pc:sldChg>
      <pc:sldChg chg="new del">
        <pc:chgData name="Lisa Dendy" userId="S::lisa.dendy@careopinion.org.uk::62688d0b-659b-4aff-a2e8-eed463e4a2cc" providerId="AD" clId="Web-{77F883B3-4309-371A-2080-F953A2E801B5}" dt="2024-08-13T10:45:04.350" v="30"/>
        <pc:sldMkLst>
          <pc:docMk/>
          <pc:sldMk cId="2204873167" sldId="804"/>
        </pc:sldMkLst>
      </pc:sldChg>
      <pc:sldChg chg="add del">
        <pc:chgData name="Lisa Dendy" userId="S::lisa.dendy@careopinion.org.uk::62688d0b-659b-4aff-a2e8-eed463e4a2cc" providerId="AD" clId="Web-{77F883B3-4309-371A-2080-F953A2E801B5}" dt="2024-08-13T10:44:10.239" v="24"/>
        <pc:sldMkLst>
          <pc:docMk/>
          <pc:sldMk cId="4107187882" sldId="865"/>
        </pc:sldMkLst>
      </pc:sldChg>
      <pc:sldChg chg="modSp add">
        <pc:chgData name="Lisa Dendy" userId="S::lisa.dendy@careopinion.org.uk::62688d0b-659b-4aff-a2e8-eed463e4a2cc" providerId="AD" clId="Web-{77F883B3-4309-371A-2080-F953A2E801B5}" dt="2024-08-13T10:42:12.517" v="9" actId="20577"/>
        <pc:sldMkLst>
          <pc:docMk/>
          <pc:sldMk cId="2068734568" sldId="866"/>
        </pc:sldMkLst>
        <pc:spChg chg="mod">
          <ac:chgData name="Lisa Dendy" userId="S::lisa.dendy@careopinion.org.uk::62688d0b-659b-4aff-a2e8-eed463e4a2cc" providerId="AD" clId="Web-{77F883B3-4309-371A-2080-F953A2E801B5}" dt="2024-08-13T10:42:12.517" v="9" actId="20577"/>
          <ac:spMkLst>
            <pc:docMk/>
            <pc:sldMk cId="2068734568" sldId="866"/>
            <ac:spMk id="20" creationId="{52376369-BE80-B5D1-9E2B-9CC035733FB9}"/>
          </ac:spMkLst>
        </pc:spChg>
      </pc:sldChg>
      <pc:sldChg chg="addSp delSp modSp new del">
        <pc:chgData name="Lisa Dendy" userId="S::lisa.dendy@careopinion.org.uk::62688d0b-659b-4aff-a2e8-eed463e4a2cc" providerId="AD" clId="Web-{77F883B3-4309-371A-2080-F953A2E801B5}" dt="2024-08-14T12:12:58.588" v="87"/>
        <pc:sldMkLst>
          <pc:docMk/>
          <pc:sldMk cId="2924951232" sldId="867"/>
        </pc:sldMkLst>
        <pc:spChg chg="del">
          <ac:chgData name="Lisa Dendy" userId="S::lisa.dendy@careopinion.org.uk::62688d0b-659b-4aff-a2e8-eed463e4a2cc" providerId="AD" clId="Web-{77F883B3-4309-371A-2080-F953A2E801B5}" dt="2024-08-14T12:07:37.923" v="36"/>
          <ac:spMkLst>
            <pc:docMk/>
            <pc:sldMk cId="2924951232" sldId="867"/>
            <ac:spMk id="2" creationId="{FCD514AA-AA88-C034-DE6D-07D9682EAB94}"/>
          </ac:spMkLst>
        </pc:spChg>
        <pc:spChg chg="mod">
          <ac:chgData name="Lisa Dendy" userId="S::lisa.dendy@careopinion.org.uk::62688d0b-659b-4aff-a2e8-eed463e4a2cc" providerId="AD" clId="Web-{77F883B3-4309-371A-2080-F953A2E801B5}" dt="2024-08-14T12:11:44.539" v="66" actId="1076"/>
          <ac:spMkLst>
            <pc:docMk/>
            <pc:sldMk cId="2924951232" sldId="867"/>
            <ac:spMk id="3" creationId="{13CC71A5-8E20-B0A9-DCC5-76DBD17C413F}"/>
          </ac:spMkLst>
        </pc:spChg>
        <pc:spChg chg="add del mod">
          <ac:chgData name="Lisa Dendy" userId="S::lisa.dendy@careopinion.org.uk::62688d0b-659b-4aff-a2e8-eed463e4a2cc" providerId="AD" clId="Web-{77F883B3-4309-371A-2080-F953A2E801B5}" dt="2024-08-14T12:12:36.603" v="82"/>
          <ac:spMkLst>
            <pc:docMk/>
            <pc:sldMk cId="2924951232" sldId="867"/>
            <ac:spMk id="4" creationId="{0F9B6EB0-530C-0044-A072-B098564D95E1}"/>
          </ac:spMkLst>
        </pc:spChg>
      </pc:sldChg>
      <pc:sldChg chg="addSp delSp modSp add replId">
        <pc:chgData name="Lisa Dendy" userId="S::lisa.dendy@careopinion.org.uk::62688d0b-659b-4aff-a2e8-eed463e4a2cc" providerId="AD" clId="Web-{77F883B3-4309-371A-2080-F953A2E801B5}" dt="2024-08-14T12:13:07.729" v="89" actId="1076"/>
        <pc:sldMkLst>
          <pc:docMk/>
          <pc:sldMk cId="2847083363" sldId="868"/>
        </pc:sldMkLst>
        <pc:spChg chg="mod">
          <ac:chgData name="Lisa Dendy" userId="S::lisa.dendy@careopinion.org.uk::62688d0b-659b-4aff-a2e8-eed463e4a2cc" providerId="AD" clId="Web-{77F883B3-4309-371A-2080-F953A2E801B5}" dt="2024-08-14T12:13:07.729" v="89" actId="1076"/>
          <ac:spMkLst>
            <pc:docMk/>
            <pc:sldMk cId="2847083363" sldId="868"/>
            <ac:spMk id="2" creationId="{AD3F4C4D-F5C8-12C8-2650-31DEBDA08D51}"/>
          </ac:spMkLst>
        </pc:spChg>
        <pc:spChg chg="del mod">
          <ac:chgData name="Lisa Dendy" userId="S::lisa.dendy@careopinion.org.uk::62688d0b-659b-4aff-a2e8-eed463e4a2cc" providerId="AD" clId="Web-{77F883B3-4309-371A-2080-F953A2E801B5}" dt="2024-08-14T12:12:15.462" v="74"/>
          <ac:spMkLst>
            <pc:docMk/>
            <pc:sldMk cId="2847083363" sldId="868"/>
            <ac:spMk id="3" creationId="{0948733C-84B7-EDCA-DC86-BEA502A45999}"/>
          </ac:spMkLst>
        </pc:spChg>
        <pc:spChg chg="add mod">
          <ac:chgData name="Lisa Dendy" userId="S::lisa.dendy@careopinion.org.uk::62688d0b-659b-4aff-a2e8-eed463e4a2cc" providerId="AD" clId="Web-{77F883B3-4309-371A-2080-F953A2E801B5}" dt="2024-08-14T12:12:51.807" v="86" actId="20577"/>
          <ac:spMkLst>
            <pc:docMk/>
            <pc:sldMk cId="2847083363" sldId="868"/>
            <ac:spMk id="4" creationId="{65FFB734-E2AC-6CE5-199D-DD1FF4A7129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C8502A-82E1-4F87-A106-34C1F242F091}" type="datetimeFigureOut">
              <a:rPr lang="en-GB" smtClean="0"/>
              <a:t>14/08/2024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63CE76-C44D-42A7-AA8B-7518B4133A72}" type="slidenum">
              <a:rPr lang="en-GB" smtClean="0"/>
              <a:t>‹#›</a:t>
            </a:fld>
            <a:endParaRPr lang="en-GB"/>
          </a:p>
        </p:txBody>
      </p:sp>
    </p:spTree>
    <p:extLst>
      <p:ext uri="{BB962C8B-B14F-4D97-AF65-F5344CB8AC3E}">
        <p14:creationId xmlns:p14="http://schemas.microsoft.com/office/powerpoint/2010/main" val="5212826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err="1"/>
              <a:t>cally</a:t>
            </a:r>
            <a:endParaRPr lang="en-GB"/>
          </a:p>
        </p:txBody>
      </p:sp>
      <p:sp>
        <p:nvSpPr>
          <p:cNvPr id="4" name="Slide Number Placeholder 3"/>
          <p:cNvSpPr>
            <a:spLocks noGrp="1"/>
          </p:cNvSpPr>
          <p:nvPr>
            <p:ph type="sldNum" sz="quarter" idx="5"/>
          </p:nvPr>
        </p:nvSpPr>
        <p:spPr/>
        <p:txBody>
          <a:bodyPr/>
          <a:lstStyle/>
          <a:p>
            <a:fld id="{54546B50-14DA-4F62-9FD5-2BE7E6CDA216}" type="slidenum">
              <a:rPr lang="en-GB" smtClean="0"/>
              <a:t>3</a:t>
            </a:fld>
            <a:endParaRPr lang="en-GB"/>
          </a:p>
        </p:txBody>
      </p:sp>
    </p:spTree>
    <p:extLst>
      <p:ext uri="{BB962C8B-B14F-4D97-AF65-F5344CB8AC3E}">
        <p14:creationId xmlns:p14="http://schemas.microsoft.com/office/powerpoint/2010/main" val="2303955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65B7CC72-CEC4-4555-885B-7A20C7B50792}" type="slidenum">
              <a:rPr lang="en-GB" altLang="en-US"/>
              <a:pPr/>
              <a:t>‹#›</a:t>
            </a:fld>
            <a:endParaRPr lang="en-GB" altLang="en-US"/>
          </a:p>
        </p:txBody>
      </p:sp>
      <p:sp>
        <p:nvSpPr>
          <p:cNvPr id="5" name="Rectangle: Rounded Corners 4">
            <a:extLst>
              <a:ext uri="{FF2B5EF4-FFF2-40B4-BE49-F238E27FC236}">
                <a16:creationId xmlns:a16="http://schemas.microsoft.com/office/drawing/2014/main" id="{AB556BC6-1A88-4E2F-B330-76239AF19276}"/>
              </a:ext>
            </a:extLst>
          </p:cNvPr>
          <p:cNvSpPr/>
          <p:nvPr userDrawn="1"/>
        </p:nvSpPr>
        <p:spPr>
          <a:xfrm>
            <a:off x="251520" y="260648"/>
            <a:ext cx="8640960" cy="6301640"/>
          </a:xfrm>
          <a:prstGeom prst="roundRect">
            <a:avLst>
              <a:gd name="adj" fmla="val 2656"/>
            </a:avLst>
          </a:prstGeom>
          <a:noFill/>
          <a:ln w="28575">
            <a:solidFill>
              <a:srgbClr val="B1005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Tree>
    <p:extLst>
      <p:ext uri="{BB962C8B-B14F-4D97-AF65-F5344CB8AC3E}">
        <p14:creationId xmlns:p14="http://schemas.microsoft.com/office/powerpoint/2010/main" val="488558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3C6B6542-E48A-44D7-8829-694C22CDD2A4}" type="slidenum">
              <a:rPr lang="en-GB" altLang="en-US"/>
              <a:pPr/>
              <a:t>‹#›</a:t>
            </a:fld>
            <a:endParaRPr lang="en-GB" altLang="en-US"/>
          </a:p>
        </p:txBody>
      </p:sp>
    </p:spTree>
    <p:extLst>
      <p:ext uri="{BB962C8B-B14F-4D97-AF65-F5344CB8AC3E}">
        <p14:creationId xmlns:p14="http://schemas.microsoft.com/office/powerpoint/2010/main" val="1601129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EFDDF3F1-F4D2-481A-8207-15C69F584A4A}" type="slidenum">
              <a:rPr lang="en-GB" altLang="en-US"/>
              <a:pPr/>
              <a:t>‹#›</a:t>
            </a:fld>
            <a:endParaRPr lang="en-GB" altLang="en-US"/>
          </a:p>
        </p:txBody>
      </p:sp>
    </p:spTree>
    <p:extLst>
      <p:ext uri="{BB962C8B-B14F-4D97-AF65-F5344CB8AC3E}">
        <p14:creationId xmlns:p14="http://schemas.microsoft.com/office/powerpoint/2010/main" val="910241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8776AEA4-BD81-4580-9B84-2876BF718FDF}" type="slidenum">
              <a:rPr lang="en-GB" altLang="en-US"/>
              <a:pPr/>
              <a:t>‹#›</a:t>
            </a:fld>
            <a:endParaRPr lang="en-GB" altLang="en-US"/>
          </a:p>
        </p:txBody>
      </p:sp>
    </p:spTree>
    <p:extLst>
      <p:ext uri="{BB962C8B-B14F-4D97-AF65-F5344CB8AC3E}">
        <p14:creationId xmlns:p14="http://schemas.microsoft.com/office/powerpoint/2010/main" val="393814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1936C3F-36E7-478A-8E9B-46FB54F97AB0}" type="slidenum">
              <a:rPr lang="en-GB" altLang="en-US"/>
              <a:pPr/>
              <a:t>‹#›</a:t>
            </a:fld>
            <a:endParaRPr lang="en-GB" altLang="en-US"/>
          </a:p>
        </p:txBody>
      </p:sp>
    </p:spTree>
    <p:extLst>
      <p:ext uri="{BB962C8B-B14F-4D97-AF65-F5344CB8AC3E}">
        <p14:creationId xmlns:p14="http://schemas.microsoft.com/office/powerpoint/2010/main" val="1007570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F78D5023-E80D-4A95-9240-8D84CC0C873D}" type="slidenum">
              <a:rPr lang="en-GB" altLang="en-US"/>
              <a:pPr/>
              <a:t>‹#›</a:t>
            </a:fld>
            <a:endParaRPr lang="en-GB" altLang="en-US"/>
          </a:p>
        </p:txBody>
      </p:sp>
    </p:spTree>
    <p:extLst>
      <p:ext uri="{BB962C8B-B14F-4D97-AF65-F5344CB8AC3E}">
        <p14:creationId xmlns:p14="http://schemas.microsoft.com/office/powerpoint/2010/main" val="2558916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BAD78C8-AD9A-4306-BE67-D7F7494D2124}" type="slidenum">
              <a:rPr lang="en-GB" altLang="en-US"/>
              <a:pPr/>
              <a:t>‹#›</a:t>
            </a:fld>
            <a:endParaRPr lang="en-GB" altLang="en-US"/>
          </a:p>
        </p:txBody>
      </p:sp>
    </p:spTree>
    <p:extLst>
      <p:ext uri="{BB962C8B-B14F-4D97-AF65-F5344CB8AC3E}">
        <p14:creationId xmlns:p14="http://schemas.microsoft.com/office/powerpoint/2010/main" val="517998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552973F-DFD6-4AB9-B89C-61D5D3449326}" type="slidenum">
              <a:rPr lang="en-GB" altLang="en-US"/>
              <a:pPr/>
              <a:t>‹#›</a:t>
            </a:fld>
            <a:endParaRPr lang="en-GB" altLang="en-US"/>
          </a:p>
        </p:txBody>
      </p:sp>
    </p:spTree>
    <p:extLst>
      <p:ext uri="{BB962C8B-B14F-4D97-AF65-F5344CB8AC3E}">
        <p14:creationId xmlns:p14="http://schemas.microsoft.com/office/powerpoint/2010/main" val="788324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0FFC6658-F0E1-4F42-AC88-C759D708BF78}" type="slidenum">
              <a:rPr lang="en-GB" altLang="en-US"/>
              <a:pPr/>
              <a:t>‹#›</a:t>
            </a:fld>
            <a:endParaRPr lang="en-GB" altLang="en-US"/>
          </a:p>
        </p:txBody>
      </p:sp>
    </p:spTree>
    <p:extLst>
      <p:ext uri="{BB962C8B-B14F-4D97-AF65-F5344CB8AC3E}">
        <p14:creationId xmlns:p14="http://schemas.microsoft.com/office/powerpoint/2010/main" val="2604360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8A08AC46-7891-41DC-B492-FD9D66EE2501}" type="slidenum">
              <a:rPr lang="en-GB" altLang="en-US"/>
              <a:pPr/>
              <a:t>‹#›</a:t>
            </a:fld>
            <a:endParaRPr lang="en-GB" altLang="en-US"/>
          </a:p>
        </p:txBody>
      </p:sp>
    </p:spTree>
    <p:extLst>
      <p:ext uri="{BB962C8B-B14F-4D97-AF65-F5344CB8AC3E}">
        <p14:creationId xmlns:p14="http://schemas.microsoft.com/office/powerpoint/2010/main" val="318737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65B7CC72-CEC4-4555-885B-7A20C7B50792}" type="slidenum">
              <a:rPr lang="en-GB" altLang="en-US"/>
              <a:pPr/>
              <a:t>‹#›</a:t>
            </a:fld>
            <a:endParaRPr lang="en-GB" altLang="en-US"/>
          </a:p>
        </p:txBody>
      </p:sp>
    </p:spTree>
    <p:extLst>
      <p:ext uri="{BB962C8B-B14F-4D97-AF65-F5344CB8AC3E}">
        <p14:creationId xmlns:p14="http://schemas.microsoft.com/office/powerpoint/2010/main" val="48855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752C5114-5483-4ADD-A3C7-9867329A8ECE}" type="slidenum">
              <a:rPr lang="en-GB" altLang="en-US"/>
              <a:pPr/>
              <a:t>‹#›</a:t>
            </a:fld>
            <a:endParaRPr lang="en-GB" altLang="en-US"/>
          </a:p>
        </p:txBody>
      </p:sp>
    </p:spTree>
    <p:extLst>
      <p:ext uri="{BB962C8B-B14F-4D97-AF65-F5344CB8AC3E}">
        <p14:creationId xmlns:p14="http://schemas.microsoft.com/office/powerpoint/2010/main" val="130718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1B17A4D-C423-425D-9DB0-52D43AED1628}"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67"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s://www.careopinion.org.uk/resources/content-page-files/service-tree-change-request-template-apr24.xlsx" TargetMode="External"/><Relationship Id="rId2" Type="http://schemas.openxmlformats.org/officeDocument/2006/relationships/hyperlink" Target="https://www.careopinion.org.uk/info/the-service-tree" TargetMode="Externa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careopinion.org.uk/info/understanding-treatment-function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openclipart.org/detail/21982" TargetMode="External"/><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careopinion.org.uk/info/setting-up-your-tree" TargetMode="External"/><Relationship Id="rId2" Type="http://schemas.openxmlformats.org/officeDocument/2006/relationships/hyperlink" Target="https://www.careopinion.org.uk/info/the-service-tree" TargetMode="External"/><Relationship Id="rId1" Type="http://schemas.openxmlformats.org/officeDocument/2006/relationships/slideLayout" Target="../slideLayouts/slideLayout1.xml"/><Relationship Id="rId5" Type="http://schemas.openxmlformats.org/officeDocument/2006/relationships/hyperlink" Target="https://www.careopinion.org.uk/info/understanding-treatment-functions" TargetMode="External"/><Relationship Id="rId4" Type="http://schemas.openxmlformats.org/officeDocument/2006/relationships/hyperlink" Target="https://www.careopinion.org.uk/info/request-service-tree-changes"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Graphic 5"/>
          <p:cNvPicPr>
            <a:picLocks noChangeAspect="1"/>
          </p:cNvPicPr>
          <p:nvPr/>
        </p:nvPicPr>
        <p:blipFill rotWithShape="1">
          <a:blip r:embed="rId2">
            <a:extLst>
              <a:ext uri="{96DAC541-7B7A-43D3-8B79-37D633B846F1}">
                <asvg:svgBlip xmlns:asvg="http://schemas.microsoft.com/office/drawing/2016/SVG/main" r:embed="rId3"/>
              </a:ext>
            </a:extLst>
          </a:blip>
          <a:srcRect r="18789"/>
          <a:stretch/>
        </p:blipFill>
        <p:spPr>
          <a:xfrm>
            <a:off x="-1" y="0"/>
            <a:ext cx="9168341" cy="6858000"/>
          </a:xfrm>
          <a:prstGeom prst="rect">
            <a:avLst/>
          </a:prstGeom>
        </p:spPr>
      </p:pic>
      <p:pic>
        <p:nvPicPr>
          <p:cNvPr id="5" name="Graphic 4"/>
          <p:cNvPicPr>
            <a:picLocks noChangeAspect="1"/>
          </p:cNvPicPr>
          <p:nvPr/>
        </p:nvPicPr>
        <p:blipFill rotWithShape="1">
          <a:blip r:embed="rId4">
            <a:extLst>
              <a:ext uri="{96DAC541-7B7A-43D3-8B79-37D633B846F1}">
                <asvg:svgBlip xmlns:asvg="http://schemas.microsoft.com/office/drawing/2016/SVG/main" r:embed="rId5"/>
              </a:ext>
            </a:extLst>
          </a:blip>
          <a:srcRect l="41211" t="4342" r="370"/>
          <a:stretch/>
        </p:blipFill>
        <p:spPr>
          <a:xfrm>
            <a:off x="14868" y="0"/>
            <a:ext cx="9168341" cy="6858000"/>
          </a:xfrm>
          <a:prstGeom prst="rect">
            <a:avLst/>
          </a:prstGeom>
        </p:spPr>
      </p:pic>
      <p:sp>
        <p:nvSpPr>
          <p:cNvPr id="8" name="TextBox 7">
            <a:extLst>
              <a:ext uri="{FF2B5EF4-FFF2-40B4-BE49-F238E27FC236}">
                <a16:creationId xmlns:a16="http://schemas.microsoft.com/office/drawing/2014/main" id="{1540F4E4-C016-46BA-AD55-23D8D89013B9}"/>
              </a:ext>
            </a:extLst>
          </p:cNvPr>
          <p:cNvSpPr txBox="1"/>
          <p:nvPr/>
        </p:nvSpPr>
        <p:spPr>
          <a:xfrm>
            <a:off x="5849856" y="3682744"/>
            <a:ext cx="1944216" cy="1384995"/>
          </a:xfrm>
          <a:prstGeom prst="rect">
            <a:avLst/>
          </a:prstGeom>
          <a:noFill/>
        </p:spPr>
        <p:txBody>
          <a:bodyPr wrap="square" rtlCol="0">
            <a:spAutoFit/>
          </a:bodyPr>
          <a:lstStyle/>
          <a:p>
            <a:pPr algn="ctr"/>
            <a:r>
              <a:rPr lang="en-GB" sz="2800" b="1">
                <a:solidFill>
                  <a:schemeClr val="bg1"/>
                </a:solidFill>
                <a:latin typeface="Calibri" panose="020F0502020204030204" pitchFamily="34" charset="0"/>
                <a:cs typeface="Calibri" panose="020F0502020204030204" pitchFamily="34" charset="0"/>
              </a:rPr>
              <a:t>Updating your service tree</a:t>
            </a:r>
          </a:p>
        </p:txBody>
      </p:sp>
    </p:spTree>
    <p:extLst>
      <p:ext uri="{BB962C8B-B14F-4D97-AF65-F5344CB8AC3E}">
        <p14:creationId xmlns:p14="http://schemas.microsoft.com/office/powerpoint/2010/main" val="2275208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4800" b="1">
                <a:solidFill>
                  <a:srgbClr val="B10059"/>
                </a:solidFill>
                <a:latin typeface="Calibri" panose="020F0502020204030204" pitchFamily="34" charset="0"/>
                <a:cs typeface="Calibri" panose="020F0502020204030204" pitchFamily="34" charset="0"/>
              </a:rPr>
              <a:t>Requesting changes to your service tree</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457200" y="2829232"/>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buFont typeface="+mj-lt"/>
              <a:buAutoNum type="arabicPeriod"/>
            </a:pPr>
            <a:r>
              <a:rPr lang="en-US" sz="2400">
                <a:hlinkClick r:id="rId2"/>
              </a:rPr>
              <a:t>Help pages </a:t>
            </a:r>
            <a:r>
              <a:rPr lang="en-US" sz="2400"/>
              <a:t>found in </a:t>
            </a:r>
          </a:p>
          <a:p>
            <a:pPr marL="457200" indent="-457200">
              <a:buFont typeface="+mj-lt"/>
              <a:buAutoNum type="arabicPeriod"/>
            </a:pPr>
            <a:r>
              <a:rPr lang="en-US" sz="2400"/>
              <a:t>Use the spreadsheet </a:t>
            </a:r>
            <a:r>
              <a:rPr lang="en-GB" sz="1400" b="0" i="0">
                <a:effectLst/>
                <a:highlight>
                  <a:srgbClr val="FFFFFF"/>
                </a:highlight>
                <a:latin typeface="MuseoSans500"/>
                <a:hlinkClick r:id="rId3"/>
              </a:rPr>
              <a:t>service-tree-change-request-template-apr24.xlsx</a:t>
            </a:r>
            <a:endParaRPr lang="en-GB" sz="2400"/>
          </a:p>
          <a:p>
            <a:pPr marL="457200" indent="-457200">
              <a:buFont typeface="+mj-lt"/>
              <a:buAutoNum type="arabicPeriod"/>
            </a:pPr>
            <a:r>
              <a:rPr lang="en-GB" sz="2400"/>
              <a:t>Send through monthly if possible</a:t>
            </a:r>
          </a:p>
          <a:p>
            <a:pPr marL="457200" indent="-457200">
              <a:buFont typeface="+mj-lt"/>
              <a:buAutoNum type="arabicPeriod"/>
            </a:pPr>
            <a:r>
              <a:rPr lang="en-GB" sz="2400"/>
              <a:t>We will action and send the spreadsheet back with confirmation </a:t>
            </a:r>
            <a:r>
              <a:rPr lang="en-GB" sz="2400">
                <a:solidFill>
                  <a:srgbClr val="92D050"/>
                </a:solidFill>
              </a:rPr>
              <a:t>(green), </a:t>
            </a:r>
            <a:r>
              <a:rPr lang="en-GB" sz="2400"/>
              <a:t>questions </a:t>
            </a:r>
            <a:r>
              <a:rPr lang="en-GB" sz="2400">
                <a:solidFill>
                  <a:srgbClr val="FFC000"/>
                </a:solidFill>
              </a:rPr>
              <a:t>(yellow) </a:t>
            </a:r>
            <a:r>
              <a:rPr lang="en-GB" sz="2400"/>
              <a:t>errors/not added </a:t>
            </a:r>
            <a:r>
              <a:rPr lang="en-GB" sz="2400">
                <a:solidFill>
                  <a:srgbClr val="FF0000"/>
                </a:solidFill>
              </a:rPr>
              <a:t>(red) </a:t>
            </a:r>
            <a:endParaRPr lang="en-US" sz="2400"/>
          </a:p>
          <a:p>
            <a:pPr marL="457200" indent="-457200">
              <a:buFont typeface="+mj-lt"/>
              <a:buAutoNum type="arabicPeriod"/>
            </a:pPr>
            <a:r>
              <a:rPr lang="en-US" sz="2400"/>
              <a:t>We try and do all requests in two weeks from the date sent and work in date order</a:t>
            </a:r>
            <a:endParaRPr lang="en-GB" sz="2400"/>
          </a:p>
        </p:txBody>
      </p:sp>
      <p:pic>
        <p:nvPicPr>
          <p:cNvPr id="5" name="Picture 4">
            <a:extLst>
              <a:ext uri="{FF2B5EF4-FFF2-40B4-BE49-F238E27FC236}">
                <a16:creationId xmlns:a16="http://schemas.microsoft.com/office/drawing/2014/main" id="{DF9CF26A-2A7F-76F2-5AFB-787530014D73}"/>
              </a:ext>
            </a:extLst>
          </p:cNvPr>
          <p:cNvPicPr>
            <a:picLocks noChangeAspect="1"/>
          </p:cNvPicPr>
          <p:nvPr/>
        </p:nvPicPr>
        <p:blipFill>
          <a:blip r:embed="rId4"/>
          <a:stretch>
            <a:fillRect/>
          </a:stretch>
        </p:blipFill>
        <p:spPr>
          <a:xfrm>
            <a:off x="3787883" y="2684326"/>
            <a:ext cx="857270" cy="556472"/>
          </a:xfrm>
          <a:prstGeom prst="rect">
            <a:avLst/>
          </a:prstGeom>
        </p:spPr>
      </p:pic>
    </p:spTree>
    <p:extLst>
      <p:ext uri="{BB962C8B-B14F-4D97-AF65-F5344CB8AC3E}">
        <p14:creationId xmlns:p14="http://schemas.microsoft.com/office/powerpoint/2010/main" val="2598261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4800" b="1">
                <a:solidFill>
                  <a:srgbClr val="B10059"/>
                </a:solidFill>
                <a:latin typeface="Calibri" panose="020F0502020204030204" pitchFamily="34" charset="0"/>
                <a:cs typeface="Calibri" panose="020F0502020204030204" pitchFamily="34" charset="0"/>
              </a:rPr>
              <a:t>Adding a new service </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904999"/>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t>To ask yourself:</a:t>
            </a:r>
          </a:p>
          <a:p>
            <a:r>
              <a:rPr lang="en-US" sz="2400"/>
              <a:t>Is it already on the tree somewhere else?</a:t>
            </a:r>
          </a:p>
          <a:p>
            <a:r>
              <a:rPr lang="en-US" sz="2400"/>
              <a:t>What is the name patients know it as?</a:t>
            </a:r>
          </a:p>
          <a:p>
            <a:r>
              <a:rPr lang="en-US" sz="2400"/>
              <a:t>What group/service location provides that service </a:t>
            </a:r>
          </a:p>
          <a:p>
            <a:r>
              <a:rPr lang="en-US" sz="2400"/>
              <a:t>What type of care does it provide?</a:t>
            </a:r>
          </a:p>
          <a:p>
            <a:endParaRPr lang="en-US" sz="2400"/>
          </a:p>
          <a:p>
            <a:pPr marL="0" indent="0">
              <a:buNone/>
            </a:pPr>
            <a:r>
              <a:rPr lang="en-US" sz="2400"/>
              <a:t>Use the “add” sheet on the spreadsheet. You will need to know:</a:t>
            </a:r>
          </a:p>
          <a:p>
            <a:r>
              <a:rPr lang="en-US" sz="2400"/>
              <a:t>The </a:t>
            </a:r>
            <a:r>
              <a:rPr lang="en-US" sz="2400" err="1"/>
              <a:t>nacs</a:t>
            </a:r>
            <a:r>
              <a:rPr lang="en-US" sz="2400"/>
              <a:t> code of the parent/link to the parent</a:t>
            </a:r>
          </a:p>
          <a:p>
            <a:r>
              <a:rPr lang="en-US" sz="2400"/>
              <a:t>The Treatment </a:t>
            </a:r>
            <a:r>
              <a:rPr lang="en-US" sz="2400" err="1"/>
              <a:t>fuction</a:t>
            </a:r>
            <a:r>
              <a:rPr lang="en-US" sz="2400"/>
              <a:t>(s) of the service</a:t>
            </a:r>
          </a:p>
        </p:txBody>
      </p:sp>
      <p:graphicFrame>
        <p:nvGraphicFramePr>
          <p:cNvPr id="6" name="Table 5">
            <a:extLst>
              <a:ext uri="{FF2B5EF4-FFF2-40B4-BE49-F238E27FC236}">
                <a16:creationId xmlns:a16="http://schemas.microsoft.com/office/drawing/2014/main" id="{998565AD-CC22-B5B0-BC99-997B2EF8C6AD}"/>
              </a:ext>
            </a:extLst>
          </p:cNvPr>
          <p:cNvGraphicFramePr>
            <a:graphicFrameLocks noGrp="1"/>
          </p:cNvGraphicFramePr>
          <p:nvPr>
            <p:extLst>
              <p:ext uri="{D42A27DB-BD31-4B8C-83A1-F6EECF244321}">
                <p14:modId xmlns:p14="http://schemas.microsoft.com/office/powerpoint/2010/main" val="58581488"/>
              </p:ext>
            </p:extLst>
          </p:nvPr>
        </p:nvGraphicFramePr>
        <p:xfrm>
          <a:off x="227075" y="1442022"/>
          <a:ext cx="8689849" cy="4860928"/>
        </p:xfrm>
        <a:graphic>
          <a:graphicData uri="http://schemas.openxmlformats.org/drawingml/2006/table">
            <a:tbl>
              <a:tblPr>
                <a:tableStyleId>{5C22544A-7EE6-4342-B048-85BDC9FD1C3A}</a:tableStyleId>
              </a:tblPr>
              <a:tblGrid>
                <a:gridCol w="1241407">
                  <a:extLst>
                    <a:ext uri="{9D8B030D-6E8A-4147-A177-3AD203B41FA5}">
                      <a16:colId xmlns:a16="http://schemas.microsoft.com/office/drawing/2014/main" val="57653767"/>
                    </a:ext>
                  </a:extLst>
                </a:gridCol>
                <a:gridCol w="1241407">
                  <a:extLst>
                    <a:ext uri="{9D8B030D-6E8A-4147-A177-3AD203B41FA5}">
                      <a16:colId xmlns:a16="http://schemas.microsoft.com/office/drawing/2014/main" val="2757499211"/>
                    </a:ext>
                  </a:extLst>
                </a:gridCol>
                <a:gridCol w="1241407">
                  <a:extLst>
                    <a:ext uri="{9D8B030D-6E8A-4147-A177-3AD203B41FA5}">
                      <a16:colId xmlns:a16="http://schemas.microsoft.com/office/drawing/2014/main" val="79324518"/>
                    </a:ext>
                  </a:extLst>
                </a:gridCol>
                <a:gridCol w="1241407">
                  <a:extLst>
                    <a:ext uri="{9D8B030D-6E8A-4147-A177-3AD203B41FA5}">
                      <a16:colId xmlns:a16="http://schemas.microsoft.com/office/drawing/2014/main" val="3506259178"/>
                    </a:ext>
                  </a:extLst>
                </a:gridCol>
                <a:gridCol w="1241407">
                  <a:extLst>
                    <a:ext uri="{9D8B030D-6E8A-4147-A177-3AD203B41FA5}">
                      <a16:colId xmlns:a16="http://schemas.microsoft.com/office/drawing/2014/main" val="854825339"/>
                    </a:ext>
                  </a:extLst>
                </a:gridCol>
                <a:gridCol w="1241407">
                  <a:extLst>
                    <a:ext uri="{9D8B030D-6E8A-4147-A177-3AD203B41FA5}">
                      <a16:colId xmlns:a16="http://schemas.microsoft.com/office/drawing/2014/main" val="3872343698"/>
                    </a:ext>
                  </a:extLst>
                </a:gridCol>
                <a:gridCol w="1241407">
                  <a:extLst>
                    <a:ext uri="{9D8B030D-6E8A-4147-A177-3AD203B41FA5}">
                      <a16:colId xmlns:a16="http://schemas.microsoft.com/office/drawing/2014/main" val="3558205849"/>
                    </a:ext>
                  </a:extLst>
                </a:gridCol>
              </a:tblGrid>
              <a:tr h="454455">
                <a:tc>
                  <a:txBody>
                    <a:bodyPr/>
                    <a:lstStyle/>
                    <a:p>
                      <a:pPr algn="l" fontAlgn="b"/>
                      <a:r>
                        <a:rPr lang="en-GB" sz="1050" b="1" u="none" strike="noStrike">
                          <a:effectLst/>
                        </a:rPr>
                        <a:t>Service name</a:t>
                      </a:r>
                      <a:endParaRPr lang="en-GB" sz="1050" b="1" i="0" u="none" strike="noStrike">
                        <a:solidFill>
                          <a:srgbClr val="5B1E45"/>
                        </a:solidFill>
                        <a:effectLst/>
                        <a:latin typeface="Calibri" panose="020F0502020204030204" pitchFamily="34" charset="0"/>
                      </a:endParaRPr>
                    </a:p>
                  </a:txBody>
                  <a:tcPr marL="0" marR="0" marT="0" marB="0" anchor="b"/>
                </a:tc>
                <a:tc>
                  <a:txBody>
                    <a:bodyPr/>
                    <a:lstStyle/>
                    <a:p>
                      <a:pPr algn="l" fontAlgn="b"/>
                      <a:r>
                        <a:rPr lang="en-GB" sz="1050" b="1" u="none" strike="noStrike">
                          <a:effectLst/>
                        </a:rPr>
                        <a:t>Link of parent</a:t>
                      </a:r>
                      <a:endParaRPr lang="en-GB" sz="1050" b="1" i="0" u="none" strike="noStrike">
                        <a:solidFill>
                          <a:srgbClr val="5B1E45"/>
                        </a:solidFill>
                        <a:effectLst/>
                        <a:latin typeface="Calibri" panose="020F0502020204030204" pitchFamily="34" charset="0"/>
                      </a:endParaRPr>
                    </a:p>
                  </a:txBody>
                  <a:tcPr marL="0" marR="0" marT="0" marB="0" anchor="b"/>
                </a:tc>
                <a:tc>
                  <a:txBody>
                    <a:bodyPr/>
                    <a:lstStyle/>
                    <a:p>
                      <a:pPr algn="l" fontAlgn="b"/>
                      <a:r>
                        <a:rPr lang="en-GB" sz="1050" b="1" u="none" strike="noStrike">
                          <a:effectLst/>
                        </a:rPr>
                        <a:t>Street/locality</a:t>
                      </a:r>
                      <a:endParaRPr lang="en-GB" sz="1050" b="1" i="0" u="none" strike="noStrike">
                        <a:solidFill>
                          <a:srgbClr val="5B1E45"/>
                        </a:solidFill>
                        <a:effectLst/>
                        <a:latin typeface="Calibri" panose="020F0502020204030204" pitchFamily="34" charset="0"/>
                      </a:endParaRPr>
                    </a:p>
                  </a:txBody>
                  <a:tcPr marL="0" marR="0" marT="0" marB="0" anchor="b"/>
                </a:tc>
                <a:tc>
                  <a:txBody>
                    <a:bodyPr/>
                    <a:lstStyle/>
                    <a:p>
                      <a:pPr algn="l" fontAlgn="b"/>
                      <a:r>
                        <a:rPr lang="en-GB" sz="1050" b="1" u="none" strike="noStrike">
                          <a:effectLst/>
                        </a:rPr>
                        <a:t>Town/city</a:t>
                      </a:r>
                      <a:endParaRPr lang="en-GB" sz="1050" b="1" i="0" u="none" strike="noStrike">
                        <a:solidFill>
                          <a:srgbClr val="5B1E45"/>
                        </a:solidFill>
                        <a:effectLst/>
                        <a:latin typeface="Calibri" panose="020F0502020204030204" pitchFamily="34" charset="0"/>
                      </a:endParaRPr>
                    </a:p>
                  </a:txBody>
                  <a:tcPr marL="0" marR="0" marT="0" marB="0" anchor="b"/>
                </a:tc>
                <a:tc>
                  <a:txBody>
                    <a:bodyPr/>
                    <a:lstStyle/>
                    <a:p>
                      <a:pPr algn="l" fontAlgn="b"/>
                      <a:r>
                        <a:rPr lang="en-GB" sz="1050" b="1" u="none" strike="noStrike">
                          <a:effectLst/>
                        </a:rPr>
                        <a:t>Postcode</a:t>
                      </a:r>
                      <a:endParaRPr lang="en-GB" sz="1050" b="1" i="0" u="none" strike="noStrike">
                        <a:solidFill>
                          <a:srgbClr val="5B1E45"/>
                        </a:solidFill>
                        <a:effectLst/>
                        <a:latin typeface="Calibri" panose="020F0502020204030204" pitchFamily="34" charset="0"/>
                      </a:endParaRPr>
                    </a:p>
                  </a:txBody>
                  <a:tcPr marL="0" marR="0" marT="0" marB="0" anchor="b"/>
                </a:tc>
                <a:tc>
                  <a:txBody>
                    <a:bodyPr/>
                    <a:lstStyle/>
                    <a:p>
                      <a:pPr algn="l" fontAlgn="b"/>
                      <a:r>
                        <a:rPr lang="en-GB" sz="1050" b="1" u="none" strike="noStrike">
                          <a:effectLst/>
                        </a:rPr>
                        <a:t>Treatment functions</a:t>
                      </a:r>
                      <a:endParaRPr lang="en-GB" sz="1050" b="1" i="0" u="none" strike="noStrike">
                        <a:solidFill>
                          <a:srgbClr val="5B1E45"/>
                        </a:solidFill>
                        <a:effectLst/>
                        <a:latin typeface="Calibri" panose="020F0502020204030204" pitchFamily="34" charset="0"/>
                      </a:endParaRPr>
                    </a:p>
                  </a:txBody>
                  <a:tcPr marL="0" marR="0" marT="0" marB="0" anchor="b"/>
                </a:tc>
                <a:tc>
                  <a:txBody>
                    <a:bodyPr/>
                    <a:lstStyle/>
                    <a:p>
                      <a:pPr algn="l" fontAlgn="b"/>
                      <a:r>
                        <a:rPr lang="en-GB" sz="1050" b="1" u="none" strike="noStrike">
                          <a:effectLst/>
                        </a:rPr>
                        <a:t>Comments</a:t>
                      </a:r>
                      <a:endParaRPr lang="en-GB" sz="1050" b="1" i="0" u="none" strike="noStrike">
                        <a:solidFill>
                          <a:srgbClr val="5B1E45"/>
                        </a:solidFill>
                        <a:effectLst/>
                        <a:latin typeface="Calibri" panose="020F0502020204030204" pitchFamily="34" charset="0"/>
                      </a:endParaRPr>
                    </a:p>
                  </a:txBody>
                  <a:tcPr marL="0" marR="0" marT="0" marB="0" anchor="b"/>
                </a:tc>
                <a:extLst>
                  <a:ext uri="{0D108BD9-81ED-4DB2-BD59-A6C34878D82A}">
                    <a16:rowId xmlns:a16="http://schemas.microsoft.com/office/drawing/2014/main" val="2827037470"/>
                  </a:ext>
                </a:extLst>
              </a:tr>
              <a:tr h="882180">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000" u="none" strike="noStrike">
                          <a:effectLst/>
                        </a:rPr>
                        <a:t>Add Treatment </a:t>
                      </a:r>
                      <a:r>
                        <a:rPr lang="en-US" sz="1000" u="none" strike="noStrike" err="1">
                          <a:effectLst/>
                        </a:rPr>
                        <a:t>fuction</a:t>
                      </a:r>
                      <a:r>
                        <a:rPr lang="en-US" sz="1000" u="none" strike="noStrike">
                          <a:effectLst/>
                        </a:rPr>
                        <a:t> code here. </a:t>
                      </a:r>
                      <a:r>
                        <a:rPr lang="en-US" sz="1000" u="none" strike="noStrike" err="1">
                          <a:effectLst/>
                        </a:rPr>
                        <a:t>Eg</a:t>
                      </a:r>
                      <a:r>
                        <a:rPr lang="en-US" sz="1000" u="none" strike="noStrike">
                          <a:effectLst/>
                        </a:rPr>
                        <a:t> put "180" for emergency medicine</a:t>
                      </a:r>
                      <a:endParaRPr lang="en-US" sz="1000" b="0" i="0" u="none" strike="noStrike">
                        <a:solidFill>
                          <a:srgbClr val="000000"/>
                        </a:solidFill>
                        <a:effectLst/>
                        <a:latin typeface="Segoe UI" panose="020B0502040204020203"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614454865"/>
                  </a:ext>
                </a:extLst>
              </a:tr>
              <a:tr h="320795">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11956986"/>
                  </a:ext>
                </a:extLst>
              </a:tr>
              <a:tr h="320795">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95126498"/>
                  </a:ext>
                </a:extLst>
              </a:tr>
              <a:tr h="320795">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09563762"/>
                  </a:ext>
                </a:extLst>
              </a:tr>
              <a:tr h="320795">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786424284"/>
                  </a:ext>
                </a:extLst>
              </a:tr>
              <a:tr h="320795">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92710646"/>
                  </a:ext>
                </a:extLst>
              </a:tr>
              <a:tr h="1278728">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02853275"/>
                  </a:ext>
                </a:extLst>
              </a:tr>
              <a:tr h="320795">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6893270"/>
                  </a:ext>
                </a:extLst>
              </a:tr>
              <a:tr h="320795">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GB" sz="700" u="none" strike="noStrike">
                          <a:effectLst/>
                        </a:rPr>
                        <a:t> </a:t>
                      </a:r>
                      <a:endParaRPr lang="en-GB" sz="7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4075814"/>
                  </a:ext>
                </a:extLst>
              </a:tr>
            </a:tbl>
          </a:graphicData>
        </a:graphic>
      </p:graphicFrame>
    </p:spTree>
    <p:extLst>
      <p:ext uri="{BB962C8B-B14F-4D97-AF65-F5344CB8AC3E}">
        <p14:creationId xmlns:p14="http://schemas.microsoft.com/office/powerpoint/2010/main" val="372574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lIns="91440" tIns="45720" rIns="91440" bIns="45720" anchor="t"/>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4800" b="1">
                <a:solidFill>
                  <a:srgbClr val="B10059"/>
                </a:solidFill>
                <a:latin typeface="Calibri"/>
                <a:cs typeface="Calibri"/>
              </a:rPr>
              <a:t>T</a:t>
            </a:r>
            <a:r>
              <a:rPr lang="en-GB" sz="4800" b="1">
                <a:solidFill>
                  <a:srgbClr val="B10059"/>
                </a:solidFill>
                <a:latin typeface="Calibri"/>
                <a:cs typeface="Calibri"/>
              </a:rPr>
              <a:t>reatment function?</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904999"/>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We have a help </a:t>
            </a:r>
            <a:r>
              <a:rPr lang="en-US" sz="2400">
                <a:latin typeface="Calibri" panose="020F0502020204030204" pitchFamily="34" charset="0"/>
                <a:ea typeface="Calibri" panose="020F0502020204030204" pitchFamily="34" charset="0"/>
                <a:cs typeface="Calibri" panose="020F0502020204030204" pitchFamily="34" charset="0"/>
                <a:hlinkClick r:id="rId2"/>
              </a:rPr>
              <a:t>page about this</a:t>
            </a:r>
            <a:r>
              <a:rPr lang="en-US" sz="2400">
                <a:latin typeface="Calibri" panose="020F0502020204030204" pitchFamily="34" charset="0"/>
                <a:ea typeface="Calibri" panose="020F0502020204030204" pitchFamily="34" charset="0"/>
                <a:cs typeface="Calibri" panose="020F0502020204030204" pitchFamily="34" charset="0"/>
              </a:rPr>
              <a:t> - And the full list online and on the spreadsheet.</a:t>
            </a:r>
          </a:p>
          <a:p>
            <a:pPr marL="0" indent="0">
              <a:buNone/>
            </a:pPr>
            <a:endParaRPr lang="en-US" sz="2400">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US" sz="2400" b="1" i="0">
                <a:solidFill>
                  <a:srgbClr val="FFC000"/>
                </a:solidFill>
                <a:effectLst/>
                <a:highlight>
                  <a:srgbClr val="FFFFFF"/>
                </a:highlight>
                <a:latin typeface="Calibri" panose="020F0502020204030204" pitchFamily="34" charset="0"/>
                <a:ea typeface="Calibri" panose="020F0502020204030204" pitchFamily="34" charset="0"/>
                <a:cs typeface="Calibri" panose="020F0502020204030204" pitchFamily="34" charset="0"/>
              </a:rPr>
              <a:t>Treatment functions </a:t>
            </a:r>
            <a:r>
              <a:rPr lang="en-US" sz="2400" i="0">
                <a:effectLst/>
                <a:highlight>
                  <a:srgbClr val="FFFFFF"/>
                </a:highlight>
                <a:latin typeface="Calibri" panose="020F0502020204030204" pitchFamily="34" charset="0"/>
                <a:ea typeface="Calibri" panose="020F0502020204030204" pitchFamily="34" charset="0"/>
                <a:cs typeface="Calibri" panose="020F0502020204030204" pitchFamily="34" charset="0"/>
              </a:rPr>
              <a:t>help to describe what services provide – some services have names which do not make it immediately obvious what the service provides. Services can have more than one treatment function or none at all</a:t>
            </a:r>
            <a:r>
              <a:rPr lang="en-US" sz="2400">
                <a:highlight>
                  <a:srgbClr val="FFFFFF"/>
                </a:highlight>
                <a:latin typeface="Calibri" panose="020F0502020204030204" pitchFamily="34" charset="0"/>
                <a:ea typeface="Calibri" panose="020F0502020204030204" pitchFamily="34" charset="0"/>
                <a:cs typeface="Calibri" panose="020F0502020204030204" pitchFamily="34" charset="0"/>
              </a:rPr>
              <a:t>.</a:t>
            </a:r>
          </a:p>
          <a:p>
            <a:pPr marL="0" indent="0" algn="l">
              <a:buNone/>
            </a:pPr>
            <a:endParaRPr lang="en-US" sz="240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US" sz="2400">
                <a:highlight>
                  <a:srgbClr val="FFFFFF"/>
                </a:highlight>
                <a:latin typeface="Calibri" panose="020F0502020204030204" pitchFamily="34" charset="0"/>
                <a:ea typeface="Calibri" panose="020F0502020204030204" pitchFamily="34" charset="0"/>
                <a:cs typeface="Calibri" panose="020F0502020204030204" pitchFamily="34" charset="0"/>
              </a:rPr>
              <a:t>Treatment functions help the site suggest services to authors and moderators, they help with reporting and alerts.</a:t>
            </a:r>
            <a:endParaRPr lang="en-US" sz="240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9357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lIns="91440" tIns="45720" rIns="91440" bIns="45720" anchor="t"/>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4800" b="1">
                <a:solidFill>
                  <a:srgbClr val="B10059"/>
                </a:solidFill>
                <a:latin typeface="Calibri"/>
                <a:ea typeface="Calibri"/>
                <a:cs typeface="Calibri"/>
              </a:rPr>
              <a:t>T</a:t>
            </a:r>
            <a:r>
              <a:rPr lang="en-GB" sz="4800" b="1" err="1">
                <a:solidFill>
                  <a:srgbClr val="B10059"/>
                </a:solidFill>
                <a:latin typeface="Calibri"/>
                <a:ea typeface="Calibri"/>
                <a:cs typeface="Calibri"/>
              </a:rPr>
              <a:t>reatment</a:t>
            </a:r>
            <a:r>
              <a:rPr lang="en-GB" sz="4800" b="1">
                <a:solidFill>
                  <a:srgbClr val="B10059"/>
                </a:solidFill>
                <a:latin typeface="Calibri"/>
                <a:ea typeface="Calibri"/>
                <a:cs typeface="Calibri"/>
              </a:rPr>
              <a:t> function cont.</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904999"/>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Each Treatment function has a code, clinical name and common name. </a:t>
            </a:r>
          </a:p>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You need the code to add to the spreadsheet for creating new services or updating services that provide care</a:t>
            </a:r>
          </a:p>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Treatment functions should be at service level, not location or group. </a:t>
            </a:r>
            <a:r>
              <a:rPr lang="en-US" sz="2400" err="1">
                <a:latin typeface="Calibri" panose="020F0502020204030204" pitchFamily="34" charset="0"/>
                <a:ea typeface="Calibri" panose="020F0502020204030204" pitchFamily="34" charset="0"/>
                <a:cs typeface="Calibri" panose="020F0502020204030204" pitchFamily="34" charset="0"/>
              </a:rPr>
              <a:t>Eg</a:t>
            </a:r>
            <a:r>
              <a:rPr lang="en-US" sz="2400">
                <a:latin typeface="Calibri" panose="020F0502020204030204" pitchFamily="34" charset="0"/>
                <a:ea typeface="Calibri" panose="020F0502020204030204" pitchFamily="34" charset="0"/>
                <a:cs typeface="Calibri" panose="020F0502020204030204" pitchFamily="34" charset="0"/>
              </a:rPr>
              <a:t> The treatment function </a:t>
            </a:r>
            <a:r>
              <a:rPr lang="en-US" sz="2400" i="1">
                <a:latin typeface="Calibri" panose="020F0502020204030204" pitchFamily="34" charset="0"/>
                <a:ea typeface="Calibri" panose="020F0502020204030204" pitchFamily="34" charset="0"/>
                <a:cs typeface="Calibri" panose="020F0502020204030204" pitchFamily="34" charset="0"/>
              </a:rPr>
              <a:t>Emergency Medicine </a:t>
            </a:r>
            <a:r>
              <a:rPr lang="en-US" sz="2400">
                <a:latin typeface="Calibri" panose="020F0502020204030204" pitchFamily="34" charset="0"/>
                <a:ea typeface="Calibri" panose="020F0502020204030204" pitchFamily="34" charset="0"/>
                <a:cs typeface="Calibri" panose="020F0502020204030204" pitchFamily="34" charset="0"/>
              </a:rPr>
              <a:t>should be given to the Emergency department, not the hospital.</a:t>
            </a:r>
          </a:p>
          <a:p>
            <a:pPr marL="0" indent="0">
              <a:buNone/>
            </a:pPr>
            <a:endParaRPr lang="en-US" sz="240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A6B1DF17-BCEB-90A6-D794-A9294C679BCB}"/>
              </a:ext>
            </a:extLst>
          </p:cNvPr>
          <p:cNvPicPr>
            <a:picLocks noChangeAspect="1"/>
          </p:cNvPicPr>
          <p:nvPr/>
        </p:nvPicPr>
        <p:blipFill>
          <a:blip r:embed="rId2"/>
          <a:stretch>
            <a:fillRect/>
          </a:stretch>
        </p:blipFill>
        <p:spPr>
          <a:xfrm>
            <a:off x="1417320" y="4825537"/>
            <a:ext cx="6089904" cy="4349932"/>
          </a:xfrm>
          <a:prstGeom prst="rect">
            <a:avLst/>
          </a:prstGeom>
        </p:spPr>
      </p:pic>
    </p:spTree>
    <p:extLst>
      <p:ext uri="{BB962C8B-B14F-4D97-AF65-F5344CB8AC3E}">
        <p14:creationId xmlns:p14="http://schemas.microsoft.com/office/powerpoint/2010/main" val="3723418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4800" b="1">
                <a:solidFill>
                  <a:srgbClr val="B10059"/>
                </a:solidFill>
                <a:latin typeface="Calibri" panose="020F0502020204030204" pitchFamily="34" charset="0"/>
                <a:cs typeface="Calibri" panose="020F0502020204030204" pitchFamily="34" charset="0"/>
              </a:rPr>
              <a:t>T</a:t>
            </a:r>
            <a:r>
              <a:rPr lang="en-GB" sz="4800" b="1" err="1">
                <a:solidFill>
                  <a:srgbClr val="B10059"/>
                </a:solidFill>
                <a:latin typeface="Calibri" panose="020F0502020204030204" pitchFamily="34" charset="0"/>
                <a:cs typeface="Calibri" panose="020F0502020204030204" pitchFamily="34" charset="0"/>
              </a:rPr>
              <a:t>reatment</a:t>
            </a:r>
            <a:r>
              <a:rPr lang="en-GB" sz="4800" b="1">
                <a:solidFill>
                  <a:srgbClr val="B10059"/>
                </a:solidFill>
                <a:latin typeface="Calibri" panose="020F0502020204030204" pitchFamily="34" charset="0"/>
                <a:cs typeface="Calibri" panose="020F0502020204030204" pitchFamily="34" charset="0"/>
              </a:rPr>
              <a:t> function cont.</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904999"/>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Tip for searching the online list; use ctrl + F to search the whole page</a:t>
            </a:r>
          </a:p>
          <a:p>
            <a:pPr marL="0" indent="0">
              <a:buNone/>
            </a:pPr>
            <a:endParaRPr lang="en-US" sz="240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Tip for searching the spreadsheet list; highlight the “name” column and use ctrl + F or find to search the whole list</a:t>
            </a:r>
          </a:p>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Or highlight the name column, go to          , sort A – Z, and remember to expand the selection to keep the right numbers next to the right names </a:t>
            </a:r>
          </a:p>
          <a:p>
            <a:pPr marL="0" indent="0">
              <a:buNone/>
            </a:pPr>
            <a:endParaRPr lang="en-US" sz="240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240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p:txBody>
      </p:sp>
      <p:pic>
        <p:nvPicPr>
          <p:cNvPr id="6" name="Picture 5">
            <a:extLst>
              <a:ext uri="{FF2B5EF4-FFF2-40B4-BE49-F238E27FC236}">
                <a16:creationId xmlns:a16="http://schemas.microsoft.com/office/drawing/2014/main" id="{3EC8F258-7A42-2EBF-C19F-AEFAC6EB8466}"/>
              </a:ext>
            </a:extLst>
          </p:cNvPr>
          <p:cNvPicPr>
            <a:picLocks noChangeAspect="1"/>
          </p:cNvPicPr>
          <p:nvPr/>
        </p:nvPicPr>
        <p:blipFill>
          <a:blip r:embed="rId2"/>
          <a:stretch>
            <a:fillRect/>
          </a:stretch>
        </p:blipFill>
        <p:spPr>
          <a:xfrm>
            <a:off x="5321809" y="3977639"/>
            <a:ext cx="308828" cy="426745"/>
          </a:xfrm>
          <a:prstGeom prst="rect">
            <a:avLst/>
          </a:prstGeom>
        </p:spPr>
      </p:pic>
      <p:pic>
        <p:nvPicPr>
          <p:cNvPr id="8" name="Picture 7">
            <a:extLst>
              <a:ext uri="{FF2B5EF4-FFF2-40B4-BE49-F238E27FC236}">
                <a16:creationId xmlns:a16="http://schemas.microsoft.com/office/drawing/2014/main" id="{0339A9EC-4077-08D2-C2A1-F9AC4884F194}"/>
              </a:ext>
            </a:extLst>
          </p:cNvPr>
          <p:cNvPicPr>
            <a:picLocks noChangeAspect="1"/>
          </p:cNvPicPr>
          <p:nvPr/>
        </p:nvPicPr>
        <p:blipFill>
          <a:blip r:embed="rId3"/>
          <a:stretch>
            <a:fillRect/>
          </a:stretch>
        </p:blipFill>
        <p:spPr>
          <a:xfrm>
            <a:off x="4085584" y="4922226"/>
            <a:ext cx="3429297" cy="1394581"/>
          </a:xfrm>
          <a:prstGeom prst="rect">
            <a:avLst/>
          </a:prstGeom>
        </p:spPr>
      </p:pic>
    </p:spTree>
    <p:extLst>
      <p:ext uri="{BB962C8B-B14F-4D97-AF65-F5344CB8AC3E}">
        <p14:creationId xmlns:p14="http://schemas.microsoft.com/office/powerpoint/2010/main" val="508141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4800" b="1">
                <a:solidFill>
                  <a:srgbClr val="B10059"/>
                </a:solidFill>
                <a:latin typeface="Calibri" panose="020F0502020204030204" pitchFamily="34" charset="0"/>
                <a:cs typeface="Calibri" panose="020F0502020204030204" pitchFamily="34" charset="0"/>
              </a:rPr>
              <a:t>Moving a service </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73608" y="2115311"/>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a:latin typeface="Calibri" panose="020F0502020204030204" pitchFamily="34" charset="0"/>
                <a:ea typeface="Calibri" panose="020F0502020204030204" pitchFamily="34" charset="0"/>
                <a:cs typeface="Calibri" panose="020F0502020204030204" pitchFamily="34" charset="0"/>
              </a:rPr>
              <a:t>To ask yourself:</a:t>
            </a:r>
          </a:p>
          <a:p>
            <a:r>
              <a:rPr lang="en-US" sz="2000">
                <a:latin typeface="Calibri" panose="020F0502020204030204" pitchFamily="34" charset="0"/>
                <a:ea typeface="Calibri" panose="020F0502020204030204" pitchFamily="34" charset="0"/>
                <a:cs typeface="Calibri" panose="020F0502020204030204" pitchFamily="34" charset="0"/>
              </a:rPr>
              <a:t>HOW is the service moving</a:t>
            </a:r>
          </a:p>
          <a:p>
            <a:pPr lvl="1"/>
            <a:r>
              <a:rPr lang="en-US" sz="1800">
                <a:latin typeface="Calibri" panose="020F0502020204030204" pitchFamily="34" charset="0"/>
                <a:ea typeface="Calibri" panose="020F0502020204030204" pitchFamily="34" charset="0"/>
                <a:cs typeface="Calibri" panose="020F0502020204030204" pitchFamily="34" charset="0"/>
              </a:rPr>
              <a:t>Location – Is it physically moving or just changing places on Care Opinion? If physically, see “update” tab.</a:t>
            </a:r>
          </a:p>
          <a:p>
            <a:pPr lvl="1"/>
            <a:endParaRPr lang="en-US" sz="1800">
              <a:latin typeface="Calibri" panose="020F0502020204030204" pitchFamily="34" charset="0"/>
              <a:ea typeface="Calibri" panose="020F0502020204030204" pitchFamily="34" charset="0"/>
              <a:cs typeface="Calibri" panose="020F0502020204030204" pitchFamily="34" charset="0"/>
            </a:endParaRPr>
          </a:p>
          <a:p>
            <a:pPr marL="400050"/>
            <a:r>
              <a:rPr lang="en-US" sz="2000">
                <a:latin typeface="Calibri" panose="020F0502020204030204" pitchFamily="34" charset="0"/>
                <a:ea typeface="Calibri" panose="020F0502020204030204" pitchFamily="34" charset="0"/>
                <a:cs typeface="Calibri" panose="020F0502020204030204" pitchFamily="34" charset="0"/>
              </a:rPr>
              <a:t>Does the existing service have stories attached to it?</a:t>
            </a:r>
          </a:p>
          <a:p>
            <a:pPr marL="800100" lvl="1"/>
            <a:r>
              <a:rPr lang="en-US" sz="1800">
                <a:latin typeface="Calibri" panose="020F0502020204030204" pitchFamily="34" charset="0"/>
                <a:ea typeface="Calibri" panose="020F0502020204030204" pitchFamily="34" charset="0"/>
                <a:cs typeface="Calibri" panose="020F0502020204030204" pitchFamily="34" charset="0"/>
              </a:rPr>
              <a:t>Is it ok that they move too? If not, you may want to close the service and open a new one. </a:t>
            </a:r>
            <a:r>
              <a:rPr lang="en-US" sz="1800" err="1">
                <a:latin typeface="Calibri" panose="020F0502020204030204" pitchFamily="34" charset="0"/>
                <a:ea typeface="Calibri" panose="020F0502020204030204" pitchFamily="34" charset="0"/>
                <a:cs typeface="Calibri" panose="020F0502020204030204" pitchFamily="34" charset="0"/>
              </a:rPr>
              <a:t>E.g</a:t>
            </a:r>
            <a:r>
              <a:rPr lang="en-US" sz="1800">
                <a:latin typeface="Calibri" panose="020F0502020204030204" pitchFamily="34" charset="0"/>
                <a:ea typeface="Calibri" panose="020F0502020204030204" pitchFamily="34" charset="0"/>
                <a:cs typeface="Calibri" panose="020F0502020204030204" pitchFamily="34" charset="0"/>
              </a:rPr>
              <a:t> the urgent care Centre is ran out of hospital A then changed to Hospital B</a:t>
            </a:r>
          </a:p>
          <a:p>
            <a:pPr marL="400050"/>
            <a:r>
              <a:rPr lang="en-US" sz="2000">
                <a:latin typeface="Calibri" panose="020F0502020204030204" pitchFamily="34" charset="0"/>
                <a:ea typeface="Calibri" panose="020F0502020204030204" pitchFamily="34" charset="0"/>
                <a:cs typeface="Calibri" panose="020F0502020204030204" pitchFamily="34" charset="0"/>
              </a:rPr>
              <a:t>Do you need to update staff alerts and reports?</a:t>
            </a:r>
          </a:p>
          <a:p>
            <a:pPr marL="0" indent="0">
              <a:buNone/>
            </a:pPr>
            <a:endParaRPr lang="en-US" sz="2400"/>
          </a:p>
        </p:txBody>
      </p:sp>
    </p:spTree>
    <p:extLst>
      <p:ext uri="{BB962C8B-B14F-4D97-AF65-F5344CB8AC3E}">
        <p14:creationId xmlns:p14="http://schemas.microsoft.com/office/powerpoint/2010/main" val="1173429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4800" b="1">
                <a:solidFill>
                  <a:srgbClr val="B10059"/>
                </a:solidFill>
                <a:latin typeface="Calibri" panose="020F0502020204030204" pitchFamily="34" charset="0"/>
                <a:cs typeface="Calibri" panose="020F0502020204030204" pitchFamily="34" charset="0"/>
              </a:rPr>
              <a:t>Moving a service cont.</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917190"/>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Use the “move” tab on the spread sheet. You will need:</a:t>
            </a:r>
          </a:p>
          <a:p>
            <a:r>
              <a:rPr lang="en-US" sz="2400">
                <a:latin typeface="Calibri" panose="020F0502020204030204" pitchFamily="34" charset="0"/>
                <a:ea typeface="Calibri" panose="020F0502020204030204" pitchFamily="34" charset="0"/>
                <a:cs typeface="Calibri" panose="020F0502020204030204" pitchFamily="34" charset="0"/>
              </a:rPr>
              <a:t>The link/</a:t>
            </a:r>
            <a:r>
              <a:rPr lang="en-US" sz="2400" err="1">
                <a:latin typeface="Calibri" panose="020F0502020204030204" pitchFamily="34" charset="0"/>
                <a:ea typeface="Calibri" panose="020F0502020204030204" pitchFamily="34" charset="0"/>
                <a:cs typeface="Calibri" panose="020F0502020204030204" pitchFamily="34" charset="0"/>
              </a:rPr>
              <a:t>nacs</a:t>
            </a:r>
            <a:r>
              <a:rPr lang="en-US" sz="2400">
                <a:latin typeface="Calibri" panose="020F0502020204030204" pitchFamily="34" charset="0"/>
                <a:ea typeface="Calibri" panose="020F0502020204030204" pitchFamily="34" charset="0"/>
                <a:cs typeface="Calibri" panose="020F0502020204030204" pitchFamily="34" charset="0"/>
              </a:rPr>
              <a:t> to the service you need to move </a:t>
            </a:r>
          </a:p>
          <a:p>
            <a:r>
              <a:rPr lang="en-US" sz="2400">
                <a:latin typeface="Calibri" panose="020F0502020204030204" pitchFamily="34" charset="0"/>
                <a:ea typeface="Calibri" panose="020F0502020204030204" pitchFamily="34" charset="0"/>
                <a:cs typeface="Calibri" panose="020F0502020204030204" pitchFamily="34" charset="0"/>
              </a:rPr>
              <a:t>The link/</a:t>
            </a:r>
            <a:r>
              <a:rPr lang="en-US" sz="2400" err="1">
                <a:latin typeface="Calibri" panose="020F0502020204030204" pitchFamily="34" charset="0"/>
                <a:ea typeface="Calibri" panose="020F0502020204030204" pitchFamily="34" charset="0"/>
                <a:cs typeface="Calibri" panose="020F0502020204030204" pitchFamily="34" charset="0"/>
              </a:rPr>
              <a:t>nacs</a:t>
            </a:r>
            <a:r>
              <a:rPr lang="en-US" sz="2400">
                <a:latin typeface="Calibri" panose="020F0502020204030204" pitchFamily="34" charset="0"/>
                <a:ea typeface="Calibri" panose="020F0502020204030204" pitchFamily="34" charset="0"/>
                <a:cs typeface="Calibri" panose="020F0502020204030204" pitchFamily="34" charset="0"/>
              </a:rPr>
              <a:t> for the new parent</a:t>
            </a:r>
          </a:p>
        </p:txBody>
      </p:sp>
      <p:graphicFrame>
        <p:nvGraphicFramePr>
          <p:cNvPr id="4" name="Table 3">
            <a:extLst>
              <a:ext uri="{FF2B5EF4-FFF2-40B4-BE49-F238E27FC236}">
                <a16:creationId xmlns:a16="http://schemas.microsoft.com/office/drawing/2014/main" id="{F5F93E9A-8040-5C59-C1E4-6AC76D17C852}"/>
              </a:ext>
            </a:extLst>
          </p:cNvPr>
          <p:cNvGraphicFramePr>
            <a:graphicFrameLocks noGrp="1"/>
          </p:cNvGraphicFramePr>
          <p:nvPr>
            <p:extLst>
              <p:ext uri="{D42A27DB-BD31-4B8C-83A1-F6EECF244321}">
                <p14:modId xmlns:p14="http://schemas.microsoft.com/office/powerpoint/2010/main" val="592549823"/>
              </p:ext>
            </p:extLst>
          </p:nvPr>
        </p:nvGraphicFramePr>
        <p:xfrm>
          <a:off x="457200" y="3840480"/>
          <a:ext cx="8229600" cy="1246697"/>
        </p:xfrm>
        <a:graphic>
          <a:graphicData uri="http://schemas.openxmlformats.org/drawingml/2006/table">
            <a:tbl>
              <a:tblPr>
                <a:tableStyleId>{5C22544A-7EE6-4342-B048-85BDC9FD1C3A}</a:tableStyleId>
              </a:tblPr>
              <a:tblGrid>
                <a:gridCol w="2743200">
                  <a:extLst>
                    <a:ext uri="{9D8B030D-6E8A-4147-A177-3AD203B41FA5}">
                      <a16:colId xmlns:a16="http://schemas.microsoft.com/office/drawing/2014/main" val="1081572844"/>
                    </a:ext>
                  </a:extLst>
                </a:gridCol>
                <a:gridCol w="2743200">
                  <a:extLst>
                    <a:ext uri="{9D8B030D-6E8A-4147-A177-3AD203B41FA5}">
                      <a16:colId xmlns:a16="http://schemas.microsoft.com/office/drawing/2014/main" val="3917076503"/>
                    </a:ext>
                  </a:extLst>
                </a:gridCol>
                <a:gridCol w="2743200">
                  <a:extLst>
                    <a:ext uri="{9D8B030D-6E8A-4147-A177-3AD203B41FA5}">
                      <a16:colId xmlns:a16="http://schemas.microsoft.com/office/drawing/2014/main" val="3164396960"/>
                    </a:ext>
                  </a:extLst>
                </a:gridCol>
              </a:tblGrid>
              <a:tr h="238133">
                <a:tc>
                  <a:txBody>
                    <a:bodyPr/>
                    <a:lstStyle/>
                    <a:p>
                      <a:pPr algn="l" fontAlgn="b"/>
                      <a:r>
                        <a:rPr lang="en-US" sz="1400" u="none" strike="noStrike">
                          <a:effectLst/>
                        </a:rPr>
                        <a:t>Link to service to move</a:t>
                      </a:r>
                      <a:endParaRPr lang="en-US" sz="1400" b="1" i="0" u="none" strike="noStrike">
                        <a:solidFill>
                          <a:srgbClr val="5B1E45"/>
                        </a:solidFill>
                        <a:effectLst/>
                        <a:latin typeface="Calibri" panose="020F0502020204030204" pitchFamily="34" charset="0"/>
                      </a:endParaRPr>
                    </a:p>
                  </a:txBody>
                  <a:tcPr marL="0" marR="0" marT="0" marB="0" anchor="b"/>
                </a:tc>
                <a:tc>
                  <a:txBody>
                    <a:bodyPr/>
                    <a:lstStyle/>
                    <a:p>
                      <a:pPr algn="l" fontAlgn="b"/>
                      <a:r>
                        <a:rPr lang="en-US" sz="1400" u="none" strike="noStrike">
                          <a:effectLst/>
                        </a:rPr>
                        <a:t>Link to new parent on CO</a:t>
                      </a:r>
                      <a:endParaRPr lang="en-US" sz="1400" b="1" i="0" u="none" strike="noStrike">
                        <a:solidFill>
                          <a:srgbClr val="5B1E45"/>
                        </a:solidFill>
                        <a:effectLst/>
                        <a:latin typeface="Calibri" panose="020F0502020204030204" pitchFamily="34" charset="0"/>
                      </a:endParaRPr>
                    </a:p>
                  </a:txBody>
                  <a:tcPr marL="0" marR="0" marT="0" marB="0" anchor="b"/>
                </a:tc>
                <a:tc>
                  <a:txBody>
                    <a:bodyPr/>
                    <a:lstStyle/>
                    <a:p>
                      <a:pPr algn="l" fontAlgn="b"/>
                      <a:r>
                        <a:rPr lang="en-GB" sz="1400" u="none" strike="noStrike">
                          <a:effectLst/>
                        </a:rPr>
                        <a:t>Comments</a:t>
                      </a:r>
                      <a:endParaRPr lang="en-GB" sz="1400" b="1" i="0" u="none" strike="noStrike">
                        <a:solidFill>
                          <a:srgbClr val="5B1E45"/>
                        </a:solidFill>
                        <a:effectLst/>
                        <a:latin typeface="Calibri" panose="020F0502020204030204" pitchFamily="34" charset="0"/>
                      </a:endParaRPr>
                    </a:p>
                  </a:txBody>
                  <a:tcPr marL="0" marR="0" marT="0" marB="0" anchor="b"/>
                </a:tc>
                <a:extLst>
                  <a:ext uri="{0D108BD9-81ED-4DB2-BD59-A6C34878D82A}">
                    <a16:rowId xmlns:a16="http://schemas.microsoft.com/office/drawing/2014/main" val="674342933"/>
                  </a:ext>
                </a:extLst>
              </a:tr>
              <a:tr h="168094">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979681396"/>
                  </a:ext>
                </a:extLst>
              </a:tr>
              <a:tr h="168094">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051650895"/>
                  </a:ext>
                </a:extLst>
              </a:tr>
              <a:tr h="168094">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469963455"/>
                  </a:ext>
                </a:extLst>
              </a:tr>
              <a:tr h="168094">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619665044"/>
                  </a:ext>
                </a:extLst>
              </a:tr>
              <a:tr h="168094">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7537581"/>
                  </a:ext>
                </a:extLst>
              </a:tr>
              <a:tr h="168094">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41564346"/>
                  </a:ext>
                </a:extLst>
              </a:tr>
            </a:tbl>
          </a:graphicData>
        </a:graphic>
      </p:graphicFrame>
    </p:spTree>
    <p:extLst>
      <p:ext uri="{BB962C8B-B14F-4D97-AF65-F5344CB8AC3E}">
        <p14:creationId xmlns:p14="http://schemas.microsoft.com/office/powerpoint/2010/main" val="2497851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4800" b="1">
                <a:solidFill>
                  <a:srgbClr val="B10059"/>
                </a:solidFill>
                <a:latin typeface="Calibri" panose="020F0502020204030204" pitchFamily="34" charset="0"/>
                <a:cs typeface="Calibri" panose="020F0502020204030204" pitchFamily="34" charset="0"/>
              </a:rPr>
              <a:t>Updating a service</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917190"/>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A service may change its physical location, name, or the care it provides. You need:</a:t>
            </a:r>
          </a:p>
          <a:p>
            <a:r>
              <a:rPr lang="en-US" sz="2400">
                <a:latin typeface="Calibri" panose="020F0502020204030204" pitchFamily="34" charset="0"/>
                <a:ea typeface="Calibri" panose="020F0502020204030204" pitchFamily="34" charset="0"/>
                <a:cs typeface="Calibri" panose="020F0502020204030204" pitchFamily="34" charset="0"/>
              </a:rPr>
              <a:t>The link or </a:t>
            </a:r>
            <a:r>
              <a:rPr lang="en-US" sz="2400" err="1">
                <a:latin typeface="Calibri" panose="020F0502020204030204" pitchFamily="34" charset="0"/>
                <a:ea typeface="Calibri" panose="020F0502020204030204" pitchFamily="34" charset="0"/>
                <a:cs typeface="Calibri" panose="020F0502020204030204" pitchFamily="34" charset="0"/>
              </a:rPr>
              <a:t>nacs</a:t>
            </a:r>
            <a:r>
              <a:rPr lang="en-US" sz="2400">
                <a:latin typeface="Calibri" panose="020F0502020204030204" pitchFamily="34" charset="0"/>
                <a:ea typeface="Calibri" panose="020F0502020204030204" pitchFamily="34" charset="0"/>
                <a:cs typeface="Calibri" panose="020F0502020204030204" pitchFamily="34" charset="0"/>
              </a:rPr>
              <a:t> code to the service you want updating</a:t>
            </a:r>
          </a:p>
          <a:p>
            <a:r>
              <a:rPr lang="en-US" sz="2400">
                <a:latin typeface="Calibri" panose="020F0502020204030204" pitchFamily="34" charset="0"/>
                <a:ea typeface="Calibri" panose="020F0502020204030204" pitchFamily="34" charset="0"/>
                <a:cs typeface="Calibri" panose="020F0502020204030204" pitchFamily="34" charset="0"/>
              </a:rPr>
              <a:t>The updated information</a:t>
            </a:r>
          </a:p>
        </p:txBody>
      </p:sp>
      <p:graphicFrame>
        <p:nvGraphicFramePr>
          <p:cNvPr id="5" name="Table 4">
            <a:extLst>
              <a:ext uri="{FF2B5EF4-FFF2-40B4-BE49-F238E27FC236}">
                <a16:creationId xmlns:a16="http://schemas.microsoft.com/office/drawing/2014/main" id="{9D08DF2F-A17F-965D-DF41-F9870B4727B2}"/>
              </a:ext>
            </a:extLst>
          </p:cNvPr>
          <p:cNvGraphicFramePr>
            <a:graphicFrameLocks noGrp="1"/>
          </p:cNvGraphicFramePr>
          <p:nvPr>
            <p:extLst>
              <p:ext uri="{D42A27DB-BD31-4B8C-83A1-F6EECF244321}">
                <p14:modId xmlns:p14="http://schemas.microsoft.com/office/powerpoint/2010/main" val="3856074675"/>
              </p:ext>
            </p:extLst>
          </p:nvPr>
        </p:nvGraphicFramePr>
        <p:xfrm>
          <a:off x="150875" y="4114800"/>
          <a:ext cx="8842250" cy="2316160"/>
        </p:xfrm>
        <a:graphic>
          <a:graphicData uri="http://schemas.openxmlformats.org/drawingml/2006/table">
            <a:tbl>
              <a:tblPr>
                <a:tableStyleId>{5C22544A-7EE6-4342-B048-85BDC9FD1C3A}</a:tableStyleId>
              </a:tblPr>
              <a:tblGrid>
                <a:gridCol w="1768450">
                  <a:extLst>
                    <a:ext uri="{9D8B030D-6E8A-4147-A177-3AD203B41FA5}">
                      <a16:colId xmlns:a16="http://schemas.microsoft.com/office/drawing/2014/main" val="1326674615"/>
                    </a:ext>
                  </a:extLst>
                </a:gridCol>
                <a:gridCol w="1768450">
                  <a:extLst>
                    <a:ext uri="{9D8B030D-6E8A-4147-A177-3AD203B41FA5}">
                      <a16:colId xmlns:a16="http://schemas.microsoft.com/office/drawing/2014/main" val="502481227"/>
                    </a:ext>
                  </a:extLst>
                </a:gridCol>
                <a:gridCol w="1768450">
                  <a:extLst>
                    <a:ext uri="{9D8B030D-6E8A-4147-A177-3AD203B41FA5}">
                      <a16:colId xmlns:a16="http://schemas.microsoft.com/office/drawing/2014/main" val="2006531780"/>
                    </a:ext>
                  </a:extLst>
                </a:gridCol>
                <a:gridCol w="1768450">
                  <a:extLst>
                    <a:ext uri="{9D8B030D-6E8A-4147-A177-3AD203B41FA5}">
                      <a16:colId xmlns:a16="http://schemas.microsoft.com/office/drawing/2014/main" val="498146436"/>
                    </a:ext>
                  </a:extLst>
                </a:gridCol>
                <a:gridCol w="1768450">
                  <a:extLst>
                    <a:ext uri="{9D8B030D-6E8A-4147-A177-3AD203B41FA5}">
                      <a16:colId xmlns:a16="http://schemas.microsoft.com/office/drawing/2014/main" val="3066145369"/>
                    </a:ext>
                  </a:extLst>
                </a:gridCol>
              </a:tblGrid>
              <a:tr h="269496">
                <a:tc>
                  <a:txBody>
                    <a:bodyPr/>
                    <a:lstStyle/>
                    <a:p>
                      <a:pPr algn="l" fontAlgn="b"/>
                      <a:r>
                        <a:rPr lang="en-US" sz="1000" b="1" u="none" strike="noStrike">
                          <a:effectLst/>
                          <a:latin typeface="Calibri" panose="020F0502020204030204" pitchFamily="34" charset="0"/>
                          <a:ea typeface="Calibri" panose="020F0502020204030204" pitchFamily="34" charset="0"/>
                          <a:cs typeface="Calibri" panose="020F0502020204030204" pitchFamily="34" charset="0"/>
                        </a:rPr>
                        <a:t>Link to service to be updated</a:t>
                      </a:r>
                      <a:endParaRPr lang="en-US" sz="1000" b="1" i="0" u="none" strike="noStrike">
                        <a:solidFill>
                          <a:srgbClr val="5B1E45"/>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tc>
                <a:tc>
                  <a:txBody>
                    <a:bodyPr/>
                    <a:lstStyle/>
                    <a:p>
                      <a:pPr algn="l" fontAlgn="b"/>
                      <a:r>
                        <a:rPr lang="en-GB" sz="1000" b="1" u="none" strike="noStrike">
                          <a:effectLst/>
                          <a:latin typeface="Calibri" panose="020F0502020204030204" pitchFamily="34" charset="0"/>
                          <a:ea typeface="Calibri" panose="020F0502020204030204" pitchFamily="34" charset="0"/>
                          <a:cs typeface="Calibri" panose="020F0502020204030204" pitchFamily="34" charset="0"/>
                        </a:rPr>
                        <a:t>Updated name</a:t>
                      </a:r>
                      <a:endParaRPr lang="en-GB" sz="1000" b="1" i="0" u="none" strike="noStrike">
                        <a:solidFill>
                          <a:srgbClr val="5B1E45"/>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tc>
                <a:tc>
                  <a:txBody>
                    <a:bodyPr/>
                    <a:lstStyle/>
                    <a:p>
                      <a:pPr algn="l" fontAlgn="b"/>
                      <a:r>
                        <a:rPr lang="en-GB" sz="1000" b="1" u="none" strike="noStrike">
                          <a:effectLst/>
                          <a:latin typeface="Calibri" panose="020F0502020204030204" pitchFamily="34" charset="0"/>
                          <a:ea typeface="Calibri" panose="020F0502020204030204" pitchFamily="34" charset="0"/>
                          <a:cs typeface="Calibri" panose="020F0502020204030204" pitchFamily="34" charset="0"/>
                        </a:rPr>
                        <a:t>Updated location</a:t>
                      </a:r>
                      <a:endParaRPr lang="en-GB" sz="1000" b="1" i="0" u="none" strike="noStrike">
                        <a:solidFill>
                          <a:srgbClr val="5B1E45"/>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tc>
                <a:tc>
                  <a:txBody>
                    <a:bodyPr/>
                    <a:lstStyle/>
                    <a:p>
                      <a:pPr algn="l" fontAlgn="b"/>
                      <a:r>
                        <a:rPr lang="en-GB" sz="1000" b="1" u="none" strike="noStrike">
                          <a:effectLst/>
                          <a:latin typeface="Calibri" panose="020F0502020204030204" pitchFamily="34" charset="0"/>
                          <a:ea typeface="Calibri" panose="020F0502020204030204" pitchFamily="34" charset="0"/>
                          <a:cs typeface="Calibri" panose="020F0502020204030204" pitchFamily="34" charset="0"/>
                        </a:rPr>
                        <a:t>Updated treatment functions</a:t>
                      </a:r>
                      <a:endParaRPr lang="en-GB" sz="1000" b="1" i="0" u="none" strike="noStrike">
                        <a:solidFill>
                          <a:srgbClr val="5B1E45"/>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tc>
                <a:tc>
                  <a:txBody>
                    <a:bodyPr/>
                    <a:lstStyle/>
                    <a:p>
                      <a:pPr algn="l" fontAlgn="b"/>
                      <a:r>
                        <a:rPr lang="en-GB" sz="1000" b="1" u="none" strike="noStrike">
                          <a:effectLst/>
                          <a:latin typeface="Calibri" panose="020F0502020204030204" pitchFamily="34" charset="0"/>
                          <a:ea typeface="Calibri" panose="020F0502020204030204" pitchFamily="34" charset="0"/>
                          <a:cs typeface="Calibri" panose="020F0502020204030204" pitchFamily="34" charset="0"/>
                        </a:rPr>
                        <a:t>Comments</a:t>
                      </a:r>
                      <a:endParaRPr lang="en-GB" sz="1000" b="1" i="0" u="none" strike="noStrike">
                        <a:solidFill>
                          <a:srgbClr val="5B1E45"/>
                        </a:solidFill>
                        <a:effectLst/>
                        <a:latin typeface="Calibri" panose="020F0502020204030204" pitchFamily="34" charset="0"/>
                        <a:ea typeface="Calibri" panose="020F0502020204030204" pitchFamily="34" charset="0"/>
                        <a:cs typeface="Calibri" panose="020F0502020204030204" pitchFamily="34" charset="0"/>
                      </a:endParaRPr>
                    </a:p>
                  </a:txBody>
                  <a:tcPr marL="0" marR="0" marT="0" marB="0" anchor="b"/>
                </a:tc>
                <a:extLst>
                  <a:ext uri="{0D108BD9-81ED-4DB2-BD59-A6C34878D82A}">
                    <a16:rowId xmlns:a16="http://schemas.microsoft.com/office/drawing/2014/main" val="668514351"/>
                  </a:ext>
                </a:extLst>
              </a:tr>
              <a:tr h="1020919">
                <a:tc>
                  <a:txBody>
                    <a:bodyPr/>
                    <a:lstStyle/>
                    <a:p>
                      <a:pPr algn="l" fontAlgn="b"/>
                      <a:endParaRPr lang="en-GB" sz="600" b="0" i="0" u="sng" strike="noStrike">
                        <a:solidFill>
                          <a:srgbClr val="0563C1"/>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US" sz="1000" u="none" strike="noStrike">
                          <a:effectLst/>
                        </a:rPr>
                        <a:t>Add Treatment </a:t>
                      </a:r>
                      <a:r>
                        <a:rPr lang="en-US" sz="1000" u="none" strike="noStrike" err="1">
                          <a:effectLst/>
                        </a:rPr>
                        <a:t>fuction</a:t>
                      </a:r>
                      <a:r>
                        <a:rPr lang="en-US" sz="1000" u="none" strike="noStrike">
                          <a:effectLst/>
                        </a:rPr>
                        <a:t> code here </a:t>
                      </a:r>
                      <a:r>
                        <a:rPr lang="en-US" sz="1000" u="none" strike="noStrike" err="1">
                          <a:effectLst/>
                        </a:rPr>
                        <a:t>Eg</a:t>
                      </a:r>
                      <a:r>
                        <a:rPr lang="en-US" sz="1000" u="none" strike="noStrike">
                          <a:effectLst/>
                        </a:rPr>
                        <a:t> put "180" for emergency medicine</a:t>
                      </a:r>
                      <a:endParaRPr lang="en-US" sz="1000" b="0" i="0" u="none" strike="noStrike">
                        <a:solidFill>
                          <a:srgbClr val="000000"/>
                        </a:solidFill>
                        <a:effectLst/>
                        <a:latin typeface="Segoe UI" panose="020B0502040204020203"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2796705"/>
                  </a:ext>
                </a:extLst>
              </a:tr>
              <a:tr h="205149">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766288815"/>
                  </a:ext>
                </a:extLst>
              </a:tr>
              <a:tr h="205149">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583765993"/>
                  </a:ext>
                </a:extLst>
              </a:tr>
              <a:tr h="205149">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02044822"/>
                  </a:ext>
                </a:extLst>
              </a:tr>
              <a:tr h="205149">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90808824"/>
                  </a:ext>
                </a:extLst>
              </a:tr>
              <a:tr h="205149">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GB" sz="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17632495"/>
                  </a:ext>
                </a:extLst>
              </a:tr>
            </a:tbl>
          </a:graphicData>
        </a:graphic>
      </p:graphicFrame>
    </p:spTree>
    <p:extLst>
      <p:ext uri="{BB962C8B-B14F-4D97-AF65-F5344CB8AC3E}">
        <p14:creationId xmlns:p14="http://schemas.microsoft.com/office/powerpoint/2010/main" val="1468056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4800" b="1">
                <a:solidFill>
                  <a:srgbClr val="B10059"/>
                </a:solidFill>
                <a:latin typeface="Calibri" panose="020F0502020204030204" pitchFamily="34" charset="0"/>
                <a:cs typeface="Calibri" panose="020F0502020204030204" pitchFamily="34" charset="0"/>
              </a:rPr>
              <a:t>Delete/expire tabs</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240534"/>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Delete a service only if:</a:t>
            </a:r>
          </a:p>
          <a:p>
            <a:r>
              <a:rPr lang="en-US" sz="2400">
                <a:latin typeface="Calibri" panose="020F0502020204030204" pitchFamily="34" charset="0"/>
                <a:ea typeface="Calibri" panose="020F0502020204030204" pitchFamily="34" charset="0"/>
                <a:cs typeface="Calibri" panose="020F0502020204030204" pitchFamily="34" charset="0"/>
              </a:rPr>
              <a:t>There are </a:t>
            </a:r>
            <a:r>
              <a:rPr lang="en-US" sz="2400" b="1">
                <a:latin typeface="Calibri" panose="020F0502020204030204" pitchFamily="34" charset="0"/>
                <a:ea typeface="Calibri" panose="020F0502020204030204" pitchFamily="34" charset="0"/>
                <a:cs typeface="Calibri" panose="020F0502020204030204" pitchFamily="34" charset="0"/>
              </a:rPr>
              <a:t>no stories linked </a:t>
            </a:r>
            <a:r>
              <a:rPr lang="en-US" sz="2400">
                <a:latin typeface="Calibri" panose="020F0502020204030204" pitchFamily="34" charset="0"/>
                <a:ea typeface="Calibri" panose="020F0502020204030204" pitchFamily="34" charset="0"/>
                <a:cs typeface="Calibri" panose="020F0502020204030204" pitchFamily="34" charset="0"/>
              </a:rPr>
              <a:t>to it</a:t>
            </a:r>
          </a:p>
          <a:p>
            <a:r>
              <a:rPr lang="en-US" sz="2400">
                <a:latin typeface="Calibri" panose="020F0502020204030204" pitchFamily="34" charset="0"/>
                <a:ea typeface="Calibri" panose="020F0502020204030204" pitchFamily="34" charset="0"/>
                <a:cs typeface="Calibri" panose="020F0502020204030204" pitchFamily="34" charset="0"/>
              </a:rPr>
              <a:t>The service has closed</a:t>
            </a:r>
          </a:p>
          <a:p>
            <a:r>
              <a:rPr lang="en-US" sz="2400">
                <a:latin typeface="Calibri" panose="020F0502020204030204" pitchFamily="34" charset="0"/>
                <a:ea typeface="Calibri" panose="020F0502020204030204" pitchFamily="34" charset="0"/>
                <a:cs typeface="Calibri" panose="020F0502020204030204" pitchFamily="34" charset="0"/>
              </a:rPr>
              <a:t>The service was added incorrectly </a:t>
            </a:r>
          </a:p>
          <a:p>
            <a:pPr marL="0" indent="0">
              <a:buNone/>
            </a:pPr>
            <a:endParaRPr lang="en-US" sz="240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2400">
                <a:latin typeface="Calibri" panose="020F0502020204030204" pitchFamily="34" charset="0"/>
                <a:ea typeface="Calibri" panose="020F0502020204030204" pitchFamily="34" charset="0"/>
                <a:cs typeface="Calibri" panose="020F0502020204030204" pitchFamily="34" charset="0"/>
              </a:rPr>
              <a:t>Expire (Close) a service if </a:t>
            </a:r>
          </a:p>
          <a:p>
            <a:r>
              <a:rPr lang="en-US" sz="2400">
                <a:latin typeface="Calibri" panose="020F0502020204030204" pitchFamily="34" charset="0"/>
                <a:ea typeface="Calibri" panose="020F0502020204030204" pitchFamily="34" charset="0"/>
                <a:cs typeface="Calibri" panose="020F0502020204030204" pitchFamily="34" charset="0"/>
              </a:rPr>
              <a:t>There are stories linked to this service correctly</a:t>
            </a:r>
          </a:p>
          <a:p>
            <a:r>
              <a:rPr lang="en-US" sz="2400">
                <a:latin typeface="Calibri" panose="020F0502020204030204" pitchFamily="34" charset="0"/>
                <a:ea typeface="Calibri" panose="020F0502020204030204" pitchFamily="34" charset="0"/>
                <a:cs typeface="Calibri" panose="020F0502020204030204" pitchFamily="34" charset="0"/>
              </a:rPr>
              <a:t>The service has closed</a:t>
            </a:r>
          </a:p>
          <a:p>
            <a:r>
              <a:rPr lang="en-US" sz="2400">
                <a:latin typeface="Calibri" panose="020F0502020204030204" pitchFamily="34" charset="0"/>
                <a:ea typeface="Calibri" panose="020F0502020204030204" pitchFamily="34" charset="0"/>
                <a:cs typeface="Calibri" panose="020F0502020204030204" pitchFamily="34" charset="0"/>
              </a:rPr>
              <a:t>You no longer run this service</a:t>
            </a:r>
          </a:p>
          <a:p>
            <a:r>
              <a:rPr lang="en-US" sz="2400">
                <a:latin typeface="Calibri" panose="020F0502020204030204" pitchFamily="34" charset="0"/>
                <a:ea typeface="Calibri" panose="020F0502020204030204" pitchFamily="34" charset="0"/>
                <a:cs typeface="Calibri" panose="020F0502020204030204" pitchFamily="34" charset="0"/>
              </a:rPr>
              <a:t>You have an end date</a:t>
            </a:r>
          </a:p>
          <a:p>
            <a:r>
              <a:rPr lang="en-US" sz="2400">
                <a:latin typeface="Calibri" panose="020F0502020204030204" pitchFamily="34" charset="0"/>
                <a:ea typeface="Calibri" panose="020F0502020204030204" pitchFamily="34" charset="0"/>
                <a:cs typeface="Calibri" panose="020F0502020204030204" pitchFamily="34" charset="0"/>
              </a:rPr>
              <a:t>Optional: you have a subsequent service we can point people to</a:t>
            </a:r>
          </a:p>
        </p:txBody>
      </p:sp>
    </p:spTree>
    <p:extLst>
      <p:ext uri="{BB962C8B-B14F-4D97-AF65-F5344CB8AC3E}">
        <p14:creationId xmlns:p14="http://schemas.microsoft.com/office/powerpoint/2010/main" val="1688167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paper plane on a black background&#10;&#10;Description automatically generated">
            <a:extLst>
              <a:ext uri="{FF2B5EF4-FFF2-40B4-BE49-F238E27FC236}">
                <a16:creationId xmlns:a16="http://schemas.microsoft.com/office/drawing/2014/main" id="{D1734B20-7E57-72CE-7F11-615C83F974B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18383819" flipH="1">
            <a:off x="3865625" y="3476773"/>
            <a:ext cx="1248158" cy="1093178"/>
          </a:xfrm>
          <a:prstGeom prst="rect">
            <a:avLst/>
          </a:prstGeom>
        </p:spPr>
      </p:pic>
      <p:sp>
        <p:nvSpPr>
          <p:cNvPr id="4" name="Title 1">
            <a:extLst>
              <a:ext uri="{FF2B5EF4-FFF2-40B4-BE49-F238E27FC236}">
                <a16:creationId xmlns:a16="http://schemas.microsoft.com/office/drawing/2014/main" id="{DF077D6A-5AE2-7FE2-A1E8-0889E1E9655B}"/>
              </a:ext>
            </a:extLst>
          </p:cNvPr>
          <p:cNvSpPr txBox="1">
            <a:spLocks/>
          </p:cNvSpPr>
          <p:nvPr/>
        </p:nvSpPr>
        <p:spPr>
          <a:xfrm>
            <a:off x="374904" y="1506030"/>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4800" b="1">
                <a:solidFill>
                  <a:srgbClr val="B10059"/>
                </a:solidFill>
                <a:latin typeface="Calibri" panose="020F0502020204030204" pitchFamily="34" charset="0"/>
                <a:cs typeface="Calibri" panose="020F0502020204030204" pitchFamily="34" charset="0"/>
              </a:rPr>
              <a:t>T</a:t>
            </a:r>
            <a:r>
              <a:rPr lang="en-GB" sz="4800" b="1">
                <a:solidFill>
                  <a:srgbClr val="B10059"/>
                </a:solidFill>
                <a:latin typeface="Calibri" panose="020F0502020204030204" pitchFamily="34" charset="0"/>
                <a:cs typeface="Calibri" panose="020F0502020204030204" pitchFamily="34" charset="0"/>
              </a:rPr>
              <a:t>hen email to your support lead</a:t>
            </a:r>
          </a:p>
        </p:txBody>
      </p:sp>
    </p:spTree>
    <p:extLst>
      <p:ext uri="{BB962C8B-B14F-4D97-AF65-F5344CB8AC3E}">
        <p14:creationId xmlns:p14="http://schemas.microsoft.com/office/powerpoint/2010/main" val="321989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83F5D-52E7-4365-194F-B1024B3193A2}"/>
              </a:ext>
            </a:extLst>
          </p:cNvPr>
          <p:cNvSpPr txBox="1">
            <a:spLocks/>
          </p:cNvSpPr>
          <p:nvPr/>
        </p:nvSpPr>
        <p:spPr>
          <a:xfrm>
            <a:off x="325841" y="574031"/>
            <a:ext cx="8229600" cy="852433"/>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4800" b="1">
                <a:solidFill>
                  <a:srgbClr val="B10059"/>
                </a:solidFill>
                <a:latin typeface="Calibri" panose="020F0502020204030204" pitchFamily="34" charset="0"/>
                <a:cs typeface="Calibri" panose="020F0502020204030204" pitchFamily="34" charset="0"/>
              </a:rPr>
              <a:t>Welcome!</a:t>
            </a:r>
          </a:p>
          <a:p>
            <a:endParaRPr lang="en-US" sz="4800" b="1">
              <a:solidFill>
                <a:srgbClr val="B10059"/>
              </a:solidFill>
              <a:latin typeface="Calibri" panose="020F0502020204030204" pitchFamily="34" charset="0"/>
              <a:cs typeface="Calibri" panose="020F0502020204030204" pitchFamily="34" charset="0"/>
            </a:endParaRPr>
          </a:p>
          <a:p>
            <a:pPr marL="685800" indent="-685800" algn="l">
              <a:buFont typeface="Arial" panose="020B0604020202020204" pitchFamily="34" charset="0"/>
              <a:buChar char="•"/>
            </a:pPr>
            <a:r>
              <a:rPr lang="en-US" sz="2400" b="1">
                <a:solidFill>
                  <a:schemeClr val="tx1"/>
                </a:solidFill>
                <a:latin typeface="Calibri" panose="020F0502020204030204" pitchFamily="34" charset="0"/>
                <a:cs typeface="Calibri" panose="020F0502020204030204" pitchFamily="34" charset="0"/>
              </a:rPr>
              <a:t>We will be recording the session. </a:t>
            </a:r>
            <a:r>
              <a:rPr lang="en-US" sz="2400">
                <a:solidFill>
                  <a:schemeClr val="tx1"/>
                </a:solidFill>
                <a:latin typeface="Calibri" panose="020F0502020204030204" pitchFamily="34" charset="0"/>
                <a:cs typeface="Calibri" panose="020F0502020204030204" pitchFamily="34" charset="0"/>
              </a:rPr>
              <a:t>It’s ok to turn your video off</a:t>
            </a:r>
          </a:p>
          <a:p>
            <a:pPr marL="685800" indent="-685800" algn="l">
              <a:buFont typeface="Arial" panose="020B0604020202020204" pitchFamily="34" charset="0"/>
              <a:buChar char="•"/>
            </a:pPr>
            <a:r>
              <a:rPr lang="en-US" sz="2400" b="1">
                <a:solidFill>
                  <a:schemeClr val="tx1"/>
                </a:solidFill>
                <a:latin typeface="Calibri" panose="020F0502020204030204" pitchFamily="34" charset="0"/>
                <a:cs typeface="Calibri" panose="020F0502020204030204" pitchFamily="34" charset="0"/>
              </a:rPr>
              <a:t>Please mute yourself. </a:t>
            </a:r>
            <a:r>
              <a:rPr lang="en-US" sz="2400">
                <a:solidFill>
                  <a:schemeClr val="tx1"/>
                </a:solidFill>
                <a:latin typeface="Calibri" panose="020F0502020204030204" pitchFamily="34" charset="0"/>
                <a:cs typeface="Calibri" panose="020F0502020204030204" pitchFamily="34" charset="0"/>
              </a:rPr>
              <a:t>Background noise make the session hard to follow</a:t>
            </a:r>
          </a:p>
          <a:p>
            <a:pPr marL="685800" indent="-685800" algn="l">
              <a:buFont typeface="Arial" panose="020B0604020202020204" pitchFamily="34" charset="0"/>
              <a:buChar char="•"/>
            </a:pPr>
            <a:r>
              <a:rPr lang="en-US" sz="2400" b="1">
                <a:solidFill>
                  <a:schemeClr val="tx1"/>
                </a:solidFill>
                <a:latin typeface="Calibri" panose="020F0502020204030204" pitchFamily="34" charset="0"/>
                <a:cs typeface="Calibri" panose="020F0502020204030204" pitchFamily="34" charset="0"/>
              </a:rPr>
              <a:t>Microsoft has accessibility features </a:t>
            </a:r>
            <a:r>
              <a:rPr lang="en-US" sz="2400">
                <a:solidFill>
                  <a:schemeClr val="tx1"/>
                </a:solidFill>
                <a:latin typeface="Calibri" panose="020F0502020204030204" pitchFamily="34" charset="0"/>
                <a:cs typeface="Calibri" panose="020F0502020204030204" pitchFamily="34" charset="0"/>
              </a:rPr>
              <a:t>you can use, so we will be mostly presenting in Teams. But we may demo the website, send us a private message if that is a problem</a:t>
            </a:r>
          </a:p>
          <a:p>
            <a:pPr marL="685800" indent="-685800" algn="l">
              <a:buFont typeface="Arial" panose="020B0604020202020204" pitchFamily="34" charset="0"/>
              <a:buChar char="•"/>
            </a:pPr>
            <a:r>
              <a:rPr lang="en-US" sz="2400" b="1">
                <a:solidFill>
                  <a:schemeClr val="tx1"/>
                </a:solidFill>
                <a:latin typeface="Calibri" panose="020F0502020204030204" pitchFamily="34" charset="0"/>
                <a:cs typeface="Calibri" panose="020F0502020204030204" pitchFamily="34" charset="0"/>
              </a:rPr>
              <a:t>We will share all slides, links and recordings </a:t>
            </a:r>
            <a:r>
              <a:rPr lang="en-US" sz="2400">
                <a:solidFill>
                  <a:schemeClr val="tx1"/>
                </a:solidFill>
                <a:latin typeface="Calibri" panose="020F0502020204030204" pitchFamily="34" charset="0"/>
                <a:cs typeface="Calibri" panose="020F0502020204030204" pitchFamily="34" charset="0"/>
              </a:rPr>
              <a:t>after the session</a:t>
            </a:r>
          </a:p>
          <a:p>
            <a:pPr marL="685800" indent="-685800" algn="l">
              <a:buFont typeface="Arial" panose="020B0604020202020204" pitchFamily="34" charset="0"/>
              <a:buChar char="•"/>
            </a:pPr>
            <a:r>
              <a:rPr lang="en-US" sz="2400" b="1">
                <a:solidFill>
                  <a:schemeClr val="tx1"/>
                </a:solidFill>
                <a:latin typeface="Calibri" panose="020F0502020204030204" pitchFamily="34" charset="0"/>
                <a:cs typeface="Calibri" panose="020F0502020204030204" pitchFamily="34" charset="0"/>
              </a:rPr>
              <a:t>Ask us questions! </a:t>
            </a:r>
            <a:r>
              <a:rPr lang="en-US" sz="2400">
                <a:solidFill>
                  <a:schemeClr val="tx1"/>
                </a:solidFill>
                <a:latin typeface="Calibri" panose="020F0502020204030204" pitchFamily="34" charset="0"/>
                <a:cs typeface="Calibri" panose="020F0502020204030204" pitchFamily="34" charset="0"/>
              </a:rPr>
              <a:t>Pop them in the chat or speak to us at the end. We love hearing from you</a:t>
            </a:r>
          </a:p>
        </p:txBody>
      </p:sp>
    </p:spTree>
    <p:extLst>
      <p:ext uri="{BB962C8B-B14F-4D97-AF65-F5344CB8AC3E}">
        <p14:creationId xmlns:p14="http://schemas.microsoft.com/office/powerpoint/2010/main" val="4055657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4800" b="1">
                <a:solidFill>
                  <a:srgbClr val="B10059"/>
                </a:solidFill>
                <a:latin typeface="Calibri" panose="020F0502020204030204" pitchFamily="34" charset="0"/>
                <a:cs typeface="Calibri" panose="020F0502020204030204" pitchFamily="34" charset="0"/>
              </a:rPr>
              <a:t>W</a:t>
            </a:r>
            <a:r>
              <a:rPr lang="en-GB" sz="4800" b="1">
                <a:solidFill>
                  <a:srgbClr val="B10059"/>
                </a:solidFill>
                <a:latin typeface="Calibri" panose="020F0502020204030204" pitchFamily="34" charset="0"/>
                <a:cs typeface="Calibri" panose="020F0502020204030204" pitchFamily="34" charset="0"/>
              </a:rPr>
              <a:t>hen the spreadsheet is returned</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2445773"/>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latin typeface="Calibri" panose="020F0502020204030204" pitchFamily="34" charset="0"/>
                <a:ea typeface="Calibri" panose="020F0502020204030204" pitchFamily="34" charset="0"/>
                <a:cs typeface="Calibri" panose="020F0502020204030204" pitchFamily="34" charset="0"/>
              </a:rPr>
              <a:t>Check any questions or warnings added by CO staff – there may be follow up actions needed</a:t>
            </a:r>
          </a:p>
          <a:p>
            <a:r>
              <a:rPr lang="en-US" sz="2400">
                <a:latin typeface="Calibri" panose="020F0502020204030204" pitchFamily="34" charset="0"/>
                <a:ea typeface="Calibri" panose="020F0502020204030204" pitchFamily="34" charset="0"/>
                <a:cs typeface="Calibri" panose="020F0502020204030204" pitchFamily="34" charset="0"/>
              </a:rPr>
              <a:t>Consider if you need to edit staff alerts and reports and update</a:t>
            </a:r>
          </a:p>
          <a:p>
            <a:endParaRPr lang="en-US" sz="2400">
              <a:latin typeface="Calibri" panose="020F0502020204030204" pitchFamily="34" charset="0"/>
              <a:ea typeface="Calibri" panose="020F0502020204030204" pitchFamily="34" charset="0"/>
              <a:cs typeface="Calibri" panose="020F0502020204030204" pitchFamily="34" charset="0"/>
            </a:endParaRPr>
          </a:p>
          <a:p>
            <a:r>
              <a:rPr lang="en-US" sz="2400">
                <a:latin typeface="Calibri" panose="020F0502020204030204" pitchFamily="34" charset="0"/>
                <a:ea typeface="Calibri" panose="020F0502020204030204" pitchFamily="34" charset="0"/>
                <a:cs typeface="Calibri" panose="020F0502020204030204" pitchFamily="34" charset="0"/>
              </a:rPr>
              <a:t>Pat yourself on the back 😎</a:t>
            </a:r>
          </a:p>
        </p:txBody>
      </p:sp>
    </p:spTree>
    <p:extLst>
      <p:ext uri="{BB962C8B-B14F-4D97-AF65-F5344CB8AC3E}">
        <p14:creationId xmlns:p14="http://schemas.microsoft.com/office/powerpoint/2010/main" val="3667783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457922" y="567882"/>
            <a:ext cx="8229600" cy="1143000"/>
          </a:xfrm>
          <a:prstGeom prst="rect">
            <a:avLst/>
          </a:prstGeom>
        </p:spPr>
        <p:txBody>
          <a:bodyPr lIns="91440" tIns="45720" rIns="91440" bIns="45720" anchor="t"/>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4800" b="1">
                <a:solidFill>
                  <a:srgbClr val="B10059"/>
                </a:solidFill>
                <a:latin typeface="Calibri"/>
                <a:ea typeface="Calibri"/>
                <a:cs typeface="Calibri"/>
              </a:rPr>
              <a:t>Resources to Help you...</a:t>
            </a:r>
            <a:endParaRPr lang="en-GB" sz="4800" b="1">
              <a:solidFill>
                <a:srgbClr val="B10059"/>
              </a:solidFill>
              <a:latin typeface="Calibri" panose="020F0502020204030204" pitchFamily="34" charset="0"/>
              <a:ea typeface="Calibri"/>
              <a:cs typeface="Calibri" panose="020F0502020204030204" pitchFamily="34" charset="0"/>
            </a:endParaRPr>
          </a:p>
        </p:txBody>
      </p:sp>
      <p:sp>
        <p:nvSpPr>
          <p:cNvPr id="4" name="TextBox 3">
            <a:extLst>
              <a:ext uri="{FF2B5EF4-FFF2-40B4-BE49-F238E27FC236}">
                <a16:creationId xmlns:a16="http://schemas.microsoft.com/office/drawing/2014/main" id="{65FFB734-E2AC-6CE5-199D-DD1FF4A71297}"/>
              </a:ext>
            </a:extLst>
          </p:cNvPr>
          <p:cNvSpPr txBox="1"/>
          <p:nvPr/>
        </p:nvSpPr>
        <p:spPr>
          <a:xfrm>
            <a:off x="1380268" y="1997812"/>
            <a:ext cx="6773493"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Sans-Serif"/>
              <a:buChar char="•"/>
            </a:pPr>
            <a:r>
              <a:rPr lang="en-US" b="1" u="sng">
                <a:solidFill>
                  <a:srgbClr val="009999"/>
                </a:solidFill>
                <a:latin typeface="Arial"/>
                <a:cs typeface="Arial"/>
                <a:hlinkClick r:id="rId2"/>
              </a:rPr>
              <a:t>The service tree | Care Opinion</a:t>
            </a:r>
            <a:r>
              <a:rPr lang="en-US" b="1">
                <a:latin typeface="Calibri"/>
                <a:cs typeface="Arial"/>
              </a:rPr>
              <a:t>​</a:t>
            </a:r>
            <a:endParaRPr lang="en-US" b="1">
              <a:latin typeface="Calibri"/>
              <a:ea typeface="Calibri"/>
              <a:cs typeface="Arial"/>
            </a:endParaRPr>
          </a:p>
          <a:p>
            <a:pPr marL="285750" indent="-285750">
              <a:buFont typeface="Arial,Sans-Serif"/>
              <a:buChar char="•"/>
            </a:pPr>
            <a:endParaRPr lang="en-US" b="1">
              <a:latin typeface="Arial"/>
              <a:cs typeface="Arial"/>
            </a:endParaRPr>
          </a:p>
          <a:p>
            <a:pPr marL="285750" indent="-285750">
              <a:buFont typeface="Arial,Sans-Serif"/>
              <a:buChar char="•"/>
            </a:pPr>
            <a:r>
              <a:rPr lang="en-US" b="1" u="sng">
                <a:solidFill>
                  <a:srgbClr val="009999"/>
                </a:solidFill>
                <a:latin typeface="Arial"/>
                <a:cs typeface="Arial"/>
                <a:hlinkClick r:id="rId3"/>
              </a:rPr>
              <a:t>Setting up or making changes to your service tree | Care Opinion</a:t>
            </a:r>
            <a:r>
              <a:rPr lang="en-US" b="1">
                <a:latin typeface="Calibri"/>
                <a:cs typeface="Arial"/>
              </a:rPr>
              <a:t>​</a:t>
            </a:r>
            <a:endParaRPr lang="en-US" b="1">
              <a:latin typeface="Calibri"/>
              <a:ea typeface="Calibri"/>
              <a:cs typeface="Arial"/>
            </a:endParaRPr>
          </a:p>
          <a:p>
            <a:pPr marL="285750" indent="-285750">
              <a:buFont typeface="Arial,Sans-Serif"/>
              <a:buChar char="•"/>
            </a:pPr>
            <a:endParaRPr lang="en-US" b="1"/>
          </a:p>
          <a:p>
            <a:pPr marL="285750" indent="-285750">
              <a:buFont typeface="Arial,Sans-Serif"/>
              <a:buChar char="•"/>
            </a:pPr>
            <a:r>
              <a:rPr lang="en-US" b="1" u="sng">
                <a:solidFill>
                  <a:srgbClr val="009999"/>
                </a:solidFill>
                <a:latin typeface="Arial"/>
                <a:cs typeface="Arial"/>
                <a:hlinkClick r:id="rId4"/>
              </a:rPr>
              <a:t>Request changes to a service tree | Care Opinion</a:t>
            </a:r>
            <a:r>
              <a:rPr lang="en-US" b="1">
                <a:latin typeface="Calibri"/>
                <a:cs typeface="Arial"/>
              </a:rPr>
              <a:t>​</a:t>
            </a:r>
            <a:endParaRPr lang="en-US" b="1">
              <a:latin typeface="Calibri"/>
              <a:ea typeface="Calibri"/>
              <a:cs typeface="Arial"/>
            </a:endParaRPr>
          </a:p>
          <a:p>
            <a:pPr marL="285750" indent="-285750">
              <a:buFont typeface="Arial,Sans-Serif"/>
              <a:buChar char="•"/>
            </a:pPr>
            <a:endParaRPr lang="en-US" b="1"/>
          </a:p>
          <a:p>
            <a:pPr marL="285750" indent="-285750">
              <a:buFont typeface="Arial,Sans-Serif"/>
              <a:buChar char="•"/>
            </a:pPr>
            <a:r>
              <a:rPr lang="en-US" b="1" u="sng">
                <a:solidFill>
                  <a:srgbClr val="009999"/>
                </a:solidFill>
                <a:latin typeface="Arial"/>
                <a:cs typeface="Arial"/>
                <a:hlinkClick r:id="rId5"/>
              </a:rPr>
              <a:t>Understanding treatment functions | Care Opinion</a:t>
            </a:r>
            <a:r>
              <a:rPr lang="en-US" b="1">
                <a:latin typeface="Arial"/>
                <a:cs typeface="Arial"/>
              </a:rPr>
              <a:t>​</a:t>
            </a:r>
          </a:p>
        </p:txBody>
      </p:sp>
    </p:spTree>
    <p:extLst>
      <p:ext uri="{BB962C8B-B14F-4D97-AF65-F5344CB8AC3E}">
        <p14:creationId xmlns:p14="http://schemas.microsoft.com/office/powerpoint/2010/main" val="28470833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phic 5"/>
          <p:cNvPicPr>
            <a:picLocks noChangeAspect="1"/>
          </p:cNvPicPr>
          <p:nvPr/>
        </p:nvPicPr>
        <p:blipFill rotWithShape="1">
          <a:blip r:embed="rId2">
            <a:extLst>
              <a:ext uri="{96DAC541-7B7A-43D3-8B79-37D633B846F1}">
                <asvg:svgBlip xmlns:asvg="http://schemas.microsoft.com/office/drawing/2016/SVG/main" r:embed="rId3"/>
              </a:ext>
            </a:extLst>
          </a:blip>
          <a:srcRect r="18789"/>
          <a:stretch/>
        </p:blipFill>
        <p:spPr>
          <a:xfrm>
            <a:off x="-1" y="0"/>
            <a:ext cx="9168341" cy="6858000"/>
          </a:xfrm>
          <a:prstGeom prst="rect">
            <a:avLst/>
          </a:prstGeom>
        </p:spPr>
      </p:pic>
      <p:pic>
        <p:nvPicPr>
          <p:cNvPr id="5" name="Graphic 4"/>
          <p:cNvPicPr>
            <a:picLocks noChangeAspect="1"/>
          </p:cNvPicPr>
          <p:nvPr/>
        </p:nvPicPr>
        <p:blipFill rotWithShape="1">
          <a:blip r:embed="rId4">
            <a:extLst>
              <a:ext uri="{96DAC541-7B7A-43D3-8B79-37D633B846F1}">
                <asvg:svgBlip xmlns:asvg="http://schemas.microsoft.com/office/drawing/2016/SVG/main" r:embed="rId5"/>
              </a:ext>
            </a:extLst>
          </a:blip>
          <a:srcRect l="41211" t="4342" r="370"/>
          <a:stretch/>
        </p:blipFill>
        <p:spPr>
          <a:xfrm>
            <a:off x="14868" y="0"/>
            <a:ext cx="9168341" cy="6858000"/>
          </a:xfrm>
          <a:prstGeom prst="rect">
            <a:avLst/>
          </a:prstGeom>
        </p:spPr>
      </p:pic>
      <p:sp>
        <p:nvSpPr>
          <p:cNvPr id="8" name="TextBox 7">
            <a:extLst>
              <a:ext uri="{FF2B5EF4-FFF2-40B4-BE49-F238E27FC236}">
                <a16:creationId xmlns:a16="http://schemas.microsoft.com/office/drawing/2014/main" id="{1540F4E4-C016-46BA-AD55-23D8D89013B9}"/>
              </a:ext>
            </a:extLst>
          </p:cNvPr>
          <p:cNvSpPr txBox="1"/>
          <p:nvPr/>
        </p:nvSpPr>
        <p:spPr>
          <a:xfrm>
            <a:off x="5859000" y="4112512"/>
            <a:ext cx="1944216" cy="523220"/>
          </a:xfrm>
          <a:prstGeom prst="rect">
            <a:avLst/>
          </a:prstGeom>
          <a:noFill/>
        </p:spPr>
        <p:txBody>
          <a:bodyPr wrap="square" rtlCol="0">
            <a:spAutoFit/>
          </a:bodyPr>
          <a:lstStyle/>
          <a:p>
            <a:pPr algn="ctr"/>
            <a:r>
              <a:rPr lang="en-GB" sz="2800" b="1">
                <a:solidFill>
                  <a:schemeClr val="bg1"/>
                </a:solidFill>
                <a:latin typeface="Calibri" panose="020F0502020204030204" pitchFamily="34" charset="0"/>
                <a:cs typeface="Calibri" panose="020F0502020204030204" pitchFamily="34" charset="0"/>
              </a:rPr>
              <a:t>Questions?</a:t>
            </a:r>
          </a:p>
        </p:txBody>
      </p:sp>
    </p:spTree>
    <p:extLst>
      <p:ext uri="{BB962C8B-B14F-4D97-AF65-F5344CB8AC3E}">
        <p14:creationId xmlns:p14="http://schemas.microsoft.com/office/powerpoint/2010/main" val="882960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7BA81-186B-3F1D-DFFD-979304C81600}"/>
              </a:ext>
            </a:extLst>
          </p:cNvPr>
          <p:cNvSpPr>
            <a:spLocks noGrp="1"/>
          </p:cNvSpPr>
          <p:nvPr>
            <p:ph type="title"/>
          </p:nvPr>
        </p:nvSpPr>
        <p:spPr>
          <a:xfrm>
            <a:off x="399011" y="3930305"/>
            <a:ext cx="2896470" cy="2437244"/>
          </a:xfrm>
        </p:spPr>
        <p:txBody>
          <a:bodyPr anchor="ctr">
            <a:normAutofit/>
          </a:bodyPr>
          <a:lstStyle/>
          <a:p>
            <a:r>
              <a:rPr lang="en-GB" sz="3100">
                <a:solidFill>
                  <a:srgbClr val="5B1E45"/>
                </a:solidFill>
              </a:rPr>
              <a:t>Before we start…</a:t>
            </a:r>
          </a:p>
        </p:txBody>
      </p:sp>
      <p:pic>
        <p:nvPicPr>
          <p:cNvPr id="6" name="Picture 5">
            <a:extLst>
              <a:ext uri="{FF2B5EF4-FFF2-40B4-BE49-F238E27FC236}">
                <a16:creationId xmlns:a16="http://schemas.microsoft.com/office/drawing/2014/main" id="{59676302-6D47-8098-8AC0-061D615D0217}"/>
              </a:ext>
            </a:extLst>
          </p:cNvPr>
          <p:cNvPicPr>
            <a:picLocks noChangeAspect="1"/>
          </p:cNvPicPr>
          <p:nvPr/>
        </p:nvPicPr>
        <p:blipFill rotWithShape="1">
          <a:blip r:embed="rId3"/>
          <a:srcRect t="7593" r="-1" b="2716"/>
          <a:stretch/>
        </p:blipFill>
        <p:spPr>
          <a:xfrm>
            <a:off x="864885" y="979186"/>
            <a:ext cx="1626349" cy="1626339"/>
          </a:xfrm>
          <a:prstGeom prst="rect">
            <a:avLst/>
          </a:prstGeom>
        </p:spPr>
      </p:pic>
      <p:pic>
        <p:nvPicPr>
          <p:cNvPr id="10" name="Picture 9">
            <a:extLst>
              <a:ext uri="{FF2B5EF4-FFF2-40B4-BE49-F238E27FC236}">
                <a16:creationId xmlns:a16="http://schemas.microsoft.com/office/drawing/2014/main" id="{05D412BA-A389-1F7C-A256-7B11F0ED7E69}"/>
              </a:ext>
            </a:extLst>
          </p:cNvPr>
          <p:cNvPicPr>
            <a:picLocks noChangeAspect="1"/>
          </p:cNvPicPr>
          <p:nvPr/>
        </p:nvPicPr>
        <p:blipFill rotWithShape="1">
          <a:blip r:embed="rId4"/>
          <a:srcRect t="1449"/>
          <a:stretch/>
        </p:blipFill>
        <p:spPr>
          <a:xfrm>
            <a:off x="2652387" y="845933"/>
            <a:ext cx="1880986" cy="1880991"/>
          </a:xfrm>
          <a:prstGeom prst="rect">
            <a:avLst/>
          </a:prstGeom>
        </p:spPr>
      </p:pic>
      <p:pic>
        <p:nvPicPr>
          <p:cNvPr id="4" name="Picture 3">
            <a:extLst>
              <a:ext uri="{FF2B5EF4-FFF2-40B4-BE49-F238E27FC236}">
                <a16:creationId xmlns:a16="http://schemas.microsoft.com/office/drawing/2014/main" id="{79896330-D21C-8DE4-60C9-90120601524B}"/>
              </a:ext>
            </a:extLst>
          </p:cNvPr>
          <p:cNvPicPr>
            <a:picLocks noChangeAspect="1"/>
          </p:cNvPicPr>
          <p:nvPr/>
        </p:nvPicPr>
        <p:blipFill rotWithShape="1">
          <a:blip r:embed="rId5"/>
          <a:srcRect l="412" r="7015" b="2"/>
          <a:stretch/>
        </p:blipFill>
        <p:spPr>
          <a:xfrm>
            <a:off x="4694526" y="1132040"/>
            <a:ext cx="1710364" cy="1453806"/>
          </a:xfrm>
          <a:prstGeom prst="rect">
            <a:avLst/>
          </a:prstGeom>
        </p:spPr>
      </p:pic>
      <p:pic>
        <p:nvPicPr>
          <p:cNvPr id="8" name="Picture 7">
            <a:extLst>
              <a:ext uri="{FF2B5EF4-FFF2-40B4-BE49-F238E27FC236}">
                <a16:creationId xmlns:a16="http://schemas.microsoft.com/office/drawing/2014/main" id="{BEAEAB6D-494C-7AF2-B132-75B3BDD9A953}"/>
              </a:ext>
            </a:extLst>
          </p:cNvPr>
          <p:cNvPicPr>
            <a:picLocks noChangeAspect="1"/>
          </p:cNvPicPr>
          <p:nvPr/>
        </p:nvPicPr>
        <p:blipFill rotWithShape="1">
          <a:blip r:embed="rId6"/>
          <a:srcRect l="6971" r="8064" b="2"/>
          <a:stretch/>
        </p:blipFill>
        <p:spPr>
          <a:xfrm>
            <a:off x="6736664" y="1118734"/>
            <a:ext cx="1710364" cy="1488470"/>
          </a:xfrm>
          <a:prstGeom prst="rect">
            <a:avLst/>
          </a:prstGeom>
        </p:spPr>
      </p:pic>
      <p:sp>
        <p:nvSpPr>
          <p:cNvPr id="20" name="Content Placeholder 2">
            <a:extLst>
              <a:ext uri="{FF2B5EF4-FFF2-40B4-BE49-F238E27FC236}">
                <a16:creationId xmlns:a16="http://schemas.microsoft.com/office/drawing/2014/main" id="{52376369-BE80-B5D1-9E2B-9CC035733FB9}"/>
              </a:ext>
            </a:extLst>
          </p:cNvPr>
          <p:cNvSpPr>
            <a:spLocks noGrp="1"/>
          </p:cNvSpPr>
          <p:nvPr>
            <p:ph idx="1"/>
          </p:nvPr>
        </p:nvSpPr>
        <p:spPr>
          <a:xfrm>
            <a:off x="3803459" y="3930305"/>
            <a:ext cx="5008766" cy="2437244"/>
          </a:xfrm>
        </p:spPr>
        <p:txBody>
          <a:bodyPr anchor="ctr">
            <a:normAutofit lnSpcReduction="10000"/>
          </a:bodyPr>
          <a:lstStyle/>
          <a:p>
            <a:pPr>
              <a:buFont typeface="Wingdings" panose="05000000000000000000" pitchFamily="2" charset="2"/>
              <a:buChar char="§"/>
            </a:pPr>
            <a:r>
              <a:rPr lang="en-GB" sz="2400" b="1">
                <a:solidFill>
                  <a:srgbClr val="5B1E45"/>
                </a:solidFill>
              </a:rPr>
              <a:t> </a:t>
            </a:r>
            <a:r>
              <a:rPr lang="en-GB" sz="2400" b="1">
                <a:solidFill>
                  <a:srgbClr val="5B1E45"/>
                </a:solidFill>
                <a:ea typeface="+mj-ea"/>
                <a:cs typeface="+mj-cs"/>
              </a:rPr>
              <a:t>Recording</a:t>
            </a:r>
          </a:p>
          <a:p>
            <a:pPr>
              <a:buFont typeface="Wingdings" panose="05000000000000000000" pitchFamily="2" charset="2"/>
              <a:buChar char="§"/>
            </a:pPr>
            <a:r>
              <a:rPr lang="en-GB" sz="2400" b="1">
                <a:solidFill>
                  <a:srgbClr val="5B1E45"/>
                </a:solidFill>
                <a:ea typeface="+mj-ea"/>
                <a:cs typeface="+mj-cs"/>
              </a:rPr>
              <a:t>Camera &amp; Mic</a:t>
            </a:r>
          </a:p>
          <a:p>
            <a:pPr>
              <a:buFont typeface="Wingdings" panose="05000000000000000000" pitchFamily="2" charset="2"/>
              <a:buChar char="§"/>
            </a:pPr>
            <a:r>
              <a:rPr lang="en-GB" sz="2400" b="1">
                <a:solidFill>
                  <a:srgbClr val="5B1E45"/>
                </a:solidFill>
                <a:ea typeface="+mj-ea"/>
                <a:cs typeface="+mj-cs"/>
              </a:rPr>
              <a:t>Live Captions</a:t>
            </a:r>
          </a:p>
          <a:p>
            <a:pPr>
              <a:buFont typeface="Wingdings" panose="05000000000000000000" pitchFamily="2" charset="2"/>
              <a:buChar char="§"/>
            </a:pPr>
            <a:r>
              <a:rPr lang="en-GB" sz="2400" b="1">
                <a:solidFill>
                  <a:srgbClr val="5B1E45"/>
                </a:solidFill>
                <a:ea typeface="+mj-ea"/>
                <a:cs typeface="+mj-cs"/>
              </a:rPr>
              <a:t>PowerPoint Live</a:t>
            </a:r>
          </a:p>
          <a:p>
            <a:pPr>
              <a:buFont typeface="Wingdings" panose="05000000000000000000" pitchFamily="2" charset="2"/>
              <a:buChar char="§"/>
            </a:pPr>
            <a:r>
              <a:rPr lang="en-GB" sz="2400" b="1">
                <a:solidFill>
                  <a:srgbClr val="5B1E45"/>
                </a:solidFill>
                <a:ea typeface="+mj-ea"/>
                <a:cs typeface="+mj-cs"/>
              </a:rPr>
              <a:t>Questions</a:t>
            </a:r>
          </a:p>
          <a:p>
            <a:pPr>
              <a:buFont typeface="Wingdings" panose="05000000000000000000" pitchFamily="2" charset="2"/>
              <a:buChar char="§"/>
            </a:pPr>
            <a:r>
              <a:rPr lang="en-GB" sz="2400" b="1">
                <a:solidFill>
                  <a:srgbClr val="5B1E45"/>
                </a:solidFill>
                <a:ea typeface="+mj-ea"/>
                <a:cs typeface="+mj-cs"/>
              </a:rPr>
              <a:t>Post session email</a:t>
            </a:r>
          </a:p>
        </p:txBody>
      </p:sp>
      <p:cxnSp>
        <p:nvCxnSpPr>
          <p:cNvPr id="133" name="Straight Connector 132">
            <a:extLst>
              <a:ext uri="{FF2B5EF4-FFF2-40B4-BE49-F238E27FC236}">
                <a16:creationId xmlns:a16="http://schemas.microsoft.com/office/drawing/2014/main" id="{C6B26BAC-3664-EAD3-D02B-7AE3CB4107B4}"/>
              </a:ext>
            </a:extLst>
          </p:cNvPr>
          <p:cNvCxnSpPr/>
          <p:nvPr/>
        </p:nvCxnSpPr>
        <p:spPr>
          <a:xfrm>
            <a:off x="3532325" y="4051646"/>
            <a:ext cx="17145" cy="219456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7F890452-8BFA-8E42-98E1-814EA46AB082}"/>
              </a:ext>
            </a:extLst>
          </p:cNvPr>
          <p:cNvSpPr txBox="1">
            <a:spLocks/>
          </p:cNvSpPr>
          <p:nvPr/>
        </p:nvSpPr>
        <p:spPr>
          <a:xfrm>
            <a:off x="217428" y="2906037"/>
            <a:ext cx="8229600" cy="852433"/>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4800" b="1">
                <a:solidFill>
                  <a:srgbClr val="B10059"/>
                </a:solidFill>
                <a:latin typeface="Calibri" panose="020F0502020204030204" pitchFamily="34" charset="0"/>
                <a:cs typeface="Calibri" panose="020F0502020204030204" pitchFamily="34" charset="0"/>
              </a:rPr>
              <a:t>Welcome!</a:t>
            </a:r>
          </a:p>
        </p:txBody>
      </p:sp>
    </p:spTree>
    <p:extLst>
      <p:ext uri="{BB962C8B-B14F-4D97-AF65-F5344CB8AC3E}">
        <p14:creationId xmlns:p14="http://schemas.microsoft.com/office/powerpoint/2010/main" val="2068734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US" sz="4800" b="1">
                <a:solidFill>
                  <a:srgbClr val="B10059"/>
                </a:solidFill>
                <a:latin typeface="Calibri" panose="020F0502020204030204" pitchFamily="34" charset="0"/>
                <a:cs typeface="Calibri" panose="020F0502020204030204" pitchFamily="34" charset="0"/>
              </a:rPr>
              <a:t>W</a:t>
            </a:r>
            <a:r>
              <a:rPr lang="en-GB" sz="4800" b="1">
                <a:solidFill>
                  <a:srgbClr val="B10059"/>
                </a:solidFill>
                <a:latin typeface="Calibri" panose="020F0502020204030204" pitchFamily="34" charset="0"/>
                <a:cs typeface="Calibri" panose="020F0502020204030204" pitchFamily="34" charset="0"/>
              </a:rPr>
              <a:t>hat are we going to cover?</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904999"/>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buNone/>
            </a:pPr>
            <a:endParaRPr lang="en-US" sz="1600" b="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59E84744-06C0-2A06-37E6-F39773833F62}"/>
              </a:ext>
            </a:extLst>
          </p:cNvPr>
          <p:cNvSpPr txBox="1"/>
          <p:nvPr/>
        </p:nvSpPr>
        <p:spPr>
          <a:xfrm>
            <a:off x="1197864" y="2112264"/>
            <a:ext cx="6922008" cy="2308324"/>
          </a:xfrm>
          <a:prstGeom prst="rect">
            <a:avLst/>
          </a:prstGeom>
          <a:noFill/>
        </p:spPr>
        <p:txBody>
          <a:bodyPr wrap="square" rtlCol="0">
            <a:spAutoFit/>
          </a:bodyPr>
          <a:lstStyle/>
          <a:p>
            <a:pPr marL="285750" indent="-285750">
              <a:buFont typeface="Arial" panose="020B0604020202020204" pitchFamily="34" charset="0"/>
              <a:buChar char="•"/>
            </a:pPr>
            <a:r>
              <a:rPr lang="en-US" sz="2400">
                <a:latin typeface="Calibri" panose="020F0502020204030204" pitchFamily="34" charset="0"/>
                <a:ea typeface="Calibri" panose="020F0502020204030204" pitchFamily="34" charset="0"/>
                <a:cs typeface="Calibri" panose="020F0502020204030204" pitchFamily="34" charset="0"/>
              </a:rPr>
              <a:t>What is a service tree</a:t>
            </a:r>
          </a:p>
          <a:p>
            <a:pPr marL="285750" indent="-285750">
              <a:buFont typeface="Arial" panose="020B0604020202020204" pitchFamily="34" charset="0"/>
              <a:buChar char="•"/>
            </a:pPr>
            <a:r>
              <a:rPr lang="en-US" sz="2400">
                <a:latin typeface="Calibri" panose="020F0502020204030204" pitchFamily="34" charset="0"/>
                <a:ea typeface="Calibri" panose="020F0502020204030204" pitchFamily="34" charset="0"/>
                <a:cs typeface="Calibri" panose="020F0502020204030204" pitchFamily="34" charset="0"/>
              </a:rPr>
              <a:t>Navigating your service tree</a:t>
            </a:r>
          </a:p>
          <a:p>
            <a:pPr marL="285750" indent="-285750">
              <a:buFont typeface="Arial" panose="020B0604020202020204" pitchFamily="34" charset="0"/>
              <a:buChar char="•"/>
            </a:pPr>
            <a:r>
              <a:rPr lang="en-US" sz="2400">
                <a:latin typeface="Calibri" panose="020F0502020204030204" pitchFamily="34" charset="0"/>
                <a:ea typeface="Calibri" panose="020F0502020204030204" pitchFamily="34" charset="0"/>
                <a:cs typeface="Calibri" panose="020F0502020204030204" pitchFamily="34" charset="0"/>
              </a:rPr>
              <a:t>Where to find the spreadsheet to request changes</a:t>
            </a:r>
          </a:p>
          <a:p>
            <a:pPr marL="285750" indent="-285750">
              <a:buFont typeface="Arial" panose="020B0604020202020204" pitchFamily="34" charset="0"/>
              <a:buChar char="•"/>
            </a:pPr>
            <a:r>
              <a:rPr lang="en-US" sz="2400">
                <a:latin typeface="Calibri" panose="020F0502020204030204" pitchFamily="34" charset="0"/>
                <a:ea typeface="Calibri" panose="020F0502020204030204" pitchFamily="34" charset="0"/>
                <a:cs typeface="Calibri" panose="020F0502020204030204" pitchFamily="34" charset="0"/>
              </a:rPr>
              <a:t>How to fill this in</a:t>
            </a:r>
          </a:p>
          <a:p>
            <a:pPr marL="285750" indent="-285750">
              <a:buFont typeface="Arial" panose="020B0604020202020204" pitchFamily="34" charset="0"/>
              <a:buChar char="•"/>
            </a:pPr>
            <a:r>
              <a:rPr lang="en-US" sz="2400">
                <a:latin typeface="Calibri" panose="020F0502020204030204" pitchFamily="34" charset="0"/>
                <a:ea typeface="Calibri" panose="020F0502020204030204" pitchFamily="34" charset="0"/>
                <a:cs typeface="Calibri" panose="020F0502020204030204" pitchFamily="34" charset="0"/>
              </a:rPr>
              <a:t>Treatment functions</a:t>
            </a:r>
          </a:p>
          <a:p>
            <a:pPr marL="285750" indent="-285750">
              <a:buFont typeface="Arial" panose="020B0604020202020204" pitchFamily="34" charset="0"/>
              <a:buChar char="•"/>
            </a:pPr>
            <a:r>
              <a:rPr lang="en-US" sz="2400">
                <a:latin typeface="Calibri" panose="020F0502020204030204" pitchFamily="34" charset="0"/>
                <a:ea typeface="Calibri" panose="020F0502020204030204" pitchFamily="34" charset="0"/>
                <a:cs typeface="Calibri" panose="020F0502020204030204" pitchFamily="34" charset="0"/>
              </a:rPr>
              <a:t>What happens next</a:t>
            </a:r>
            <a:endParaRPr lang="en-GB" sz="240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24253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86977-61EA-4DB0-A462-B91633DB59B3}"/>
              </a:ext>
            </a:extLst>
          </p:cNvPr>
          <p:cNvSpPr txBox="1">
            <a:spLocks/>
          </p:cNvSpPr>
          <p:nvPr/>
        </p:nvSpPr>
        <p:spPr>
          <a:xfrm>
            <a:off x="457200" y="2746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endParaRPr lang="en-GB" sz="4800" b="1">
              <a:solidFill>
                <a:srgbClr val="B10059"/>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1D95CA53-6E54-4F7A-954F-6BEEEF9BF000}"/>
              </a:ext>
            </a:extLst>
          </p:cNvPr>
          <p:cNvSpPr txBox="1">
            <a:spLocks/>
          </p:cNvSpPr>
          <p:nvPr/>
        </p:nvSpPr>
        <p:spPr>
          <a:xfrm>
            <a:off x="457200" y="1600200"/>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latin typeface="Calibri" panose="020F0502020204030204" pitchFamily="34" charset="0"/>
                <a:ea typeface="Calibri" panose="020F0502020204030204" pitchFamily="34" charset="0"/>
                <a:cs typeface="Calibri" panose="020F0502020204030204" pitchFamily="34" charset="0"/>
              </a:rPr>
              <a:t>A service tree is a group of services you provide</a:t>
            </a:r>
          </a:p>
          <a:p>
            <a:r>
              <a:rPr lang="en-US" sz="2400">
                <a:latin typeface="Calibri" panose="020F0502020204030204" pitchFamily="34" charset="0"/>
                <a:ea typeface="Calibri" panose="020F0502020204030204" pitchFamily="34" charset="0"/>
                <a:cs typeface="Calibri" panose="020F0502020204030204" pitchFamily="34" charset="0"/>
              </a:rPr>
              <a:t>The relationship is linear, and one service can only be in one place - like a family tree (hence the name)</a:t>
            </a:r>
          </a:p>
          <a:p>
            <a:r>
              <a:rPr lang="en-US" sz="2400">
                <a:latin typeface="Calibri" panose="020F0502020204030204" pitchFamily="34" charset="0"/>
                <a:ea typeface="Calibri" panose="020F0502020204030204" pitchFamily="34" charset="0"/>
                <a:cs typeface="Calibri" panose="020F0502020204030204" pitchFamily="34" charset="0"/>
              </a:rPr>
              <a:t>Service trees are public, and it helps site users “hang” their story on the right part of the health service</a:t>
            </a:r>
            <a:endParaRPr lang="en-GB" sz="2400">
              <a:latin typeface="Calibri" panose="020F0502020204030204" pitchFamily="34" charset="0"/>
              <a:ea typeface="Calibri" panose="020F0502020204030204" pitchFamily="34" charset="0"/>
              <a:cs typeface="Calibri" panose="020F0502020204030204" pitchFamily="34" charset="0"/>
            </a:endParaRPr>
          </a:p>
        </p:txBody>
      </p:sp>
      <p:sp>
        <p:nvSpPr>
          <p:cNvPr id="4" name="Title 1">
            <a:extLst>
              <a:ext uri="{FF2B5EF4-FFF2-40B4-BE49-F238E27FC236}">
                <a16:creationId xmlns:a16="http://schemas.microsoft.com/office/drawing/2014/main" id="{F301D61A-97EF-2398-1D0C-9367886461C0}"/>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4800" b="1">
                <a:solidFill>
                  <a:srgbClr val="B10059"/>
                </a:solidFill>
                <a:latin typeface="Calibri" panose="020F0502020204030204" pitchFamily="34" charset="0"/>
                <a:cs typeface="Calibri" panose="020F0502020204030204" pitchFamily="34" charset="0"/>
              </a:rPr>
              <a:t>Service Trees</a:t>
            </a:r>
          </a:p>
        </p:txBody>
      </p:sp>
      <p:grpSp>
        <p:nvGrpSpPr>
          <p:cNvPr id="9" name="Group 8">
            <a:extLst>
              <a:ext uri="{FF2B5EF4-FFF2-40B4-BE49-F238E27FC236}">
                <a16:creationId xmlns:a16="http://schemas.microsoft.com/office/drawing/2014/main" id="{2802DC9B-620F-38E6-60A7-741543F4AFF6}"/>
              </a:ext>
            </a:extLst>
          </p:cNvPr>
          <p:cNvGrpSpPr/>
          <p:nvPr/>
        </p:nvGrpSpPr>
        <p:grpSpPr>
          <a:xfrm>
            <a:off x="3084956" y="3900075"/>
            <a:ext cx="2392299" cy="2530887"/>
            <a:chOff x="3167253" y="4052475"/>
            <a:chExt cx="1620774" cy="2073688"/>
          </a:xfrm>
        </p:grpSpPr>
        <p:sp>
          <p:nvSpPr>
            <p:cNvPr id="8" name="Rectangle 7">
              <a:extLst>
                <a:ext uri="{FF2B5EF4-FFF2-40B4-BE49-F238E27FC236}">
                  <a16:creationId xmlns:a16="http://schemas.microsoft.com/office/drawing/2014/main" id="{32E5550F-C76D-9971-7BC1-B8408C1934AB}"/>
                </a:ext>
              </a:extLst>
            </p:cNvPr>
            <p:cNvSpPr/>
            <p:nvPr/>
          </p:nvSpPr>
          <p:spPr>
            <a:xfrm>
              <a:off x="3904488" y="5632387"/>
              <a:ext cx="146304" cy="493776"/>
            </a:xfrm>
            <a:prstGeom prst="rect">
              <a:avLst/>
            </a:prstGeom>
            <a:solidFill>
              <a:srgbClr val="6633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5" name="Isosceles Triangle 4">
              <a:extLst>
                <a:ext uri="{FF2B5EF4-FFF2-40B4-BE49-F238E27FC236}">
                  <a16:creationId xmlns:a16="http://schemas.microsoft.com/office/drawing/2014/main" id="{DCBDBB40-47BF-EE36-FD7A-E623429DE9E4}"/>
                </a:ext>
              </a:extLst>
            </p:cNvPr>
            <p:cNvSpPr/>
            <p:nvPr/>
          </p:nvSpPr>
          <p:spPr>
            <a:xfrm>
              <a:off x="3504438" y="4052475"/>
              <a:ext cx="946404" cy="530352"/>
            </a:xfrm>
            <a:prstGeom prst="triangle">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6" name="Isosceles Triangle 5">
              <a:extLst>
                <a:ext uri="{FF2B5EF4-FFF2-40B4-BE49-F238E27FC236}">
                  <a16:creationId xmlns:a16="http://schemas.microsoft.com/office/drawing/2014/main" id="{B038A1C1-B94C-6965-EC72-D97477C11741}"/>
                </a:ext>
              </a:extLst>
            </p:cNvPr>
            <p:cNvSpPr/>
            <p:nvPr/>
          </p:nvSpPr>
          <p:spPr>
            <a:xfrm>
              <a:off x="3323844" y="4317651"/>
              <a:ext cx="1307592" cy="804672"/>
            </a:xfrm>
            <a:prstGeom prst="triangle">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7" name="Isosceles Triangle 6">
              <a:extLst>
                <a:ext uri="{FF2B5EF4-FFF2-40B4-BE49-F238E27FC236}">
                  <a16:creationId xmlns:a16="http://schemas.microsoft.com/office/drawing/2014/main" id="{5D757C13-37CF-32AC-E30E-3B731590CFE6}"/>
                </a:ext>
              </a:extLst>
            </p:cNvPr>
            <p:cNvSpPr/>
            <p:nvPr/>
          </p:nvSpPr>
          <p:spPr>
            <a:xfrm>
              <a:off x="3167253" y="4750149"/>
              <a:ext cx="1620774" cy="1015302"/>
            </a:xfrm>
            <a:prstGeom prst="triangle">
              <a:avLst>
                <a:gd name="adj" fmla="val 50000"/>
              </a:avLst>
            </a:pr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grpSp>
      <p:sp>
        <p:nvSpPr>
          <p:cNvPr id="10" name="TextBox 9">
            <a:extLst>
              <a:ext uri="{FF2B5EF4-FFF2-40B4-BE49-F238E27FC236}">
                <a16:creationId xmlns:a16="http://schemas.microsoft.com/office/drawing/2014/main" id="{776B7B94-7494-E9FB-521A-3F5050F6433F}"/>
              </a:ext>
            </a:extLst>
          </p:cNvPr>
          <p:cNvSpPr txBox="1"/>
          <p:nvPr/>
        </p:nvSpPr>
        <p:spPr>
          <a:xfrm>
            <a:off x="1391652" y="4006784"/>
            <a:ext cx="1538725" cy="369332"/>
          </a:xfrm>
          <a:prstGeom prst="rect">
            <a:avLst/>
          </a:prstGeom>
          <a:noFill/>
        </p:spPr>
        <p:txBody>
          <a:bodyPr wrap="square" rtlCol="0">
            <a:spAutoFit/>
          </a:bodyPr>
          <a:lstStyle/>
          <a:p>
            <a:r>
              <a:rPr lang="en-US">
                <a:latin typeface="Calibri" panose="020F0502020204030204" pitchFamily="34" charset="0"/>
                <a:ea typeface="Calibri" panose="020F0502020204030204" pitchFamily="34" charset="0"/>
                <a:cs typeface="Calibri" panose="020F0502020204030204" pitchFamily="34" charset="0"/>
              </a:rPr>
              <a:t>Organisation</a:t>
            </a: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7A73C5EA-B45E-08A6-E0EF-3EC5F5124525}"/>
              </a:ext>
            </a:extLst>
          </p:cNvPr>
          <p:cNvSpPr txBox="1"/>
          <p:nvPr/>
        </p:nvSpPr>
        <p:spPr>
          <a:xfrm>
            <a:off x="1391652" y="4804201"/>
            <a:ext cx="2008117" cy="369332"/>
          </a:xfrm>
          <a:prstGeom prst="rect">
            <a:avLst/>
          </a:prstGeom>
          <a:noFill/>
        </p:spPr>
        <p:txBody>
          <a:bodyPr wrap="square" rtlCol="0">
            <a:spAutoFit/>
          </a:bodyPr>
          <a:lstStyle/>
          <a:p>
            <a:r>
              <a:rPr lang="en-US">
                <a:latin typeface="Calibri" panose="020F0502020204030204" pitchFamily="34" charset="0"/>
                <a:ea typeface="Calibri" panose="020F0502020204030204" pitchFamily="34" charset="0"/>
                <a:cs typeface="Calibri" panose="020F0502020204030204" pitchFamily="34" charset="0"/>
              </a:rPr>
              <a:t>Location/area</a:t>
            </a: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12" name="TextBox 11">
            <a:extLst>
              <a:ext uri="{FF2B5EF4-FFF2-40B4-BE49-F238E27FC236}">
                <a16:creationId xmlns:a16="http://schemas.microsoft.com/office/drawing/2014/main" id="{0213FC84-54AB-17D4-BB92-269CD7CB4805}"/>
              </a:ext>
            </a:extLst>
          </p:cNvPr>
          <p:cNvSpPr txBox="1"/>
          <p:nvPr/>
        </p:nvSpPr>
        <p:spPr>
          <a:xfrm>
            <a:off x="1521280" y="5600902"/>
            <a:ext cx="1538725" cy="369332"/>
          </a:xfrm>
          <a:prstGeom prst="rect">
            <a:avLst/>
          </a:prstGeom>
          <a:noFill/>
        </p:spPr>
        <p:txBody>
          <a:bodyPr wrap="square" rtlCol="0">
            <a:spAutoFit/>
          </a:bodyPr>
          <a:lstStyle/>
          <a:p>
            <a:r>
              <a:rPr lang="en-US">
                <a:latin typeface="Calibri" panose="020F0502020204030204" pitchFamily="34" charset="0"/>
                <a:ea typeface="Calibri" panose="020F0502020204030204" pitchFamily="34" charset="0"/>
                <a:cs typeface="Calibri" panose="020F0502020204030204" pitchFamily="34" charset="0"/>
              </a:rPr>
              <a:t>Services</a:t>
            </a:r>
            <a:endParaRPr lang="en-GB">
              <a:latin typeface="Calibri" panose="020F0502020204030204" pitchFamily="34" charset="0"/>
              <a:ea typeface="Calibri" panose="020F0502020204030204" pitchFamily="34" charset="0"/>
              <a:cs typeface="Calibri" panose="020F0502020204030204" pitchFamily="34" charset="0"/>
            </a:endParaRPr>
          </a:p>
        </p:txBody>
      </p:sp>
      <p:cxnSp>
        <p:nvCxnSpPr>
          <p:cNvPr id="14" name="Straight Arrow Connector 13">
            <a:extLst>
              <a:ext uri="{FF2B5EF4-FFF2-40B4-BE49-F238E27FC236}">
                <a16:creationId xmlns:a16="http://schemas.microsoft.com/office/drawing/2014/main" id="{B0606BC2-9E24-51E1-E5A3-BC29A705E89A}"/>
              </a:ext>
            </a:extLst>
          </p:cNvPr>
          <p:cNvCxnSpPr/>
          <p:nvPr/>
        </p:nvCxnSpPr>
        <p:spPr>
          <a:xfrm>
            <a:off x="2020824" y="4356344"/>
            <a:ext cx="0" cy="447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90D3BDB5-C5D5-44ED-0FD1-D522FD7CFE3A}"/>
              </a:ext>
            </a:extLst>
          </p:cNvPr>
          <p:cNvCxnSpPr/>
          <p:nvPr/>
        </p:nvCxnSpPr>
        <p:spPr>
          <a:xfrm>
            <a:off x="2020824" y="5216450"/>
            <a:ext cx="0" cy="447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3C367E07-7F49-AE27-3A03-D1D7BDCBC0F9}"/>
              </a:ext>
            </a:extLst>
          </p:cNvPr>
          <p:cNvSpPr/>
          <p:nvPr/>
        </p:nvSpPr>
        <p:spPr>
          <a:xfrm>
            <a:off x="5291324" y="5808539"/>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17" name="Oval 16">
            <a:extLst>
              <a:ext uri="{FF2B5EF4-FFF2-40B4-BE49-F238E27FC236}">
                <a16:creationId xmlns:a16="http://schemas.microsoft.com/office/drawing/2014/main" id="{C678A786-C484-4F59-1EED-CC1E942D0C89}"/>
              </a:ext>
            </a:extLst>
          </p:cNvPr>
          <p:cNvSpPr/>
          <p:nvPr/>
        </p:nvSpPr>
        <p:spPr>
          <a:xfrm>
            <a:off x="5005807" y="5050464"/>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18" name="Oval 17">
            <a:extLst>
              <a:ext uri="{FF2B5EF4-FFF2-40B4-BE49-F238E27FC236}">
                <a16:creationId xmlns:a16="http://schemas.microsoft.com/office/drawing/2014/main" id="{5FF7A1AA-91D5-34BF-68DF-23B6083F25EA}"/>
              </a:ext>
            </a:extLst>
          </p:cNvPr>
          <p:cNvSpPr/>
          <p:nvPr/>
        </p:nvSpPr>
        <p:spPr>
          <a:xfrm>
            <a:off x="3096619" y="5845307"/>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19" name="Oval 18">
            <a:extLst>
              <a:ext uri="{FF2B5EF4-FFF2-40B4-BE49-F238E27FC236}">
                <a16:creationId xmlns:a16="http://schemas.microsoft.com/office/drawing/2014/main" id="{8DC04510-4E0C-A223-C660-B283446558B9}"/>
              </a:ext>
            </a:extLst>
          </p:cNvPr>
          <p:cNvSpPr/>
          <p:nvPr/>
        </p:nvSpPr>
        <p:spPr>
          <a:xfrm>
            <a:off x="3748845" y="5850416"/>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20" name="Oval 19">
            <a:extLst>
              <a:ext uri="{FF2B5EF4-FFF2-40B4-BE49-F238E27FC236}">
                <a16:creationId xmlns:a16="http://schemas.microsoft.com/office/drawing/2014/main" id="{DF1141F4-F645-10CB-0FE1-433EE9EFB138}"/>
              </a:ext>
            </a:extLst>
          </p:cNvPr>
          <p:cNvSpPr/>
          <p:nvPr/>
        </p:nvSpPr>
        <p:spPr>
          <a:xfrm>
            <a:off x="4526322" y="5838952"/>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22" name="Oval 21">
            <a:extLst>
              <a:ext uri="{FF2B5EF4-FFF2-40B4-BE49-F238E27FC236}">
                <a16:creationId xmlns:a16="http://schemas.microsoft.com/office/drawing/2014/main" id="{519472B4-96F4-6CBF-D129-7AD03E4F12CE}"/>
              </a:ext>
            </a:extLst>
          </p:cNvPr>
          <p:cNvSpPr/>
          <p:nvPr/>
        </p:nvSpPr>
        <p:spPr>
          <a:xfrm>
            <a:off x="3654013" y="5424553"/>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23" name="Oval 22">
            <a:extLst>
              <a:ext uri="{FF2B5EF4-FFF2-40B4-BE49-F238E27FC236}">
                <a16:creationId xmlns:a16="http://schemas.microsoft.com/office/drawing/2014/main" id="{556D10F0-9A88-54DA-29E2-B12E8E73AF30}"/>
              </a:ext>
            </a:extLst>
          </p:cNvPr>
          <p:cNvSpPr/>
          <p:nvPr/>
        </p:nvSpPr>
        <p:spPr>
          <a:xfrm>
            <a:off x="4187817" y="5514777"/>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24" name="Oval 23">
            <a:extLst>
              <a:ext uri="{FF2B5EF4-FFF2-40B4-BE49-F238E27FC236}">
                <a16:creationId xmlns:a16="http://schemas.microsoft.com/office/drawing/2014/main" id="{1A055C1B-3869-3D0D-6CBF-8DCDB0CB7C9C}"/>
              </a:ext>
            </a:extLst>
          </p:cNvPr>
          <p:cNvSpPr/>
          <p:nvPr/>
        </p:nvSpPr>
        <p:spPr>
          <a:xfrm>
            <a:off x="3316088" y="5092633"/>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25" name="Oval 24">
            <a:extLst>
              <a:ext uri="{FF2B5EF4-FFF2-40B4-BE49-F238E27FC236}">
                <a16:creationId xmlns:a16="http://schemas.microsoft.com/office/drawing/2014/main" id="{4E43B261-9AC3-A3FB-CFBF-A4C603000EDF}"/>
              </a:ext>
            </a:extLst>
          </p:cNvPr>
          <p:cNvSpPr/>
          <p:nvPr/>
        </p:nvSpPr>
        <p:spPr>
          <a:xfrm>
            <a:off x="4297721" y="4376116"/>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26" name="Oval 25">
            <a:extLst>
              <a:ext uri="{FF2B5EF4-FFF2-40B4-BE49-F238E27FC236}">
                <a16:creationId xmlns:a16="http://schemas.microsoft.com/office/drawing/2014/main" id="{A02CBD9E-CDDD-F42A-D4FB-B006ACFC9608}"/>
              </a:ext>
            </a:extLst>
          </p:cNvPr>
          <p:cNvSpPr/>
          <p:nvPr/>
        </p:nvSpPr>
        <p:spPr>
          <a:xfrm>
            <a:off x="4795731" y="5660405"/>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27" name="Oval 26">
            <a:extLst>
              <a:ext uri="{FF2B5EF4-FFF2-40B4-BE49-F238E27FC236}">
                <a16:creationId xmlns:a16="http://schemas.microsoft.com/office/drawing/2014/main" id="{281D7593-C8D8-B356-CA60-194F15A4BC96}"/>
              </a:ext>
            </a:extLst>
          </p:cNvPr>
          <p:cNvSpPr/>
          <p:nvPr/>
        </p:nvSpPr>
        <p:spPr>
          <a:xfrm>
            <a:off x="4656138" y="5366316"/>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28" name="Oval 27">
            <a:extLst>
              <a:ext uri="{FF2B5EF4-FFF2-40B4-BE49-F238E27FC236}">
                <a16:creationId xmlns:a16="http://schemas.microsoft.com/office/drawing/2014/main" id="{E56CCC4E-642C-255D-EC2A-6285454DB95C}"/>
              </a:ext>
            </a:extLst>
          </p:cNvPr>
          <p:cNvSpPr/>
          <p:nvPr/>
        </p:nvSpPr>
        <p:spPr>
          <a:xfrm>
            <a:off x="3383001" y="5664307"/>
            <a:ext cx="228601" cy="223055"/>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ea typeface="Calibri" panose="020F0502020204030204" pitchFamily="34" charset="0"/>
              <a:cs typeface="Calibri" panose="020F0502020204030204" pitchFamily="34" charset="0"/>
            </a:endParaRPr>
          </a:p>
        </p:txBody>
      </p:sp>
      <p:sp>
        <p:nvSpPr>
          <p:cNvPr id="30" name="TextBox 29">
            <a:extLst>
              <a:ext uri="{FF2B5EF4-FFF2-40B4-BE49-F238E27FC236}">
                <a16:creationId xmlns:a16="http://schemas.microsoft.com/office/drawing/2014/main" id="{5EF3E33D-2FFF-5E3E-060E-E8D81B22059F}"/>
              </a:ext>
            </a:extLst>
          </p:cNvPr>
          <p:cNvSpPr txBox="1"/>
          <p:nvPr/>
        </p:nvSpPr>
        <p:spPr>
          <a:xfrm>
            <a:off x="6205254" y="5257800"/>
            <a:ext cx="2262090" cy="923330"/>
          </a:xfrm>
          <a:prstGeom prst="rect">
            <a:avLst/>
          </a:prstGeom>
          <a:solidFill>
            <a:srgbClr val="FFC000"/>
          </a:solidFill>
        </p:spPr>
        <p:txBody>
          <a:bodyPr wrap="square" rtlCol="0">
            <a:spAutoFit/>
          </a:bodyPr>
          <a:lstStyle/>
          <a:p>
            <a:r>
              <a:rPr lang="en-US">
                <a:latin typeface="Calibri" panose="020F0502020204030204" pitchFamily="34" charset="0"/>
                <a:ea typeface="Calibri" panose="020F0502020204030204" pitchFamily="34" charset="0"/>
                <a:cs typeface="Calibri" panose="020F0502020204030204" pitchFamily="34" charset="0"/>
              </a:rPr>
              <a:t>Ideally, most stories should be linked to service level</a:t>
            </a:r>
            <a:endParaRPr lang="en-GB">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95392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down)">
                                      <p:cBhvr>
                                        <p:cTn id="7" dur="580">
                                          <p:stCondLst>
                                            <p:cond delay="0"/>
                                          </p:stCondLst>
                                        </p:cTn>
                                        <p:tgtEl>
                                          <p:spTgt spid="25"/>
                                        </p:tgtEl>
                                      </p:cBhvr>
                                    </p:animEffect>
                                    <p:anim calcmode="lin" valueType="num">
                                      <p:cBhvr>
                                        <p:cTn id="8"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3" dur="26">
                                          <p:stCondLst>
                                            <p:cond delay="650"/>
                                          </p:stCondLst>
                                        </p:cTn>
                                        <p:tgtEl>
                                          <p:spTgt spid="25"/>
                                        </p:tgtEl>
                                      </p:cBhvr>
                                      <p:to x="100000" y="60000"/>
                                    </p:animScale>
                                    <p:animScale>
                                      <p:cBhvr>
                                        <p:cTn id="14" dur="166" decel="50000">
                                          <p:stCondLst>
                                            <p:cond delay="676"/>
                                          </p:stCondLst>
                                        </p:cTn>
                                        <p:tgtEl>
                                          <p:spTgt spid="25"/>
                                        </p:tgtEl>
                                      </p:cBhvr>
                                      <p:to x="100000" y="100000"/>
                                    </p:animScale>
                                    <p:animScale>
                                      <p:cBhvr>
                                        <p:cTn id="15" dur="26">
                                          <p:stCondLst>
                                            <p:cond delay="1312"/>
                                          </p:stCondLst>
                                        </p:cTn>
                                        <p:tgtEl>
                                          <p:spTgt spid="25"/>
                                        </p:tgtEl>
                                      </p:cBhvr>
                                      <p:to x="100000" y="80000"/>
                                    </p:animScale>
                                    <p:animScale>
                                      <p:cBhvr>
                                        <p:cTn id="16" dur="166" decel="50000">
                                          <p:stCondLst>
                                            <p:cond delay="1338"/>
                                          </p:stCondLst>
                                        </p:cTn>
                                        <p:tgtEl>
                                          <p:spTgt spid="25"/>
                                        </p:tgtEl>
                                      </p:cBhvr>
                                      <p:to x="100000" y="100000"/>
                                    </p:animScale>
                                    <p:animScale>
                                      <p:cBhvr>
                                        <p:cTn id="17" dur="26">
                                          <p:stCondLst>
                                            <p:cond delay="1642"/>
                                          </p:stCondLst>
                                        </p:cTn>
                                        <p:tgtEl>
                                          <p:spTgt spid="25"/>
                                        </p:tgtEl>
                                      </p:cBhvr>
                                      <p:to x="100000" y="90000"/>
                                    </p:animScale>
                                    <p:animScale>
                                      <p:cBhvr>
                                        <p:cTn id="18" dur="166" decel="50000">
                                          <p:stCondLst>
                                            <p:cond delay="1668"/>
                                          </p:stCondLst>
                                        </p:cTn>
                                        <p:tgtEl>
                                          <p:spTgt spid="25"/>
                                        </p:tgtEl>
                                      </p:cBhvr>
                                      <p:to x="100000" y="100000"/>
                                    </p:animScale>
                                    <p:animScale>
                                      <p:cBhvr>
                                        <p:cTn id="19" dur="26">
                                          <p:stCondLst>
                                            <p:cond delay="1808"/>
                                          </p:stCondLst>
                                        </p:cTn>
                                        <p:tgtEl>
                                          <p:spTgt spid="25"/>
                                        </p:tgtEl>
                                      </p:cBhvr>
                                      <p:to x="100000" y="95000"/>
                                    </p:animScale>
                                    <p:animScale>
                                      <p:cBhvr>
                                        <p:cTn id="20" dur="166" decel="50000">
                                          <p:stCondLst>
                                            <p:cond delay="1834"/>
                                          </p:stCondLst>
                                        </p:cTn>
                                        <p:tgtEl>
                                          <p:spTgt spid="25"/>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down)">
                                      <p:cBhvr>
                                        <p:cTn id="23" dur="580">
                                          <p:stCondLst>
                                            <p:cond delay="0"/>
                                          </p:stCondLst>
                                        </p:cTn>
                                        <p:tgtEl>
                                          <p:spTgt spid="17"/>
                                        </p:tgtEl>
                                      </p:cBhvr>
                                    </p:animEffect>
                                    <p:anim calcmode="lin" valueType="num">
                                      <p:cBhvr>
                                        <p:cTn id="24"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29" dur="26">
                                          <p:stCondLst>
                                            <p:cond delay="650"/>
                                          </p:stCondLst>
                                        </p:cTn>
                                        <p:tgtEl>
                                          <p:spTgt spid="17"/>
                                        </p:tgtEl>
                                      </p:cBhvr>
                                      <p:to x="100000" y="60000"/>
                                    </p:animScale>
                                    <p:animScale>
                                      <p:cBhvr>
                                        <p:cTn id="30" dur="166" decel="50000">
                                          <p:stCondLst>
                                            <p:cond delay="676"/>
                                          </p:stCondLst>
                                        </p:cTn>
                                        <p:tgtEl>
                                          <p:spTgt spid="17"/>
                                        </p:tgtEl>
                                      </p:cBhvr>
                                      <p:to x="100000" y="100000"/>
                                    </p:animScale>
                                    <p:animScale>
                                      <p:cBhvr>
                                        <p:cTn id="31" dur="26">
                                          <p:stCondLst>
                                            <p:cond delay="1312"/>
                                          </p:stCondLst>
                                        </p:cTn>
                                        <p:tgtEl>
                                          <p:spTgt spid="17"/>
                                        </p:tgtEl>
                                      </p:cBhvr>
                                      <p:to x="100000" y="80000"/>
                                    </p:animScale>
                                    <p:animScale>
                                      <p:cBhvr>
                                        <p:cTn id="32" dur="166" decel="50000">
                                          <p:stCondLst>
                                            <p:cond delay="1338"/>
                                          </p:stCondLst>
                                        </p:cTn>
                                        <p:tgtEl>
                                          <p:spTgt spid="17"/>
                                        </p:tgtEl>
                                      </p:cBhvr>
                                      <p:to x="100000" y="100000"/>
                                    </p:animScale>
                                    <p:animScale>
                                      <p:cBhvr>
                                        <p:cTn id="33" dur="26">
                                          <p:stCondLst>
                                            <p:cond delay="1642"/>
                                          </p:stCondLst>
                                        </p:cTn>
                                        <p:tgtEl>
                                          <p:spTgt spid="17"/>
                                        </p:tgtEl>
                                      </p:cBhvr>
                                      <p:to x="100000" y="90000"/>
                                    </p:animScale>
                                    <p:animScale>
                                      <p:cBhvr>
                                        <p:cTn id="34" dur="166" decel="50000">
                                          <p:stCondLst>
                                            <p:cond delay="1668"/>
                                          </p:stCondLst>
                                        </p:cTn>
                                        <p:tgtEl>
                                          <p:spTgt spid="17"/>
                                        </p:tgtEl>
                                      </p:cBhvr>
                                      <p:to x="100000" y="100000"/>
                                    </p:animScale>
                                    <p:animScale>
                                      <p:cBhvr>
                                        <p:cTn id="35" dur="26">
                                          <p:stCondLst>
                                            <p:cond delay="1808"/>
                                          </p:stCondLst>
                                        </p:cTn>
                                        <p:tgtEl>
                                          <p:spTgt spid="17"/>
                                        </p:tgtEl>
                                      </p:cBhvr>
                                      <p:to x="100000" y="95000"/>
                                    </p:animScale>
                                    <p:animScale>
                                      <p:cBhvr>
                                        <p:cTn id="36" dur="166" decel="50000">
                                          <p:stCondLst>
                                            <p:cond delay="1834"/>
                                          </p:stCondLst>
                                        </p:cTn>
                                        <p:tgtEl>
                                          <p:spTgt spid="17"/>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wipe(down)">
                                      <p:cBhvr>
                                        <p:cTn id="39" dur="580">
                                          <p:stCondLst>
                                            <p:cond delay="0"/>
                                          </p:stCondLst>
                                        </p:cTn>
                                        <p:tgtEl>
                                          <p:spTgt spid="16"/>
                                        </p:tgtEl>
                                      </p:cBhvr>
                                    </p:animEffect>
                                    <p:anim calcmode="lin" valueType="num">
                                      <p:cBhvr>
                                        <p:cTn id="40"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45" dur="26">
                                          <p:stCondLst>
                                            <p:cond delay="650"/>
                                          </p:stCondLst>
                                        </p:cTn>
                                        <p:tgtEl>
                                          <p:spTgt spid="16"/>
                                        </p:tgtEl>
                                      </p:cBhvr>
                                      <p:to x="100000" y="60000"/>
                                    </p:animScale>
                                    <p:animScale>
                                      <p:cBhvr>
                                        <p:cTn id="46" dur="166" decel="50000">
                                          <p:stCondLst>
                                            <p:cond delay="676"/>
                                          </p:stCondLst>
                                        </p:cTn>
                                        <p:tgtEl>
                                          <p:spTgt spid="16"/>
                                        </p:tgtEl>
                                      </p:cBhvr>
                                      <p:to x="100000" y="100000"/>
                                    </p:animScale>
                                    <p:animScale>
                                      <p:cBhvr>
                                        <p:cTn id="47" dur="26">
                                          <p:stCondLst>
                                            <p:cond delay="1312"/>
                                          </p:stCondLst>
                                        </p:cTn>
                                        <p:tgtEl>
                                          <p:spTgt spid="16"/>
                                        </p:tgtEl>
                                      </p:cBhvr>
                                      <p:to x="100000" y="80000"/>
                                    </p:animScale>
                                    <p:animScale>
                                      <p:cBhvr>
                                        <p:cTn id="48" dur="166" decel="50000">
                                          <p:stCondLst>
                                            <p:cond delay="1338"/>
                                          </p:stCondLst>
                                        </p:cTn>
                                        <p:tgtEl>
                                          <p:spTgt spid="16"/>
                                        </p:tgtEl>
                                      </p:cBhvr>
                                      <p:to x="100000" y="100000"/>
                                    </p:animScale>
                                    <p:animScale>
                                      <p:cBhvr>
                                        <p:cTn id="49" dur="26">
                                          <p:stCondLst>
                                            <p:cond delay="1642"/>
                                          </p:stCondLst>
                                        </p:cTn>
                                        <p:tgtEl>
                                          <p:spTgt spid="16"/>
                                        </p:tgtEl>
                                      </p:cBhvr>
                                      <p:to x="100000" y="90000"/>
                                    </p:animScale>
                                    <p:animScale>
                                      <p:cBhvr>
                                        <p:cTn id="50" dur="166" decel="50000">
                                          <p:stCondLst>
                                            <p:cond delay="1668"/>
                                          </p:stCondLst>
                                        </p:cTn>
                                        <p:tgtEl>
                                          <p:spTgt spid="16"/>
                                        </p:tgtEl>
                                      </p:cBhvr>
                                      <p:to x="100000" y="100000"/>
                                    </p:animScale>
                                    <p:animScale>
                                      <p:cBhvr>
                                        <p:cTn id="51" dur="26">
                                          <p:stCondLst>
                                            <p:cond delay="1808"/>
                                          </p:stCondLst>
                                        </p:cTn>
                                        <p:tgtEl>
                                          <p:spTgt spid="16"/>
                                        </p:tgtEl>
                                      </p:cBhvr>
                                      <p:to x="100000" y="95000"/>
                                    </p:animScale>
                                    <p:animScale>
                                      <p:cBhvr>
                                        <p:cTn id="52" dur="166" decel="50000">
                                          <p:stCondLst>
                                            <p:cond delay="1834"/>
                                          </p:stCondLst>
                                        </p:cTn>
                                        <p:tgtEl>
                                          <p:spTgt spid="16"/>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wipe(down)">
                                      <p:cBhvr>
                                        <p:cTn id="55" dur="580">
                                          <p:stCondLst>
                                            <p:cond delay="0"/>
                                          </p:stCondLst>
                                        </p:cTn>
                                        <p:tgtEl>
                                          <p:spTgt spid="27"/>
                                        </p:tgtEl>
                                      </p:cBhvr>
                                    </p:animEffect>
                                    <p:anim calcmode="lin" valueType="num">
                                      <p:cBhvr>
                                        <p:cTn id="56"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61" dur="26">
                                          <p:stCondLst>
                                            <p:cond delay="650"/>
                                          </p:stCondLst>
                                        </p:cTn>
                                        <p:tgtEl>
                                          <p:spTgt spid="27"/>
                                        </p:tgtEl>
                                      </p:cBhvr>
                                      <p:to x="100000" y="60000"/>
                                    </p:animScale>
                                    <p:animScale>
                                      <p:cBhvr>
                                        <p:cTn id="62" dur="166" decel="50000">
                                          <p:stCondLst>
                                            <p:cond delay="676"/>
                                          </p:stCondLst>
                                        </p:cTn>
                                        <p:tgtEl>
                                          <p:spTgt spid="27"/>
                                        </p:tgtEl>
                                      </p:cBhvr>
                                      <p:to x="100000" y="100000"/>
                                    </p:animScale>
                                    <p:animScale>
                                      <p:cBhvr>
                                        <p:cTn id="63" dur="26">
                                          <p:stCondLst>
                                            <p:cond delay="1312"/>
                                          </p:stCondLst>
                                        </p:cTn>
                                        <p:tgtEl>
                                          <p:spTgt spid="27"/>
                                        </p:tgtEl>
                                      </p:cBhvr>
                                      <p:to x="100000" y="80000"/>
                                    </p:animScale>
                                    <p:animScale>
                                      <p:cBhvr>
                                        <p:cTn id="64" dur="166" decel="50000">
                                          <p:stCondLst>
                                            <p:cond delay="1338"/>
                                          </p:stCondLst>
                                        </p:cTn>
                                        <p:tgtEl>
                                          <p:spTgt spid="27"/>
                                        </p:tgtEl>
                                      </p:cBhvr>
                                      <p:to x="100000" y="100000"/>
                                    </p:animScale>
                                    <p:animScale>
                                      <p:cBhvr>
                                        <p:cTn id="65" dur="26">
                                          <p:stCondLst>
                                            <p:cond delay="1642"/>
                                          </p:stCondLst>
                                        </p:cTn>
                                        <p:tgtEl>
                                          <p:spTgt spid="27"/>
                                        </p:tgtEl>
                                      </p:cBhvr>
                                      <p:to x="100000" y="90000"/>
                                    </p:animScale>
                                    <p:animScale>
                                      <p:cBhvr>
                                        <p:cTn id="66" dur="166" decel="50000">
                                          <p:stCondLst>
                                            <p:cond delay="1668"/>
                                          </p:stCondLst>
                                        </p:cTn>
                                        <p:tgtEl>
                                          <p:spTgt spid="27"/>
                                        </p:tgtEl>
                                      </p:cBhvr>
                                      <p:to x="100000" y="100000"/>
                                    </p:animScale>
                                    <p:animScale>
                                      <p:cBhvr>
                                        <p:cTn id="67" dur="26">
                                          <p:stCondLst>
                                            <p:cond delay="1808"/>
                                          </p:stCondLst>
                                        </p:cTn>
                                        <p:tgtEl>
                                          <p:spTgt spid="27"/>
                                        </p:tgtEl>
                                      </p:cBhvr>
                                      <p:to x="100000" y="95000"/>
                                    </p:animScale>
                                    <p:animScale>
                                      <p:cBhvr>
                                        <p:cTn id="68" dur="166" decel="50000">
                                          <p:stCondLst>
                                            <p:cond delay="1834"/>
                                          </p:stCondLst>
                                        </p:cTn>
                                        <p:tgtEl>
                                          <p:spTgt spid="27"/>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wipe(down)">
                                      <p:cBhvr>
                                        <p:cTn id="71" dur="580">
                                          <p:stCondLst>
                                            <p:cond delay="0"/>
                                          </p:stCondLst>
                                        </p:cTn>
                                        <p:tgtEl>
                                          <p:spTgt spid="26"/>
                                        </p:tgtEl>
                                      </p:cBhvr>
                                    </p:animEffect>
                                    <p:anim calcmode="lin" valueType="num">
                                      <p:cBhvr>
                                        <p:cTn id="72" dur="1822" tmFilter="0,0; 0.14,0.36; 0.43,0.73; 0.71,0.91; 1.0,1.0">
                                          <p:stCondLst>
                                            <p:cond delay="0"/>
                                          </p:stCondLst>
                                        </p:cTn>
                                        <p:tgtEl>
                                          <p:spTgt spid="26"/>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6"/>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6"/>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6"/>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6"/>
                                        </p:tgtEl>
                                        <p:attrNameLst>
                                          <p:attrName>ppt_y</p:attrName>
                                        </p:attrNameLst>
                                      </p:cBhvr>
                                      <p:tavLst>
                                        <p:tav tm="0" fmla="#ppt_y-sin(pi*$)/81">
                                          <p:val>
                                            <p:fltVal val="0"/>
                                          </p:val>
                                        </p:tav>
                                        <p:tav tm="100000">
                                          <p:val>
                                            <p:fltVal val="1"/>
                                          </p:val>
                                        </p:tav>
                                      </p:tavLst>
                                    </p:anim>
                                    <p:animScale>
                                      <p:cBhvr>
                                        <p:cTn id="77" dur="26">
                                          <p:stCondLst>
                                            <p:cond delay="650"/>
                                          </p:stCondLst>
                                        </p:cTn>
                                        <p:tgtEl>
                                          <p:spTgt spid="26"/>
                                        </p:tgtEl>
                                      </p:cBhvr>
                                      <p:to x="100000" y="60000"/>
                                    </p:animScale>
                                    <p:animScale>
                                      <p:cBhvr>
                                        <p:cTn id="78" dur="166" decel="50000">
                                          <p:stCondLst>
                                            <p:cond delay="676"/>
                                          </p:stCondLst>
                                        </p:cTn>
                                        <p:tgtEl>
                                          <p:spTgt spid="26"/>
                                        </p:tgtEl>
                                      </p:cBhvr>
                                      <p:to x="100000" y="100000"/>
                                    </p:animScale>
                                    <p:animScale>
                                      <p:cBhvr>
                                        <p:cTn id="79" dur="26">
                                          <p:stCondLst>
                                            <p:cond delay="1312"/>
                                          </p:stCondLst>
                                        </p:cTn>
                                        <p:tgtEl>
                                          <p:spTgt spid="26"/>
                                        </p:tgtEl>
                                      </p:cBhvr>
                                      <p:to x="100000" y="80000"/>
                                    </p:animScale>
                                    <p:animScale>
                                      <p:cBhvr>
                                        <p:cTn id="80" dur="166" decel="50000">
                                          <p:stCondLst>
                                            <p:cond delay="1338"/>
                                          </p:stCondLst>
                                        </p:cTn>
                                        <p:tgtEl>
                                          <p:spTgt spid="26"/>
                                        </p:tgtEl>
                                      </p:cBhvr>
                                      <p:to x="100000" y="100000"/>
                                    </p:animScale>
                                    <p:animScale>
                                      <p:cBhvr>
                                        <p:cTn id="81" dur="26">
                                          <p:stCondLst>
                                            <p:cond delay="1642"/>
                                          </p:stCondLst>
                                        </p:cTn>
                                        <p:tgtEl>
                                          <p:spTgt spid="26"/>
                                        </p:tgtEl>
                                      </p:cBhvr>
                                      <p:to x="100000" y="90000"/>
                                    </p:animScale>
                                    <p:animScale>
                                      <p:cBhvr>
                                        <p:cTn id="82" dur="166" decel="50000">
                                          <p:stCondLst>
                                            <p:cond delay="1668"/>
                                          </p:stCondLst>
                                        </p:cTn>
                                        <p:tgtEl>
                                          <p:spTgt spid="26"/>
                                        </p:tgtEl>
                                      </p:cBhvr>
                                      <p:to x="100000" y="100000"/>
                                    </p:animScale>
                                    <p:animScale>
                                      <p:cBhvr>
                                        <p:cTn id="83" dur="26">
                                          <p:stCondLst>
                                            <p:cond delay="1808"/>
                                          </p:stCondLst>
                                        </p:cTn>
                                        <p:tgtEl>
                                          <p:spTgt spid="26"/>
                                        </p:tgtEl>
                                      </p:cBhvr>
                                      <p:to x="100000" y="95000"/>
                                    </p:animScale>
                                    <p:animScale>
                                      <p:cBhvr>
                                        <p:cTn id="84" dur="166" decel="50000">
                                          <p:stCondLst>
                                            <p:cond delay="1834"/>
                                          </p:stCondLst>
                                        </p:cTn>
                                        <p:tgtEl>
                                          <p:spTgt spid="26"/>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wipe(down)">
                                      <p:cBhvr>
                                        <p:cTn id="87" dur="580">
                                          <p:stCondLst>
                                            <p:cond delay="0"/>
                                          </p:stCondLst>
                                        </p:cTn>
                                        <p:tgtEl>
                                          <p:spTgt spid="20"/>
                                        </p:tgtEl>
                                      </p:cBhvr>
                                    </p:animEffect>
                                    <p:anim calcmode="lin" valueType="num">
                                      <p:cBhvr>
                                        <p:cTn id="88"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93" dur="26">
                                          <p:stCondLst>
                                            <p:cond delay="650"/>
                                          </p:stCondLst>
                                        </p:cTn>
                                        <p:tgtEl>
                                          <p:spTgt spid="20"/>
                                        </p:tgtEl>
                                      </p:cBhvr>
                                      <p:to x="100000" y="60000"/>
                                    </p:animScale>
                                    <p:animScale>
                                      <p:cBhvr>
                                        <p:cTn id="94" dur="166" decel="50000">
                                          <p:stCondLst>
                                            <p:cond delay="676"/>
                                          </p:stCondLst>
                                        </p:cTn>
                                        <p:tgtEl>
                                          <p:spTgt spid="20"/>
                                        </p:tgtEl>
                                      </p:cBhvr>
                                      <p:to x="100000" y="100000"/>
                                    </p:animScale>
                                    <p:animScale>
                                      <p:cBhvr>
                                        <p:cTn id="95" dur="26">
                                          <p:stCondLst>
                                            <p:cond delay="1312"/>
                                          </p:stCondLst>
                                        </p:cTn>
                                        <p:tgtEl>
                                          <p:spTgt spid="20"/>
                                        </p:tgtEl>
                                      </p:cBhvr>
                                      <p:to x="100000" y="80000"/>
                                    </p:animScale>
                                    <p:animScale>
                                      <p:cBhvr>
                                        <p:cTn id="96" dur="166" decel="50000">
                                          <p:stCondLst>
                                            <p:cond delay="1338"/>
                                          </p:stCondLst>
                                        </p:cTn>
                                        <p:tgtEl>
                                          <p:spTgt spid="20"/>
                                        </p:tgtEl>
                                      </p:cBhvr>
                                      <p:to x="100000" y="100000"/>
                                    </p:animScale>
                                    <p:animScale>
                                      <p:cBhvr>
                                        <p:cTn id="97" dur="26">
                                          <p:stCondLst>
                                            <p:cond delay="1642"/>
                                          </p:stCondLst>
                                        </p:cTn>
                                        <p:tgtEl>
                                          <p:spTgt spid="20"/>
                                        </p:tgtEl>
                                      </p:cBhvr>
                                      <p:to x="100000" y="90000"/>
                                    </p:animScale>
                                    <p:animScale>
                                      <p:cBhvr>
                                        <p:cTn id="98" dur="166" decel="50000">
                                          <p:stCondLst>
                                            <p:cond delay="1668"/>
                                          </p:stCondLst>
                                        </p:cTn>
                                        <p:tgtEl>
                                          <p:spTgt spid="20"/>
                                        </p:tgtEl>
                                      </p:cBhvr>
                                      <p:to x="100000" y="100000"/>
                                    </p:animScale>
                                    <p:animScale>
                                      <p:cBhvr>
                                        <p:cTn id="99" dur="26">
                                          <p:stCondLst>
                                            <p:cond delay="1808"/>
                                          </p:stCondLst>
                                        </p:cTn>
                                        <p:tgtEl>
                                          <p:spTgt spid="20"/>
                                        </p:tgtEl>
                                      </p:cBhvr>
                                      <p:to x="100000" y="95000"/>
                                    </p:animScale>
                                    <p:animScale>
                                      <p:cBhvr>
                                        <p:cTn id="100" dur="166" decel="50000">
                                          <p:stCondLst>
                                            <p:cond delay="1834"/>
                                          </p:stCondLst>
                                        </p:cTn>
                                        <p:tgtEl>
                                          <p:spTgt spid="20"/>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23"/>
                                        </p:tgtEl>
                                        <p:attrNameLst>
                                          <p:attrName>style.visibility</p:attrName>
                                        </p:attrNameLst>
                                      </p:cBhvr>
                                      <p:to>
                                        <p:strVal val="visible"/>
                                      </p:to>
                                    </p:set>
                                    <p:animEffect transition="in" filter="wipe(down)">
                                      <p:cBhvr>
                                        <p:cTn id="103" dur="580">
                                          <p:stCondLst>
                                            <p:cond delay="0"/>
                                          </p:stCondLst>
                                        </p:cTn>
                                        <p:tgtEl>
                                          <p:spTgt spid="23"/>
                                        </p:tgtEl>
                                      </p:cBhvr>
                                    </p:animEffect>
                                    <p:anim calcmode="lin" valueType="num">
                                      <p:cBhvr>
                                        <p:cTn id="104"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109" dur="26">
                                          <p:stCondLst>
                                            <p:cond delay="650"/>
                                          </p:stCondLst>
                                        </p:cTn>
                                        <p:tgtEl>
                                          <p:spTgt spid="23"/>
                                        </p:tgtEl>
                                      </p:cBhvr>
                                      <p:to x="100000" y="60000"/>
                                    </p:animScale>
                                    <p:animScale>
                                      <p:cBhvr>
                                        <p:cTn id="110" dur="166" decel="50000">
                                          <p:stCondLst>
                                            <p:cond delay="676"/>
                                          </p:stCondLst>
                                        </p:cTn>
                                        <p:tgtEl>
                                          <p:spTgt spid="23"/>
                                        </p:tgtEl>
                                      </p:cBhvr>
                                      <p:to x="100000" y="100000"/>
                                    </p:animScale>
                                    <p:animScale>
                                      <p:cBhvr>
                                        <p:cTn id="111" dur="26">
                                          <p:stCondLst>
                                            <p:cond delay="1312"/>
                                          </p:stCondLst>
                                        </p:cTn>
                                        <p:tgtEl>
                                          <p:spTgt spid="23"/>
                                        </p:tgtEl>
                                      </p:cBhvr>
                                      <p:to x="100000" y="80000"/>
                                    </p:animScale>
                                    <p:animScale>
                                      <p:cBhvr>
                                        <p:cTn id="112" dur="166" decel="50000">
                                          <p:stCondLst>
                                            <p:cond delay="1338"/>
                                          </p:stCondLst>
                                        </p:cTn>
                                        <p:tgtEl>
                                          <p:spTgt spid="23"/>
                                        </p:tgtEl>
                                      </p:cBhvr>
                                      <p:to x="100000" y="100000"/>
                                    </p:animScale>
                                    <p:animScale>
                                      <p:cBhvr>
                                        <p:cTn id="113" dur="26">
                                          <p:stCondLst>
                                            <p:cond delay="1642"/>
                                          </p:stCondLst>
                                        </p:cTn>
                                        <p:tgtEl>
                                          <p:spTgt spid="23"/>
                                        </p:tgtEl>
                                      </p:cBhvr>
                                      <p:to x="100000" y="90000"/>
                                    </p:animScale>
                                    <p:animScale>
                                      <p:cBhvr>
                                        <p:cTn id="114" dur="166" decel="50000">
                                          <p:stCondLst>
                                            <p:cond delay="1668"/>
                                          </p:stCondLst>
                                        </p:cTn>
                                        <p:tgtEl>
                                          <p:spTgt spid="23"/>
                                        </p:tgtEl>
                                      </p:cBhvr>
                                      <p:to x="100000" y="100000"/>
                                    </p:animScale>
                                    <p:animScale>
                                      <p:cBhvr>
                                        <p:cTn id="115" dur="26">
                                          <p:stCondLst>
                                            <p:cond delay="1808"/>
                                          </p:stCondLst>
                                        </p:cTn>
                                        <p:tgtEl>
                                          <p:spTgt spid="23"/>
                                        </p:tgtEl>
                                      </p:cBhvr>
                                      <p:to x="100000" y="95000"/>
                                    </p:animScale>
                                    <p:animScale>
                                      <p:cBhvr>
                                        <p:cTn id="116" dur="166" decel="50000">
                                          <p:stCondLst>
                                            <p:cond delay="1834"/>
                                          </p:stCondLst>
                                        </p:cTn>
                                        <p:tgtEl>
                                          <p:spTgt spid="23"/>
                                        </p:tgtEl>
                                      </p:cBhvr>
                                      <p:to x="100000" y="100000"/>
                                    </p:animScale>
                                  </p:childTnLst>
                                </p:cTn>
                              </p:par>
                              <p:par>
                                <p:cTn id="117" presetID="26" presetClass="entr" presetSubtype="0" fill="hold" grpId="0" nodeType="withEffect">
                                  <p:stCondLst>
                                    <p:cond delay="0"/>
                                  </p:stCondLst>
                                  <p:childTnLst>
                                    <p:set>
                                      <p:cBhvr>
                                        <p:cTn id="118" dur="1" fill="hold">
                                          <p:stCondLst>
                                            <p:cond delay="0"/>
                                          </p:stCondLst>
                                        </p:cTn>
                                        <p:tgtEl>
                                          <p:spTgt spid="19"/>
                                        </p:tgtEl>
                                        <p:attrNameLst>
                                          <p:attrName>style.visibility</p:attrName>
                                        </p:attrNameLst>
                                      </p:cBhvr>
                                      <p:to>
                                        <p:strVal val="visible"/>
                                      </p:to>
                                    </p:set>
                                    <p:animEffect transition="in" filter="wipe(down)">
                                      <p:cBhvr>
                                        <p:cTn id="119" dur="580">
                                          <p:stCondLst>
                                            <p:cond delay="0"/>
                                          </p:stCondLst>
                                        </p:cTn>
                                        <p:tgtEl>
                                          <p:spTgt spid="19"/>
                                        </p:tgtEl>
                                      </p:cBhvr>
                                    </p:animEffect>
                                    <p:anim calcmode="lin" valueType="num">
                                      <p:cBhvr>
                                        <p:cTn id="120" dur="1822" tmFilter="0,0; 0.14,0.36; 0.43,0.73; 0.71,0.91; 1.0,1.0">
                                          <p:stCondLst>
                                            <p:cond delay="0"/>
                                          </p:stCondLst>
                                        </p:cTn>
                                        <p:tgtEl>
                                          <p:spTgt spid="19"/>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19"/>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19"/>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19"/>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19"/>
                                        </p:tgtEl>
                                        <p:attrNameLst>
                                          <p:attrName>ppt_y</p:attrName>
                                        </p:attrNameLst>
                                      </p:cBhvr>
                                      <p:tavLst>
                                        <p:tav tm="0" fmla="#ppt_y-sin(pi*$)/81">
                                          <p:val>
                                            <p:fltVal val="0"/>
                                          </p:val>
                                        </p:tav>
                                        <p:tav tm="100000">
                                          <p:val>
                                            <p:fltVal val="1"/>
                                          </p:val>
                                        </p:tav>
                                      </p:tavLst>
                                    </p:anim>
                                    <p:animScale>
                                      <p:cBhvr>
                                        <p:cTn id="125" dur="26">
                                          <p:stCondLst>
                                            <p:cond delay="650"/>
                                          </p:stCondLst>
                                        </p:cTn>
                                        <p:tgtEl>
                                          <p:spTgt spid="19"/>
                                        </p:tgtEl>
                                      </p:cBhvr>
                                      <p:to x="100000" y="60000"/>
                                    </p:animScale>
                                    <p:animScale>
                                      <p:cBhvr>
                                        <p:cTn id="126" dur="166" decel="50000">
                                          <p:stCondLst>
                                            <p:cond delay="676"/>
                                          </p:stCondLst>
                                        </p:cTn>
                                        <p:tgtEl>
                                          <p:spTgt spid="19"/>
                                        </p:tgtEl>
                                      </p:cBhvr>
                                      <p:to x="100000" y="100000"/>
                                    </p:animScale>
                                    <p:animScale>
                                      <p:cBhvr>
                                        <p:cTn id="127" dur="26">
                                          <p:stCondLst>
                                            <p:cond delay="1312"/>
                                          </p:stCondLst>
                                        </p:cTn>
                                        <p:tgtEl>
                                          <p:spTgt spid="19"/>
                                        </p:tgtEl>
                                      </p:cBhvr>
                                      <p:to x="100000" y="80000"/>
                                    </p:animScale>
                                    <p:animScale>
                                      <p:cBhvr>
                                        <p:cTn id="128" dur="166" decel="50000">
                                          <p:stCondLst>
                                            <p:cond delay="1338"/>
                                          </p:stCondLst>
                                        </p:cTn>
                                        <p:tgtEl>
                                          <p:spTgt spid="19"/>
                                        </p:tgtEl>
                                      </p:cBhvr>
                                      <p:to x="100000" y="100000"/>
                                    </p:animScale>
                                    <p:animScale>
                                      <p:cBhvr>
                                        <p:cTn id="129" dur="26">
                                          <p:stCondLst>
                                            <p:cond delay="1642"/>
                                          </p:stCondLst>
                                        </p:cTn>
                                        <p:tgtEl>
                                          <p:spTgt spid="19"/>
                                        </p:tgtEl>
                                      </p:cBhvr>
                                      <p:to x="100000" y="90000"/>
                                    </p:animScale>
                                    <p:animScale>
                                      <p:cBhvr>
                                        <p:cTn id="130" dur="166" decel="50000">
                                          <p:stCondLst>
                                            <p:cond delay="1668"/>
                                          </p:stCondLst>
                                        </p:cTn>
                                        <p:tgtEl>
                                          <p:spTgt spid="19"/>
                                        </p:tgtEl>
                                      </p:cBhvr>
                                      <p:to x="100000" y="100000"/>
                                    </p:animScale>
                                    <p:animScale>
                                      <p:cBhvr>
                                        <p:cTn id="131" dur="26">
                                          <p:stCondLst>
                                            <p:cond delay="1808"/>
                                          </p:stCondLst>
                                        </p:cTn>
                                        <p:tgtEl>
                                          <p:spTgt spid="19"/>
                                        </p:tgtEl>
                                      </p:cBhvr>
                                      <p:to x="100000" y="95000"/>
                                    </p:animScale>
                                    <p:animScale>
                                      <p:cBhvr>
                                        <p:cTn id="132" dur="166" decel="50000">
                                          <p:stCondLst>
                                            <p:cond delay="1834"/>
                                          </p:stCondLst>
                                        </p:cTn>
                                        <p:tgtEl>
                                          <p:spTgt spid="19"/>
                                        </p:tgtEl>
                                      </p:cBhvr>
                                      <p:to x="100000" y="100000"/>
                                    </p:animScale>
                                  </p:childTnLst>
                                </p:cTn>
                              </p:par>
                              <p:par>
                                <p:cTn id="133" presetID="26" presetClass="entr" presetSubtype="0" fill="hold" grpId="0" nodeType="withEffect">
                                  <p:stCondLst>
                                    <p:cond delay="0"/>
                                  </p:stCondLst>
                                  <p:childTnLst>
                                    <p:set>
                                      <p:cBhvr>
                                        <p:cTn id="134" dur="1" fill="hold">
                                          <p:stCondLst>
                                            <p:cond delay="0"/>
                                          </p:stCondLst>
                                        </p:cTn>
                                        <p:tgtEl>
                                          <p:spTgt spid="22"/>
                                        </p:tgtEl>
                                        <p:attrNameLst>
                                          <p:attrName>style.visibility</p:attrName>
                                        </p:attrNameLst>
                                      </p:cBhvr>
                                      <p:to>
                                        <p:strVal val="visible"/>
                                      </p:to>
                                    </p:set>
                                    <p:animEffect transition="in" filter="wipe(down)">
                                      <p:cBhvr>
                                        <p:cTn id="135" dur="580">
                                          <p:stCondLst>
                                            <p:cond delay="0"/>
                                          </p:stCondLst>
                                        </p:cTn>
                                        <p:tgtEl>
                                          <p:spTgt spid="22"/>
                                        </p:tgtEl>
                                      </p:cBhvr>
                                    </p:animEffect>
                                    <p:anim calcmode="lin" valueType="num">
                                      <p:cBhvr>
                                        <p:cTn id="136"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137"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138"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139"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140"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141" dur="26">
                                          <p:stCondLst>
                                            <p:cond delay="650"/>
                                          </p:stCondLst>
                                        </p:cTn>
                                        <p:tgtEl>
                                          <p:spTgt spid="22"/>
                                        </p:tgtEl>
                                      </p:cBhvr>
                                      <p:to x="100000" y="60000"/>
                                    </p:animScale>
                                    <p:animScale>
                                      <p:cBhvr>
                                        <p:cTn id="142" dur="166" decel="50000">
                                          <p:stCondLst>
                                            <p:cond delay="676"/>
                                          </p:stCondLst>
                                        </p:cTn>
                                        <p:tgtEl>
                                          <p:spTgt spid="22"/>
                                        </p:tgtEl>
                                      </p:cBhvr>
                                      <p:to x="100000" y="100000"/>
                                    </p:animScale>
                                    <p:animScale>
                                      <p:cBhvr>
                                        <p:cTn id="143" dur="26">
                                          <p:stCondLst>
                                            <p:cond delay="1312"/>
                                          </p:stCondLst>
                                        </p:cTn>
                                        <p:tgtEl>
                                          <p:spTgt spid="22"/>
                                        </p:tgtEl>
                                      </p:cBhvr>
                                      <p:to x="100000" y="80000"/>
                                    </p:animScale>
                                    <p:animScale>
                                      <p:cBhvr>
                                        <p:cTn id="144" dur="166" decel="50000">
                                          <p:stCondLst>
                                            <p:cond delay="1338"/>
                                          </p:stCondLst>
                                        </p:cTn>
                                        <p:tgtEl>
                                          <p:spTgt spid="22"/>
                                        </p:tgtEl>
                                      </p:cBhvr>
                                      <p:to x="100000" y="100000"/>
                                    </p:animScale>
                                    <p:animScale>
                                      <p:cBhvr>
                                        <p:cTn id="145" dur="26">
                                          <p:stCondLst>
                                            <p:cond delay="1642"/>
                                          </p:stCondLst>
                                        </p:cTn>
                                        <p:tgtEl>
                                          <p:spTgt spid="22"/>
                                        </p:tgtEl>
                                      </p:cBhvr>
                                      <p:to x="100000" y="90000"/>
                                    </p:animScale>
                                    <p:animScale>
                                      <p:cBhvr>
                                        <p:cTn id="146" dur="166" decel="50000">
                                          <p:stCondLst>
                                            <p:cond delay="1668"/>
                                          </p:stCondLst>
                                        </p:cTn>
                                        <p:tgtEl>
                                          <p:spTgt spid="22"/>
                                        </p:tgtEl>
                                      </p:cBhvr>
                                      <p:to x="100000" y="100000"/>
                                    </p:animScale>
                                    <p:animScale>
                                      <p:cBhvr>
                                        <p:cTn id="147" dur="26">
                                          <p:stCondLst>
                                            <p:cond delay="1808"/>
                                          </p:stCondLst>
                                        </p:cTn>
                                        <p:tgtEl>
                                          <p:spTgt spid="22"/>
                                        </p:tgtEl>
                                      </p:cBhvr>
                                      <p:to x="100000" y="95000"/>
                                    </p:animScale>
                                    <p:animScale>
                                      <p:cBhvr>
                                        <p:cTn id="148" dur="166" decel="50000">
                                          <p:stCondLst>
                                            <p:cond delay="1834"/>
                                          </p:stCondLst>
                                        </p:cTn>
                                        <p:tgtEl>
                                          <p:spTgt spid="22"/>
                                        </p:tgtEl>
                                      </p:cBhvr>
                                      <p:to x="100000" y="100000"/>
                                    </p:animScale>
                                  </p:childTnLst>
                                </p:cTn>
                              </p:par>
                              <p:par>
                                <p:cTn id="149" presetID="26" presetClass="entr" presetSubtype="0" fill="hold" grpId="0" nodeType="withEffect">
                                  <p:stCondLst>
                                    <p:cond delay="0"/>
                                  </p:stCondLst>
                                  <p:childTnLst>
                                    <p:set>
                                      <p:cBhvr>
                                        <p:cTn id="150" dur="1" fill="hold">
                                          <p:stCondLst>
                                            <p:cond delay="0"/>
                                          </p:stCondLst>
                                        </p:cTn>
                                        <p:tgtEl>
                                          <p:spTgt spid="28"/>
                                        </p:tgtEl>
                                        <p:attrNameLst>
                                          <p:attrName>style.visibility</p:attrName>
                                        </p:attrNameLst>
                                      </p:cBhvr>
                                      <p:to>
                                        <p:strVal val="visible"/>
                                      </p:to>
                                    </p:set>
                                    <p:animEffect transition="in" filter="wipe(down)">
                                      <p:cBhvr>
                                        <p:cTn id="151" dur="580">
                                          <p:stCondLst>
                                            <p:cond delay="0"/>
                                          </p:stCondLst>
                                        </p:cTn>
                                        <p:tgtEl>
                                          <p:spTgt spid="28"/>
                                        </p:tgtEl>
                                      </p:cBhvr>
                                    </p:animEffect>
                                    <p:anim calcmode="lin" valueType="num">
                                      <p:cBhvr>
                                        <p:cTn id="152"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157" dur="26">
                                          <p:stCondLst>
                                            <p:cond delay="650"/>
                                          </p:stCondLst>
                                        </p:cTn>
                                        <p:tgtEl>
                                          <p:spTgt spid="28"/>
                                        </p:tgtEl>
                                      </p:cBhvr>
                                      <p:to x="100000" y="60000"/>
                                    </p:animScale>
                                    <p:animScale>
                                      <p:cBhvr>
                                        <p:cTn id="158" dur="166" decel="50000">
                                          <p:stCondLst>
                                            <p:cond delay="676"/>
                                          </p:stCondLst>
                                        </p:cTn>
                                        <p:tgtEl>
                                          <p:spTgt spid="28"/>
                                        </p:tgtEl>
                                      </p:cBhvr>
                                      <p:to x="100000" y="100000"/>
                                    </p:animScale>
                                    <p:animScale>
                                      <p:cBhvr>
                                        <p:cTn id="159" dur="26">
                                          <p:stCondLst>
                                            <p:cond delay="1312"/>
                                          </p:stCondLst>
                                        </p:cTn>
                                        <p:tgtEl>
                                          <p:spTgt spid="28"/>
                                        </p:tgtEl>
                                      </p:cBhvr>
                                      <p:to x="100000" y="80000"/>
                                    </p:animScale>
                                    <p:animScale>
                                      <p:cBhvr>
                                        <p:cTn id="160" dur="166" decel="50000">
                                          <p:stCondLst>
                                            <p:cond delay="1338"/>
                                          </p:stCondLst>
                                        </p:cTn>
                                        <p:tgtEl>
                                          <p:spTgt spid="28"/>
                                        </p:tgtEl>
                                      </p:cBhvr>
                                      <p:to x="100000" y="100000"/>
                                    </p:animScale>
                                    <p:animScale>
                                      <p:cBhvr>
                                        <p:cTn id="161" dur="26">
                                          <p:stCondLst>
                                            <p:cond delay="1642"/>
                                          </p:stCondLst>
                                        </p:cTn>
                                        <p:tgtEl>
                                          <p:spTgt spid="28"/>
                                        </p:tgtEl>
                                      </p:cBhvr>
                                      <p:to x="100000" y="90000"/>
                                    </p:animScale>
                                    <p:animScale>
                                      <p:cBhvr>
                                        <p:cTn id="162" dur="166" decel="50000">
                                          <p:stCondLst>
                                            <p:cond delay="1668"/>
                                          </p:stCondLst>
                                        </p:cTn>
                                        <p:tgtEl>
                                          <p:spTgt spid="28"/>
                                        </p:tgtEl>
                                      </p:cBhvr>
                                      <p:to x="100000" y="100000"/>
                                    </p:animScale>
                                    <p:animScale>
                                      <p:cBhvr>
                                        <p:cTn id="163" dur="26">
                                          <p:stCondLst>
                                            <p:cond delay="1808"/>
                                          </p:stCondLst>
                                        </p:cTn>
                                        <p:tgtEl>
                                          <p:spTgt spid="28"/>
                                        </p:tgtEl>
                                      </p:cBhvr>
                                      <p:to x="100000" y="95000"/>
                                    </p:animScale>
                                    <p:animScale>
                                      <p:cBhvr>
                                        <p:cTn id="164" dur="166" decel="50000">
                                          <p:stCondLst>
                                            <p:cond delay="1834"/>
                                          </p:stCondLst>
                                        </p:cTn>
                                        <p:tgtEl>
                                          <p:spTgt spid="28"/>
                                        </p:tgtEl>
                                      </p:cBhvr>
                                      <p:to x="100000" y="100000"/>
                                    </p:animScale>
                                  </p:childTnLst>
                                </p:cTn>
                              </p:par>
                              <p:par>
                                <p:cTn id="165" presetID="26" presetClass="entr" presetSubtype="0" fill="hold" grpId="0" nodeType="withEffect">
                                  <p:stCondLst>
                                    <p:cond delay="0"/>
                                  </p:stCondLst>
                                  <p:childTnLst>
                                    <p:set>
                                      <p:cBhvr>
                                        <p:cTn id="166" dur="1" fill="hold">
                                          <p:stCondLst>
                                            <p:cond delay="0"/>
                                          </p:stCondLst>
                                        </p:cTn>
                                        <p:tgtEl>
                                          <p:spTgt spid="18"/>
                                        </p:tgtEl>
                                        <p:attrNameLst>
                                          <p:attrName>style.visibility</p:attrName>
                                        </p:attrNameLst>
                                      </p:cBhvr>
                                      <p:to>
                                        <p:strVal val="visible"/>
                                      </p:to>
                                    </p:set>
                                    <p:animEffect transition="in" filter="wipe(down)">
                                      <p:cBhvr>
                                        <p:cTn id="167" dur="580">
                                          <p:stCondLst>
                                            <p:cond delay="0"/>
                                          </p:stCondLst>
                                        </p:cTn>
                                        <p:tgtEl>
                                          <p:spTgt spid="18"/>
                                        </p:tgtEl>
                                      </p:cBhvr>
                                    </p:animEffect>
                                    <p:anim calcmode="lin" valueType="num">
                                      <p:cBhvr>
                                        <p:cTn id="168" dur="1822" tmFilter="0,0; 0.14,0.36; 0.43,0.73; 0.71,0.91; 1.0,1.0">
                                          <p:stCondLst>
                                            <p:cond delay="0"/>
                                          </p:stCondLst>
                                        </p:cTn>
                                        <p:tgtEl>
                                          <p:spTgt spid="18"/>
                                        </p:tgtEl>
                                        <p:attrNameLst>
                                          <p:attrName>ppt_x</p:attrName>
                                        </p:attrNameLst>
                                      </p:cBhvr>
                                      <p:tavLst>
                                        <p:tav tm="0">
                                          <p:val>
                                            <p:strVal val="#ppt_x-0.25"/>
                                          </p:val>
                                        </p:tav>
                                        <p:tav tm="100000">
                                          <p:val>
                                            <p:strVal val="#ppt_x"/>
                                          </p:val>
                                        </p:tav>
                                      </p:tavLst>
                                    </p:anim>
                                    <p:anim calcmode="lin" valueType="num">
                                      <p:cBhvr>
                                        <p:cTn id="169" dur="664" tmFilter="0.0,0.0; 0.25,0.07; 0.50,0.2; 0.75,0.467; 1.0,1.0">
                                          <p:stCondLst>
                                            <p:cond delay="0"/>
                                          </p:stCondLst>
                                        </p:cTn>
                                        <p:tgtEl>
                                          <p:spTgt spid="18"/>
                                        </p:tgtEl>
                                        <p:attrNameLst>
                                          <p:attrName>ppt_y</p:attrName>
                                        </p:attrNameLst>
                                      </p:cBhvr>
                                      <p:tavLst>
                                        <p:tav tm="0" fmla="#ppt_y-sin(pi*$)/3">
                                          <p:val>
                                            <p:fltVal val="0.5"/>
                                          </p:val>
                                        </p:tav>
                                        <p:tav tm="100000">
                                          <p:val>
                                            <p:fltVal val="1"/>
                                          </p:val>
                                        </p:tav>
                                      </p:tavLst>
                                    </p:anim>
                                    <p:anim calcmode="lin" valueType="num">
                                      <p:cBhvr>
                                        <p:cTn id="170" dur="664" tmFilter="0, 0; 0.125,0.2665; 0.25,0.4; 0.375,0.465; 0.5,0.5;  0.625,0.535; 0.75,0.6; 0.875,0.7335; 1,1">
                                          <p:stCondLst>
                                            <p:cond delay="664"/>
                                          </p:stCondLst>
                                        </p:cTn>
                                        <p:tgtEl>
                                          <p:spTgt spid="18"/>
                                        </p:tgtEl>
                                        <p:attrNameLst>
                                          <p:attrName>ppt_y</p:attrName>
                                        </p:attrNameLst>
                                      </p:cBhvr>
                                      <p:tavLst>
                                        <p:tav tm="0" fmla="#ppt_y-sin(pi*$)/9">
                                          <p:val>
                                            <p:fltVal val="0"/>
                                          </p:val>
                                        </p:tav>
                                        <p:tav tm="100000">
                                          <p:val>
                                            <p:fltVal val="1"/>
                                          </p:val>
                                        </p:tav>
                                      </p:tavLst>
                                    </p:anim>
                                    <p:anim calcmode="lin" valueType="num">
                                      <p:cBhvr>
                                        <p:cTn id="171" dur="332" tmFilter="0, 0; 0.125,0.2665; 0.25,0.4; 0.375,0.465; 0.5,0.5;  0.625,0.535; 0.75,0.6; 0.875,0.7335; 1,1">
                                          <p:stCondLst>
                                            <p:cond delay="1324"/>
                                          </p:stCondLst>
                                        </p:cTn>
                                        <p:tgtEl>
                                          <p:spTgt spid="18"/>
                                        </p:tgtEl>
                                        <p:attrNameLst>
                                          <p:attrName>ppt_y</p:attrName>
                                        </p:attrNameLst>
                                      </p:cBhvr>
                                      <p:tavLst>
                                        <p:tav tm="0" fmla="#ppt_y-sin(pi*$)/27">
                                          <p:val>
                                            <p:fltVal val="0"/>
                                          </p:val>
                                        </p:tav>
                                        <p:tav tm="100000">
                                          <p:val>
                                            <p:fltVal val="1"/>
                                          </p:val>
                                        </p:tav>
                                      </p:tavLst>
                                    </p:anim>
                                    <p:anim calcmode="lin" valueType="num">
                                      <p:cBhvr>
                                        <p:cTn id="172" dur="164" tmFilter="0, 0; 0.125,0.2665; 0.25,0.4; 0.375,0.465; 0.5,0.5;  0.625,0.535; 0.75,0.6; 0.875,0.7335; 1,1">
                                          <p:stCondLst>
                                            <p:cond delay="1656"/>
                                          </p:stCondLst>
                                        </p:cTn>
                                        <p:tgtEl>
                                          <p:spTgt spid="18"/>
                                        </p:tgtEl>
                                        <p:attrNameLst>
                                          <p:attrName>ppt_y</p:attrName>
                                        </p:attrNameLst>
                                      </p:cBhvr>
                                      <p:tavLst>
                                        <p:tav tm="0" fmla="#ppt_y-sin(pi*$)/81">
                                          <p:val>
                                            <p:fltVal val="0"/>
                                          </p:val>
                                        </p:tav>
                                        <p:tav tm="100000">
                                          <p:val>
                                            <p:fltVal val="1"/>
                                          </p:val>
                                        </p:tav>
                                      </p:tavLst>
                                    </p:anim>
                                    <p:animScale>
                                      <p:cBhvr>
                                        <p:cTn id="173" dur="26">
                                          <p:stCondLst>
                                            <p:cond delay="650"/>
                                          </p:stCondLst>
                                        </p:cTn>
                                        <p:tgtEl>
                                          <p:spTgt spid="18"/>
                                        </p:tgtEl>
                                      </p:cBhvr>
                                      <p:to x="100000" y="60000"/>
                                    </p:animScale>
                                    <p:animScale>
                                      <p:cBhvr>
                                        <p:cTn id="174" dur="166" decel="50000">
                                          <p:stCondLst>
                                            <p:cond delay="676"/>
                                          </p:stCondLst>
                                        </p:cTn>
                                        <p:tgtEl>
                                          <p:spTgt spid="18"/>
                                        </p:tgtEl>
                                      </p:cBhvr>
                                      <p:to x="100000" y="100000"/>
                                    </p:animScale>
                                    <p:animScale>
                                      <p:cBhvr>
                                        <p:cTn id="175" dur="26">
                                          <p:stCondLst>
                                            <p:cond delay="1312"/>
                                          </p:stCondLst>
                                        </p:cTn>
                                        <p:tgtEl>
                                          <p:spTgt spid="18"/>
                                        </p:tgtEl>
                                      </p:cBhvr>
                                      <p:to x="100000" y="80000"/>
                                    </p:animScale>
                                    <p:animScale>
                                      <p:cBhvr>
                                        <p:cTn id="176" dur="166" decel="50000">
                                          <p:stCondLst>
                                            <p:cond delay="1338"/>
                                          </p:stCondLst>
                                        </p:cTn>
                                        <p:tgtEl>
                                          <p:spTgt spid="18"/>
                                        </p:tgtEl>
                                      </p:cBhvr>
                                      <p:to x="100000" y="100000"/>
                                    </p:animScale>
                                    <p:animScale>
                                      <p:cBhvr>
                                        <p:cTn id="177" dur="26">
                                          <p:stCondLst>
                                            <p:cond delay="1642"/>
                                          </p:stCondLst>
                                        </p:cTn>
                                        <p:tgtEl>
                                          <p:spTgt spid="18"/>
                                        </p:tgtEl>
                                      </p:cBhvr>
                                      <p:to x="100000" y="90000"/>
                                    </p:animScale>
                                    <p:animScale>
                                      <p:cBhvr>
                                        <p:cTn id="178" dur="166" decel="50000">
                                          <p:stCondLst>
                                            <p:cond delay="1668"/>
                                          </p:stCondLst>
                                        </p:cTn>
                                        <p:tgtEl>
                                          <p:spTgt spid="18"/>
                                        </p:tgtEl>
                                      </p:cBhvr>
                                      <p:to x="100000" y="100000"/>
                                    </p:animScale>
                                    <p:animScale>
                                      <p:cBhvr>
                                        <p:cTn id="179" dur="26">
                                          <p:stCondLst>
                                            <p:cond delay="1808"/>
                                          </p:stCondLst>
                                        </p:cTn>
                                        <p:tgtEl>
                                          <p:spTgt spid="18"/>
                                        </p:tgtEl>
                                      </p:cBhvr>
                                      <p:to x="100000" y="95000"/>
                                    </p:animScale>
                                    <p:animScale>
                                      <p:cBhvr>
                                        <p:cTn id="180" dur="166" decel="50000">
                                          <p:stCondLst>
                                            <p:cond delay="1834"/>
                                          </p:stCondLst>
                                        </p:cTn>
                                        <p:tgtEl>
                                          <p:spTgt spid="18"/>
                                        </p:tgtEl>
                                      </p:cBhvr>
                                      <p:to x="100000" y="100000"/>
                                    </p:animScale>
                                  </p:childTnLst>
                                </p:cTn>
                              </p:par>
                              <p:par>
                                <p:cTn id="181" presetID="26" presetClass="entr" presetSubtype="0" fill="hold" grpId="0" nodeType="withEffect">
                                  <p:stCondLst>
                                    <p:cond delay="0"/>
                                  </p:stCondLst>
                                  <p:childTnLst>
                                    <p:set>
                                      <p:cBhvr>
                                        <p:cTn id="182" dur="1" fill="hold">
                                          <p:stCondLst>
                                            <p:cond delay="0"/>
                                          </p:stCondLst>
                                        </p:cTn>
                                        <p:tgtEl>
                                          <p:spTgt spid="24"/>
                                        </p:tgtEl>
                                        <p:attrNameLst>
                                          <p:attrName>style.visibility</p:attrName>
                                        </p:attrNameLst>
                                      </p:cBhvr>
                                      <p:to>
                                        <p:strVal val="visible"/>
                                      </p:to>
                                    </p:set>
                                    <p:animEffect transition="in" filter="wipe(down)">
                                      <p:cBhvr>
                                        <p:cTn id="183" dur="580">
                                          <p:stCondLst>
                                            <p:cond delay="0"/>
                                          </p:stCondLst>
                                        </p:cTn>
                                        <p:tgtEl>
                                          <p:spTgt spid="24"/>
                                        </p:tgtEl>
                                      </p:cBhvr>
                                    </p:animEffect>
                                    <p:anim calcmode="lin" valueType="num">
                                      <p:cBhvr>
                                        <p:cTn id="184"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85"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86"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187"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188"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189" dur="26">
                                          <p:stCondLst>
                                            <p:cond delay="650"/>
                                          </p:stCondLst>
                                        </p:cTn>
                                        <p:tgtEl>
                                          <p:spTgt spid="24"/>
                                        </p:tgtEl>
                                      </p:cBhvr>
                                      <p:to x="100000" y="60000"/>
                                    </p:animScale>
                                    <p:animScale>
                                      <p:cBhvr>
                                        <p:cTn id="190" dur="166" decel="50000">
                                          <p:stCondLst>
                                            <p:cond delay="676"/>
                                          </p:stCondLst>
                                        </p:cTn>
                                        <p:tgtEl>
                                          <p:spTgt spid="24"/>
                                        </p:tgtEl>
                                      </p:cBhvr>
                                      <p:to x="100000" y="100000"/>
                                    </p:animScale>
                                    <p:animScale>
                                      <p:cBhvr>
                                        <p:cTn id="191" dur="26">
                                          <p:stCondLst>
                                            <p:cond delay="1312"/>
                                          </p:stCondLst>
                                        </p:cTn>
                                        <p:tgtEl>
                                          <p:spTgt spid="24"/>
                                        </p:tgtEl>
                                      </p:cBhvr>
                                      <p:to x="100000" y="80000"/>
                                    </p:animScale>
                                    <p:animScale>
                                      <p:cBhvr>
                                        <p:cTn id="192" dur="166" decel="50000">
                                          <p:stCondLst>
                                            <p:cond delay="1338"/>
                                          </p:stCondLst>
                                        </p:cTn>
                                        <p:tgtEl>
                                          <p:spTgt spid="24"/>
                                        </p:tgtEl>
                                      </p:cBhvr>
                                      <p:to x="100000" y="100000"/>
                                    </p:animScale>
                                    <p:animScale>
                                      <p:cBhvr>
                                        <p:cTn id="193" dur="26">
                                          <p:stCondLst>
                                            <p:cond delay="1642"/>
                                          </p:stCondLst>
                                        </p:cTn>
                                        <p:tgtEl>
                                          <p:spTgt spid="24"/>
                                        </p:tgtEl>
                                      </p:cBhvr>
                                      <p:to x="100000" y="90000"/>
                                    </p:animScale>
                                    <p:animScale>
                                      <p:cBhvr>
                                        <p:cTn id="194" dur="166" decel="50000">
                                          <p:stCondLst>
                                            <p:cond delay="1668"/>
                                          </p:stCondLst>
                                        </p:cTn>
                                        <p:tgtEl>
                                          <p:spTgt spid="24"/>
                                        </p:tgtEl>
                                      </p:cBhvr>
                                      <p:to x="100000" y="100000"/>
                                    </p:animScale>
                                    <p:animScale>
                                      <p:cBhvr>
                                        <p:cTn id="195" dur="26">
                                          <p:stCondLst>
                                            <p:cond delay="1808"/>
                                          </p:stCondLst>
                                        </p:cTn>
                                        <p:tgtEl>
                                          <p:spTgt spid="24"/>
                                        </p:tgtEl>
                                      </p:cBhvr>
                                      <p:to x="100000" y="95000"/>
                                    </p:animScale>
                                    <p:animScale>
                                      <p:cBhvr>
                                        <p:cTn id="196" dur="166" decel="50000">
                                          <p:stCondLst>
                                            <p:cond delay="1834"/>
                                          </p:stCondLst>
                                        </p:cTn>
                                        <p:tgtEl>
                                          <p:spTgt spid="24"/>
                                        </p:tgtEl>
                                      </p:cBhvr>
                                      <p:to x="100000" y="100000"/>
                                    </p:animScale>
                                  </p:childTnLst>
                                </p:cTn>
                              </p:par>
                            </p:childTnLst>
                          </p:cTn>
                        </p:par>
                      </p:childTnLst>
                    </p:cTn>
                  </p:par>
                  <p:par>
                    <p:cTn id="197" fill="hold">
                      <p:stCondLst>
                        <p:cond delay="indefinite"/>
                      </p:stCondLst>
                      <p:childTnLst>
                        <p:par>
                          <p:cTn id="198" fill="hold">
                            <p:stCondLst>
                              <p:cond delay="0"/>
                            </p:stCondLst>
                            <p:childTnLst>
                              <p:par>
                                <p:cTn id="199" presetID="1" presetClass="entr" presetSubtype="0" fill="hold" grpId="0" nodeType="clickEffect">
                                  <p:stCondLst>
                                    <p:cond delay="0"/>
                                  </p:stCondLst>
                                  <p:childTnLst>
                                    <p:set>
                                      <p:cBhvr>
                                        <p:cTn id="20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2" grpId="0" animBg="1"/>
      <p:bldP spid="23" grpId="0" animBg="1"/>
      <p:bldP spid="24" grpId="0" animBg="1"/>
      <p:bldP spid="25" grpId="0" animBg="1"/>
      <p:bldP spid="26" grpId="0" animBg="1"/>
      <p:bldP spid="27" grpId="0" animBg="1"/>
      <p:bldP spid="28" grpId="0" animBg="1"/>
      <p:bldP spid="3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4CAF31-4C46-D6EE-AC64-B1C00AA2C133}"/>
              </a:ext>
            </a:extLst>
          </p:cNvPr>
          <p:cNvPicPr>
            <a:picLocks noChangeAspect="1"/>
          </p:cNvPicPr>
          <p:nvPr/>
        </p:nvPicPr>
        <p:blipFill>
          <a:blip r:embed="rId2"/>
          <a:stretch>
            <a:fillRect/>
          </a:stretch>
        </p:blipFill>
        <p:spPr>
          <a:xfrm>
            <a:off x="110307" y="406002"/>
            <a:ext cx="8667745" cy="2249507"/>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9CF0E404-83FE-4215-ACE7-F74A6803DEE1}"/>
              </a:ext>
            </a:extLst>
          </p:cNvPr>
          <p:cNvPicPr>
            <a:picLocks noChangeAspect="1"/>
          </p:cNvPicPr>
          <p:nvPr/>
        </p:nvPicPr>
        <p:blipFill>
          <a:blip r:embed="rId3"/>
          <a:stretch>
            <a:fillRect/>
          </a:stretch>
        </p:blipFill>
        <p:spPr>
          <a:xfrm>
            <a:off x="248313" y="3571261"/>
            <a:ext cx="8647374" cy="2418394"/>
          </a:xfrm>
          <a:prstGeom prst="rect">
            <a:avLst/>
          </a:prstGeom>
          <a:ln>
            <a:noFill/>
          </a:ln>
          <a:effectLst>
            <a:outerShdw blurRad="292100" dist="139700" dir="2700000" algn="tl" rotWithShape="0">
              <a:srgbClr val="333333">
                <a:alpha val="65000"/>
              </a:srgbClr>
            </a:outerShdw>
          </a:effectLst>
        </p:spPr>
      </p:pic>
      <p:sp>
        <p:nvSpPr>
          <p:cNvPr id="8" name="Star: 5 Points 7">
            <a:extLst>
              <a:ext uri="{FF2B5EF4-FFF2-40B4-BE49-F238E27FC236}">
                <a16:creationId xmlns:a16="http://schemas.microsoft.com/office/drawing/2014/main" id="{3A7A2866-9572-004C-1B0F-72D51A33FC41}"/>
              </a:ext>
            </a:extLst>
          </p:cNvPr>
          <p:cNvSpPr/>
          <p:nvPr/>
        </p:nvSpPr>
        <p:spPr>
          <a:xfrm>
            <a:off x="5428980" y="1411343"/>
            <a:ext cx="246888" cy="210312"/>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Star: 5 Points 8">
            <a:extLst>
              <a:ext uri="{FF2B5EF4-FFF2-40B4-BE49-F238E27FC236}">
                <a16:creationId xmlns:a16="http://schemas.microsoft.com/office/drawing/2014/main" id="{E8D25F34-C7AC-856F-EF75-93A63CB8C848}"/>
              </a:ext>
            </a:extLst>
          </p:cNvPr>
          <p:cNvSpPr/>
          <p:nvPr/>
        </p:nvSpPr>
        <p:spPr>
          <a:xfrm>
            <a:off x="793266" y="4780458"/>
            <a:ext cx="246888" cy="210312"/>
          </a:xfrm>
          <a:prstGeom prst="star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19728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83F5D-52E7-4365-194F-B1024B3193A2}"/>
              </a:ext>
            </a:extLst>
          </p:cNvPr>
          <p:cNvSpPr txBox="1">
            <a:spLocks/>
          </p:cNvSpPr>
          <p:nvPr/>
        </p:nvSpPr>
        <p:spPr>
          <a:xfrm>
            <a:off x="322461" y="625385"/>
            <a:ext cx="8229600" cy="3387878"/>
          </a:xfrm>
          <a:prstGeom prst="rect">
            <a:avLst/>
          </a:prstGeom>
        </p:spPr>
        <p:txBody>
          <a:bodyPr lIns="91440" tIns="45720" rIns="91440" bIns="45720" anchor="t"/>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3600" b="1">
                <a:solidFill>
                  <a:srgbClr val="5B1E45"/>
                </a:solidFill>
                <a:latin typeface="Calibri"/>
                <a:cs typeface="Calibri"/>
              </a:rPr>
              <a:t>Navigating up and down the tree,</a:t>
            </a:r>
            <a:endParaRPr lang="en-GB" sz="3600" b="1">
              <a:solidFill>
                <a:srgbClr val="5B1E45"/>
              </a:solidFill>
              <a:latin typeface="Calibri" panose="020F0502020204030204" pitchFamily="34" charset="0"/>
              <a:ea typeface="Calibri"/>
              <a:cs typeface="Calibri" panose="020F0502020204030204" pitchFamily="34" charset="0"/>
            </a:endParaRPr>
          </a:p>
          <a:p>
            <a:r>
              <a:rPr lang="en-GB" sz="3600" b="1">
                <a:solidFill>
                  <a:srgbClr val="5B1E45"/>
                </a:solidFill>
                <a:latin typeface="Calibri"/>
                <a:cs typeface="Calibri"/>
              </a:rPr>
              <a:t>Finding the service link and NACS code</a:t>
            </a:r>
            <a:endParaRPr lang="en-GB" sz="3600" b="1">
              <a:solidFill>
                <a:srgbClr val="5B1E45"/>
              </a:solidFill>
              <a:latin typeface="Calibri"/>
              <a:ea typeface="Calibri"/>
              <a:cs typeface="Calibri"/>
            </a:endParaRPr>
          </a:p>
          <a:p>
            <a:endParaRPr lang="en-GB" sz="3600" b="1">
              <a:solidFill>
                <a:srgbClr val="B10059"/>
              </a:solidFill>
              <a:latin typeface="Calibri" panose="020F0502020204030204" pitchFamily="34" charset="0"/>
              <a:cs typeface="Calibri" panose="020F0502020204030204" pitchFamily="34" charset="0"/>
            </a:endParaRPr>
          </a:p>
          <a:p>
            <a:endParaRPr lang="en-GB" sz="4800" b="1">
              <a:solidFill>
                <a:srgbClr val="B10059"/>
              </a:solidFill>
              <a:latin typeface="Calibri" panose="020F0502020204030204" pitchFamily="34" charset="0"/>
              <a:cs typeface="Calibri" panose="020F0502020204030204" pitchFamily="34" charset="0"/>
            </a:endParaRPr>
          </a:p>
        </p:txBody>
      </p:sp>
      <p:pic>
        <p:nvPicPr>
          <p:cNvPr id="4" name="Graphic 3">
            <a:extLst>
              <a:ext uri="{FF2B5EF4-FFF2-40B4-BE49-F238E27FC236}">
                <a16:creationId xmlns:a16="http://schemas.microsoft.com/office/drawing/2014/main" id="{0FFCA634-5B16-66CB-C24F-DC0FA697A40A}"/>
              </a:ext>
            </a:extLst>
          </p:cNvPr>
          <p:cNvPicPr>
            <a:picLocks noChangeAspect="1"/>
          </p:cNvPicPr>
          <p:nvPr/>
        </p:nvPicPr>
        <p:blipFill rotWithShape="1">
          <a:blip r:embed="rId2">
            <a:extLst>
              <a:ext uri="{96DAC541-7B7A-43D3-8B79-37D633B846F1}">
                <asvg:svgBlip xmlns:asvg="http://schemas.microsoft.com/office/drawing/2016/SVG/main" r:embed="rId3"/>
              </a:ext>
            </a:extLst>
          </a:blip>
          <a:srcRect r="67416" b="51120"/>
          <a:stretch/>
        </p:blipFill>
        <p:spPr>
          <a:xfrm>
            <a:off x="2518576" y="1981144"/>
            <a:ext cx="4117685" cy="4367652"/>
          </a:xfrm>
          <a:prstGeom prst="rect">
            <a:avLst/>
          </a:prstGeom>
        </p:spPr>
      </p:pic>
      <p:sp>
        <p:nvSpPr>
          <p:cNvPr id="7" name="TextBox 6">
            <a:extLst>
              <a:ext uri="{FF2B5EF4-FFF2-40B4-BE49-F238E27FC236}">
                <a16:creationId xmlns:a16="http://schemas.microsoft.com/office/drawing/2014/main" id="{2AE8A6E3-C865-3D1B-9B81-1B88E093607E}"/>
              </a:ext>
            </a:extLst>
          </p:cNvPr>
          <p:cNvSpPr txBox="1"/>
          <p:nvPr/>
        </p:nvSpPr>
        <p:spPr>
          <a:xfrm>
            <a:off x="3027054" y="3395413"/>
            <a:ext cx="3100726"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4400" b="1">
                <a:solidFill>
                  <a:srgbClr val="FFFFFF"/>
                </a:solidFill>
              </a:rPr>
              <a:t>Live Site…</a:t>
            </a:r>
            <a:r>
              <a:rPr lang="en-US" sz="4400"/>
              <a:t>​</a:t>
            </a:r>
            <a:endParaRPr lang="en-US"/>
          </a:p>
        </p:txBody>
      </p:sp>
    </p:spTree>
    <p:extLst>
      <p:ext uri="{BB962C8B-B14F-4D97-AF65-F5344CB8AC3E}">
        <p14:creationId xmlns:p14="http://schemas.microsoft.com/office/powerpoint/2010/main" val="254171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4800" b="1">
                <a:solidFill>
                  <a:srgbClr val="B10059"/>
                </a:solidFill>
                <a:latin typeface="Calibri" panose="020F0502020204030204" pitchFamily="34" charset="0"/>
                <a:cs typeface="Calibri" panose="020F0502020204030204" pitchFamily="34" charset="0"/>
              </a:rPr>
              <a:t>Creating a service tree (rare)</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904999"/>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buFont typeface="+mj-lt"/>
              <a:buAutoNum type="arabicPeriod"/>
            </a:pPr>
            <a:r>
              <a:rPr lang="en-US" sz="1600" b="1" i="0">
                <a:effectLst/>
                <a:highlight>
                  <a:srgbClr val="FFFFFF"/>
                </a:highlight>
                <a:latin typeface="Calibri" panose="020F0502020204030204" pitchFamily="34" charset="0"/>
                <a:ea typeface="Calibri" panose="020F0502020204030204" pitchFamily="34" charset="0"/>
                <a:cs typeface="Calibri" panose="020F0502020204030204" pitchFamily="34" charset="0"/>
              </a:rPr>
              <a:t> service should only be included if it is something accessed by the public.</a:t>
            </a:r>
            <a:endParaRPr lang="en-US" sz="1600" b="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algn="l">
              <a:buFont typeface="+mj-lt"/>
              <a:buAutoNum type="arabicPeriod"/>
            </a:pPr>
            <a:r>
              <a:rPr lang="en-US" sz="1600" b="1" i="0">
                <a:effectLst/>
                <a:highlight>
                  <a:srgbClr val="FFFFFF"/>
                </a:highlight>
                <a:latin typeface="Calibri" panose="020F0502020204030204" pitchFamily="34" charset="0"/>
                <a:ea typeface="Calibri" panose="020F0502020204030204" pitchFamily="34" charset="0"/>
                <a:cs typeface="Calibri" panose="020F0502020204030204" pitchFamily="34" charset="0"/>
              </a:rPr>
              <a:t>A service should only be included if it is the point of care</a:t>
            </a:r>
          </a:p>
          <a:p>
            <a:pPr algn="l">
              <a:buFont typeface="+mj-lt"/>
              <a:buAutoNum type="arabicPeriod"/>
            </a:pPr>
            <a:r>
              <a:rPr lang="en-US" sz="1600" b="1" i="0">
                <a:effectLst/>
                <a:highlight>
                  <a:srgbClr val="FFFFFF"/>
                </a:highlight>
                <a:latin typeface="Calibri" panose="020F0502020204030204" pitchFamily="34" charset="0"/>
                <a:ea typeface="Calibri" panose="020F0502020204030204" pitchFamily="34" charset="0"/>
                <a:cs typeface="Calibri" panose="020F0502020204030204" pitchFamily="34" charset="0"/>
              </a:rPr>
              <a:t>Any service must have one single parent</a:t>
            </a:r>
            <a:r>
              <a:rPr lang="en-US" sz="1600" b="0" i="0">
                <a:effectLst/>
                <a:highlight>
                  <a:srgbClr val="FFFFFF"/>
                </a:highlight>
                <a:latin typeface="Calibri" panose="020F0502020204030204" pitchFamily="34" charset="0"/>
                <a:ea typeface="Calibri" panose="020F0502020204030204" pitchFamily="34" charset="0"/>
                <a:cs typeface="Calibri" panose="020F0502020204030204" pitchFamily="34" charset="0"/>
              </a:rPr>
              <a:t> (no more and no less).</a:t>
            </a:r>
          </a:p>
          <a:p>
            <a:pPr marL="0" indent="0" algn="l">
              <a:buNone/>
            </a:pPr>
            <a:endParaRPr lang="en-US" sz="160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US" sz="1600" b="0" i="0">
                <a:effectLst/>
                <a:highlight>
                  <a:srgbClr val="FFFFFF"/>
                </a:highlight>
                <a:latin typeface="Calibri" panose="020F0502020204030204" pitchFamily="34" charset="0"/>
                <a:ea typeface="Calibri" panose="020F0502020204030204" pitchFamily="34" charset="0"/>
                <a:cs typeface="Calibri" panose="020F0502020204030204" pitchFamily="34" charset="0"/>
              </a:rPr>
              <a:t>It is easy to create a service tree which is so complex that nobody (you, us and patients) can understand it. A good service tree finds a balance between being too simple and too complex </a:t>
            </a:r>
          </a:p>
          <a:p>
            <a:pPr marL="0" indent="0" algn="l">
              <a:buNone/>
            </a:pPr>
            <a:endParaRPr lang="en-US" sz="1600" b="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US" sz="1600" b="0" i="0">
                <a:effectLst/>
                <a:highlight>
                  <a:srgbClr val="FFFFFF"/>
                </a:highlight>
                <a:latin typeface="Calibri" panose="020F0502020204030204" pitchFamily="34" charset="0"/>
                <a:ea typeface="Calibri" panose="020F0502020204030204" pitchFamily="34" charset="0"/>
                <a:cs typeface="Calibri" panose="020F0502020204030204" pitchFamily="34" charset="0"/>
              </a:rPr>
              <a:t>Likewise, a service name should make sense to both patients and staff, avoiding unfamiliar acronyms.</a:t>
            </a:r>
          </a:p>
          <a:p>
            <a:pPr marL="0" indent="0" algn="l">
              <a:buNone/>
            </a:pPr>
            <a:endParaRPr lang="en-US" sz="160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algn="l">
              <a:buNone/>
            </a:pPr>
            <a:endParaRPr lang="en-US" sz="1600" b="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algn="l">
              <a:buNone/>
            </a:pPr>
            <a:endParaRPr lang="en-US" sz="1600">
              <a:highlight>
                <a:srgbClr val="FFFFFF"/>
              </a:highlight>
              <a:latin typeface="Calibri" panose="020F0502020204030204" pitchFamily="34" charset="0"/>
              <a:ea typeface="Calibri" panose="020F0502020204030204" pitchFamily="34" charset="0"/>
              <a:cs typeface="Calibri" panose="020F0502020204030204" pitchFamily="34" charset="0"/>
            </a:endParaRPr>
          </a:p>
          <a:p>
            <a:pPr marL="0" indent="0" algn="l">
              <a:buNone/>
            </a:pPr>
            <a:r>
              <a:rPr lang="en-US" sz="1600">
                <a:highlight>
                  <a:srgbClr val="FFFFFF"/>
                </a:highlight>
                <a:latin typeface="Calibri" panose="020F0502020204030204" pitchFamily="34" charset="0"/>
                <a:ea typeface="Calibri" panose="020F0502020204030204" pitchFamily="34" charset="0"/>
                <a:cs typeface="Calibri" panose="020F0502020204030204" pitchFamily="34" charset="0"/>
              </a:rPr>
              <a:t>If you are a new organisation working with us and you have not been on the Care Opinion service tree before, we will work with you direct on your service tree. This might mean breaking things down into multiple uploads to priorities top level services/locations or early adopters </a:t>
            </a:r>
            <a:endParaRPr lang="en-US" sz="1600" b="0" i="0">
              <a:effectLst/>
              <a:highlight>
                <a:srgbClr val="FFFFFF"/>
              </a:highlight>
              <a:latin typeface="Calibri" panose="020F0502020204030204" pitchFamily="34" charset="0"/>
              <a:ea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B4D758-C268-A595-21E6-F2F4B930F115}"/>
              </a:ext>
            </a:extLst>
          </p:cNvPr>
          <p:cNvSpPr txBox="1"/>
          <p:nvPr/>
        </p:nvSpPr>
        <p:spPr>
          <a:xfrm>
            <a:off x="1581912" y="4678603"/>
            <a:ext cx="7626096" cy="369332"/>
          </a:xfrm>
          <a:prstGeom prst="rect">
            <a:avLst/>
          </a:prstGeom>
          <a:noFill/>
        </p:spPr>
        <p:txBody>
          <a:bodyPr wrap="square">
            <a:spAutoFit/>
          </a:bodyPr>
          <a:lstStyle/>
          <a:p>
            <a:pPr algn="l"/>
            <a:r>
              <a:rPr lang="en-US" b="0" i="0" cap="all">
                <a:solidFill>
                  <a:srgbClr val="D04E7C"/>
                </a:solidFill>
                <a:effectLst/>
                <a:highlight>
                  <a:srgbClr val="FFFFFF"/>
                </a:highlight>
                <a:latin typeface="VetoComBold"/>
              </a:rPr>
              <a:t>Don’t let reporting needs dictate the service tree</a:t>
            </a:r>
          </a:p>
        </p:txBody>
      </p:sp>
    </p:spTree>
    <p:extLst>
      <p:ext uri="{BB962C8B-B14F-4D97-AF65-F5344CB8AC3E}">
        <p14:creationId xmlns:p14="http://schemas.microsoft.com/office/powerpoint/2010/main" val="4182560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F4C4D-F5C8-12C8-2650-31DEBDA08D51}"/>
              </a:ext>
            </a:extLst>
          </p:cNvPr>
          <p:cNvSpPr txBox="1">
            <a:spLocks/>
          </p:cNvSpPr>
          <p:nvPr/>
        </p:nvSpPr>
        <p:spPr>
          <a:xfrm>
            <a:off x="609600" y="427038"/>
            <a:ext cx="8229600" cy="1143000"/>
          </a:xfrm>
          <a:prstGeom prst="rect">
            <a:avLst/>
          </a:prstGeom>
        </p:spPr>
        <p:txBody>
          <a:bodyPr/>
          <a:lst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a:lstStyle>
          <a:p>
            <a:r>
              <a:rPr lang="en-GB" sz="4800" b="1">
                <a:solidFill>
                  <a:srgbClr val="B10059"/>
                </a:solidFill>
                <a:latin typeface="Calibri" panose="020F0502020204030204" pitchFamily="34" charset="0"/>
                <a:cs typeface="Calibri" panose="020F0502020204030204" pitchFamily="34" charset="0"/>
              </a:rPr>
              <a:t>Changing a service tree</a:t>
            </a:r>
          </a:p>
        </p:txBody>
      </p:sp>
      <p:sp>
        <p:nvSpPr>
          <p:cNvPr id="3" name="Content Placeholder 2">
            <a:extLst>
              <a:ext uri="{FF2B5EF4-FFF2-40B4-BE49-F238E27FC236}">
                <a16:creationId xmlns:a16="http://schemas.microsoft.com/office/drawing/2014/main" id="{0948733C-84B7-EDCA-DC86-BEA502A45999}"/>
              </a:ext>
            </a:extLst>
          </p:cNvPr>
          <p:cNvSpPr txBox="1">
            <a:spLocks/>
          </p:cNvSpPr>
          <p:nvPr/>
        </p:nvSpPr>
        <p:spPr>
          <a:xfrm>
            <a:off x="609600" y="1904999"/>
            <a:ext cx="8229600" cy="4525963"/>
          </a:xfrm>
          <a:prstGeom prst="rect">
            <a:avLst/>
          </a:prstGeom>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buFont typeface="Arial" panose="020B0604020202020204" pitchFamily="34" charset="0"/>
              <a:buChar char="•"/>
            </a:pPr>
            <a:r>
              <a:rPr lang="en-US" sz="2400">
                <a:highlight>
                  <a:srgbClr val="FFFFFF"/>
                </a:highlight>
                <a:latin typeface="Calibri" panose="020F0502020204030204" pitchFamily="34" charset="0"/>
                <a:ea typeface="Calibri" panose="020F0502020204030204" pitchFamily="34" charset="0"/>
                <a:cs typeface="Calibri" panose="020F0502020204030204" pitchFamily="34" charset="0"/>
              </a:rPr>
              <a:t>There may be mistakes to be corrected</a:t>
            </a:r>
          </a:p>
          <a:p>
            <a:pPr marL="285750" indent="-285750">
              <a:buFont typeface="Arial" panose="020B0604020202020204" pitchFamily="34" charset="0"/>
              <a:buChar char="•"/>
            </a:pPr>
            <a:r>
              <a:rPr lang="en-US" sz="2400">
                <a:highlight>
                  <a:srgbClr val="FFFFFF"/>
                </a:highlight>
                <a:latin typeface="Calibri" panose="020F0502020204030204" pitchFamily="34" charset="0"/>
                <a:ea typeface="Calibri" panose="020F0502020204030204" pitchFamily="34" charset="0"/>
                <a:cs typeface="Calibri" panose="020F0502020204030204" pitchFamily="34" charset="0"/>
              </a:rPr>
              <a:t>New services may open</a:t>
            </a:r>
          </a:p>
          <a:p>
            <a:pPr marL="285750" indent="-285750">
              <a:buFont typeface="Arial" panose="020B0604020202020204" pitchFamily="34" charset="0"/>
              <a:buChar char="•"/>
            </a:pPr>
            <a:r>
              <a:rPr lang="en-US" sz="2400">
                <a:highlight>
                  <a:srgbClr val="FFFFFF"/>
                </a:highlight>
                <a:latin typeface="Calibri" panose="020F0502020204030204" pitchFamily="34" charset="0"/>
                <a:ea typeface="Calibri" panose="020F0502020204030204" pitchFamily="34" charset="0"/>
                <a:cs typeface="Calibri" panose="020F0502020204030204" pitchFamily="34" charset="0"/>
              </a:rPr>
              <a:t>Old services may close</a:t>
            </a:r>
          </a:p>
          <a:p>
            <a:pPr marL="285750" indent="-285750">
              <a:buFont typeface="Arial" panose="020B0604020202020204" pitchFamily="34" charset="0"/>
              <a:buChar char="•"/>
            </a:pPr>
            <a:r>
              <a:rPr lang="en-US" sz="2400">
                <a:highlight>
                  <a:srgbClr val="FFFFFF"/>
                </a:highlight>
                <a:latin typeface="Calibri" panose="020F0502020204030204" pitchFamily="34" charset="0"/>
                <a:ea typeface="Calibri" panose="020F0502020204030204" pitchFamily="34" charset="0"/>
                <a:cs typeface="Calibri" panose="020F0502020204030204" pitchFamily="34" charset="0"/>
              </a:rPr>
              <a:t>A service may change its name or location</a:t>
            </a:r>
          </a:p>
          <a:p>
            <a:pPr marL="285750" indent="-285750">
              <a:buFont typeface="Arial" panose="020B0604020202020204" pitchFamily="34" charset="0"/>
              <a:buChar char="•"/>
            </a:pPr>
            <a:r>
              <a:rPr lang="en-US" sz="2400">
                <a:highlight>
                  <a:srgbClr val="FFFFFF"/>
                </a:highlight>
                <a:latin typeface="Calibri" panose="020F0502020204030204" pitchFamily="34" charset="0"/>
                <a:ea typeface="Calibri" panose="020F0502020204030204" pitchFamily="34" charset="0"/>
                <a:cs typeface="Calibri" panose="020F0502020204030204" pitchFamily="34" charset="0"/>
              </a:rPr>
              <a:t>A service may move from one location or grouping to another</a:t>
            </a:r>
          </a:p>
          <a:p>
            <a:pPr marL="285750" indent="-285750">
              <a:buFont typeface="Arial" panose="020B0604020202020204" pitchFamily="34" charset="0"/>
              <a:buChar char="•"/>
            </a:pPr>
            <a:r>
              <a:rPr lang="en-US" sz="2400">
                <a:highlight>
                  <a:srgbClr val="FFFFFF"/>
                </a:highlight>
                <a:latin typeface="Calibri" panose="020F0502020204030204" pitchFamily="34" charset="0"/>
                <a:ea typeface="Calibri" panose="020F0502020204030204" pitchFamily="34" charset="0"/>
                <a:cs typeface="Calibri" panose="020F0502020204030204" pitchFamily="34" charset="0"/>
              </a:rPr>
              <a:t>A service may not have been added to you service tree yet but is ready to collect feedback</a:t>
            </a:r>
          </a:p>
          <a:p>
            <a:pPr marL="0" indent="0">
              <a:buNone/>
            </a:pPr>
            <a:endParaRPr lang="en-US" sz="2400"/>
          </a:p>
        </p:txBody>
      </p:sp>
      <p:sp>
        <p:nvSpPr>
          <p:cNvPr id="6" name="Rectangle 5">
            <a:extLst>
              <a:ext uri="{FF2B5EF4-FFF2-40B4-BE49-F238E27FC236}">
                <a16:creationId xmlns:a16="http://schemas.microsoft.com/office/drawing/2014/main" id="{7F998C1F-4114-BAF7-9B2F-739764752B36}"/>
              </a:ext>
            </a:extLst>
          </p:cNvPr>
          <p:cNvSpPr/>
          <p:nvPr/>
        </p:nvSpPr>
        <p:spPr>
          <a:xfrm>
            <a:off x="969264" y="2459736"/>
            <a:ext cx="3182112" cy="301752"/>
          </a:xfrm>
          <a:prstGeom prst="rect">
            <a:avLst/>
          </a:prstGeom>
          <a:solidFill>
            <a:srgbClr val="FFC000">
              <a:alpha val="6117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94DCDCC6-9946-64EB-C24E-582C4864898A}"/>
              </a:ext>
            </a:extLst>
          </p:cNvPr>
          <p:cNvSpPr/>
          <p:nvPr/>
        </p:nvSpPr>
        <p:spPr>
          <a:xfrm>
            <a:off x="969264" y="3728750"/>
            <a:ext cx="7726680" cy="301752"/>
          </a:xfrm>
          <a:prstGeom prst="rect">
            <a:avLst/>
          </a:prstGeom>
          <a:solidFill>
            <a:srgbClr val="FFC000">
              <a:alpha val="6117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5360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db480776-5128-43a3-b677-12ebb2d77427" xsi:nil="true"/>
    <Item xmlns="f47fa861-369f-4035-a868-dd727a8f1ebe" xsi:nil="true"/>
    <lcf76f155ced4ddcb4097134ff3c332f xmlns="f47fa861-369f-4035-a868-dd727a8f1eb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0F03EE9F9D4584D9F8D952715690C56" ma:contentTypeVersion="19" ma:contentTypeDescription="Create a new document." ma:contentTypeScope="" ma:versionID="58a71a3a1e732bfcba6cdfd699e0d2a0">
  <xsd:schema xmlns:xsd="http://www.w3.org/2001/XMLSchema" xmlns:xs="http://www.w3.org/2001/XMLSchema" xmlns:p="http://schemas.microsoft.com/office/2006/metadata/properties" xmlns:ns2="f47fa861-369f-4035-a868-dd727a8f1ebe" xmlns:ns3="db480776-5128-43a3-b677-12ebb2d77427" targetNamespace="http://schemas.microsoft.com/office/2006/metadata/properties" ma:root="true" ma:fieldsID="7ced588b67813c0831b083fc936ddf33" ns2:_="" ns3:_="">
    <xsd:import namespace="f47fa861-369f-4035-a868-dd727a8f1ebe"/>
    <xsd:import namespace="db480776-5128-43a3-b677-12ebb2d7742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tem"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7fa861-369f-4035-a868-dd727a8f1e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538014-3380-4b7f-a977-2ee071dd445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Item" ma:index="25" nillable="true" ma:displayName="Item" ma:format="Dropdown" ma:internalName="Item">
      <xsd:simpleType>
        <xsd:restriction base="dms:Text">
          <xsd:maxLength value="255"/>
        </xsd:restriction>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b480776-5128-43a3-b677-12ebb2d77427"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d89f4d8-c32d-4bf2-a081-9960b98df5c1}" ma:internalName="TaxCatchAll" ma:showField="CatchAllData" ma:web="db480776-5128-43a3-b677-12ebb2d7742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7D4C12-CF3F-4854-81BB-CAABC16A8FE6}">
  <ds:schemaRefs>
    <ds:schemaRef ds:uri="http://schemas.microsoft.com/sharepoint/v3/contenttype/forms"/>
  </ds:schemaRefs>
</ds:datastoreItem>
</file>

<file path=customXml/itemProps2.xml><?xml version="1.0" encoding="utf-8"?>
<ds:datastoreItem xmlns:ds="http://schemas.openxmlformats.org/officeDocument/2006/customXml" ds:itemID="{ACEBDED5-C7FD-45BD-AE3D-569D42226F2B}">
  <ds:schemaRefs>
    <ds:schemaRef ds:uri="20b683a5-e7c6-4646-89bb-4083eff0b8d5"/>
    <ds:schemaRef ds:uri="902710fe-a537-4721-9749-8d6d88f77de1"/>
    <ds:schemaRef ds:uri="db480776-5128-43a3-b677-12ebb2d77427"/>
    <ds:schemaRef ds:uri="f47fa861-369f-4035-a868-dd727a8f1eb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7A902DE7-C536-4E13-8A9A-F0EF58A850D4}">
  <ds:schemaRefs>
    <ds:schemaRef ds:uri="db480776-5128-43a3-b677-12ebb2d77427"/>
    <ds:schemaRef ds:uri="f47fa861-369f-4035-a868-dd727a8f1eb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Application>Microsoft Office PowerPoint</Application>
  <PresentationFormat>On-screen Show (4:3)</PresentationFormat>
  <Slides>22</Slides>
  <Notes>1</Notes>
  <HiddenSlides>1</HiddenSlide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Default Design</vt:lpstr>
      <vt:lpstr>PowerPoint Presentation</vt:lpstr>
      <vt:lpstr>PowerPoint Presentation</vt:lpstr>
      <vt:lpstr>Before we start…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Ashurst</dc:creator>
  <cp:revision>1</cp:revision>
  <dcterms:created xsi:type="dcterms:W3CDTF">2020-10-26T17:24:20Z</dcterms:created>
  <dcterms:modified xsi:type="dcterms:W3CDTF">2024-08-14T12:38:33Z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0x01010070F03EE9F9D4584D9F8D952715690C56</vt:lpwstr>
  </property>
  <property fmtid="{D5CDD505-2E9C-101B-9397-08002B2CF9AE}" pid="3" name="MediaServiceImageTags">
    <vt:lpwstr/>
  </property>
</Properties>
</file>