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86" r:id="rId1"/>
    <p:sldMasterId id="2147483991" r:id="rId2"/>
    <p:sldMasterId id="2147483648" r:id="rId3"/>
  </p:sldMasterIdLst>
  <p:notesMasterIdLst>
    <p:notesMasterId r:id="rId12"/>
  </p:notesMasterIdLst>
  <p:handoutMasterIdLst>
    <p:handoutMasterId r:id="rId13"/>
  </p:handoutMasterIdLst>
  <p:sldIdLst>
    <p:sldId id="280" r:id="rId4"/>
    <p:sldId id="281" r:id="rId5"/>
    <p:sldId id="284" r:id="rId6"/>
    <p:sldId id="285" r:id="rId7"/>
    <p:sldId id="286" r:id="rId8"/>
    <p:sldId id="287" r:id="rId9"/>
    <p:sldId id="288" r:id="rId10"/>
    <p:sldId id="283" r:id="rId11"/>
  </p:sldIdLst>
  <p:sldSz cx="9144000" cy="6858000" type="screen4x3"/>
  <p:notesSz cx="9928225" cy="6797675"/>
  <p:defaultTextStyle>
    <a:defPPr>
      <a:defRPr lang="en-GB"/>
    </a:defPPr>
    <a:lvl1pPr algn="l" rtl="0" fontAlgn="base">
      <a:spcBef>
        <a:spcPct val="50000"/>
      </a:spcBef>
      <a:spcAft>
        <a:spcPct val="0"/>
      </a:spcAft>
      <a:defRPr kern="1200">
        <a:solidFill>
          <a:schemeClr val="tx1"/>
        </a:solidFill>
        <a:latin typeface="Arial" pitchFamily="-1" charset="0"/>
        <a:ea typeface="ヒラギノ角ゴ Pro W3" pitchFamily="-1" charset="-128"/>
        <a:cs typeface="ヒラギノ角ゴ Pro W3" pitchFamily="-1" charset="-128"/>
      </a:defRPr>
    </a:lvl1pPr>
    <a:lvl2pPr marL="457200" algn="l" rtl="0" fontAlgn="base">
      <a:spcBef>
        <a:spcPct val="50000"/>
      </a:spcBef>
      <a:spcAft>
        <a:spcPct val="0"/>
      </a:spcAft>
      <a:defRPr kern="1200">
        <a:solidFill>
          <a:schemeClr val="tx1"/>
        </a:solidFill>
        <a:latin typeface="Arial" pitchFamily="-1" charset="0"/>
        <a:ea typeface="ヒラギノ角ゴ Pro W3" pitchFamily="-1" charset="-128"/>
        <a:cs typeface="ヒラギノ角ゴ Pro W3" pitchFamily="-1" charset="-128"/>
      </a:defRPr>
    </a:lvl2pPr>
    <a:lvl3pPr marL="914400" algn="l" rtl="0" fontAlgn="base">
      <a:spcBef>
        <a:spcPct val="50000"/>
      </a:spcBef>
      <a:spcAft>
        <a:spcPct val="0"/>
      </a:spcAft>
      <a:defRPr kern="1200">
        <a:solidFill>
          <a:schemeClr val="tx1"/>
        </a:solidFill>
        <a:latin typeface="Arial" pitchFamily="-1" charset="0"/>
        <a:ea typeface="ヒラギノ角ゴ Pro W3" pitchFamily="-1" charset="-128"/>
        <a:cs typeface="ヒラギノ角ゴ Pro W3" pitchFamily="-1" charset="-128"/>
      </a:defRPr>
    </a:lvl3pPr>
    <a:lvl4pPr marL="1371600" algn="l" rtl="0" fontAlgn="base">
      <a:spcBef>
        <a:spcPct val="50000"/>
      </a:spcBef>
      <a:spcAft>
        <a:spcPct val="0"/>
      </a:spcAft>
      <a:defRPr kern="1200">
        <a:solidFill>
          <a:schemeClr val="tx1"/>
        </a:solidFill>
        <a:latin typeface="Arial" pitchFamily="-1" charset="0"/>
        <a:ea typeface="ヒラギノ角ゴ Pro W3" pitchFamily="-1" charset="-128"/>
        <a:cs typeface="ヒラギノ角ゴ Pro W3" pitchFamily="-1" charset="-128"/>
      </a:defRPr>
    </a:lvl4pPr>
    <a:lvl5pPr marL="1828800" algn="l" rtl="0" fontAlgn="base">
      <a:spcBef>
        <a:spcPct val="50000"/>
      </a:spcBef>
      <a:spcAft>
        <a:spcPct val="0"/>
      </a:spcAft>
      <a:defRPr kern="1200">
        <a:solidFill>
          <a:schemeClr val="tx1"/>
        </a:solidFill>
        <a:latin typeface="Arial" pitchFamily="-1" charset="0"/>
        <a:ea typeface="ヒラギノ角ゴ Pro W3" pitchFamily="-1" charset="-128"/>
        <a:cs typeface="ヒラギノ角ゴ Pro W3" pitchFamily="-1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" charset="0"/>
        <a:ea typeface="ヒラギノ角ゴ Pro W3" pitchFamily="-1" charset="-128"/>
        <a:cs typeface="ヒラギノ角ゴ Pro W3" pitchFamily="-1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" charset="0"/>
        <a:ea typeface="ヒラギノ角ゴ Pro W3" pitchFamily="-1" charset="-128"/>
        <a:cs typeface="ヒラギノ角ゴ Pro W3" pitchFamily="-1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" charset="0"/>
        <a:ea typeface="ヒラギノ角ゴ Pro W3" pitchFamily="-1" charset="-128"/>
        <a:cs typeface="ヒラギノ角ゴ Pro W3" pitchFamily="-1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" charset="0"/>
        <a:ea typeface="ヒラギノ角ゴ Pro W3" pitchFamily="-1" charset="-128"/>
        <a:cs typeface="ヒラギノ角ゴ Pro W3" pitchFamily="-1" charset="-128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020" userDrawn="1">
          <p15:clr>
            <a:srgbClr val="A4A3A4"/>
          </p15:clr>
        </p15:guide>
        <p15:guide id="2" orient="horz" pos="890" userDrawn="1">
          <p15:clr>
            <a:srgbClr val="A4A3A4"/>
          </p15:clr>
        </p15:guide>
        <p15:guide id="3" orient="horz" pos="3793">
          <p15:clr>
            <a:srgbClr val="A4A3A4"/>
          </p15:clr>
        </p15:guide>
        <p15:guide id="4" orient="horz" pos="275">
          <p15:clr>
            <a:srgbClr val="A4A3A4"/>
          </p15:clr>
        </p15:guide>
        <p15:guide id="5" orient="horz" pos="2160">
          <p15:clr>
            <a:srgbClr val="A4A3A4"/>
          </p15:clr>
        </p15:guide>
        <p15:guide id="6" pos="5511" userDrawn="1">
          <p15:clr>
            <a:srgbClr val="A4A3A4"/>
          </p15:clr>
        </p15:guide>
        <p15:guide id="7" pos="2880">
          <p15:clr>
            <a:srgbClr val="A4A3A4"/>
          </p15:clr>
        </p15:guide>
        <p15:guide id="8" pos="26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0D72F"/>
    <a:srgbClr val="2B434E"/>
    <a:srgbClr val="88C75F"/>
    <a:srgbClr val="00A9CD"/>
    <a:srgbClr val="492F92"/>
    <a:srgbClr val="00A0DB"/>
    <a:srgbClr val="949CA1"/>
    <a:srgbClr val="202A2F"/>
    <a:srgbClr val="009DAC"/>
    <a:srgbClr val="0087C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14" d="100"/>
          <a:sy n="114" d="100"/>
        </p:scale>
        <p:origin x="-72" y="-72"/>
      </p:cViewPr>
      <p:guideLst>
        <p:guide orient="horz" pos="4020"/>
        <p:guide orient="horz" pos="890"/>
        <p:guide orient="horz" pos="3793"/>
        <p:guide orient="horz" pos="275"/>
        <p:guide orient="horz" pos="2160"/>
        <p:guide pos="5511"/>
        <p:guide pos="2880"/>
        <p:guide pos="267"/>
      </p:guideLst>
    </p:cSldViewPr>
  </p:slideViewPr>
  <p:outlineViewPr>
    <p:cViewPr>
      <p:scale>
        <a:sx n="33" d="100"/>
        <a:sy n="33" d="100"/>
      </p:scale>
      <p:origin x="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57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ヒラギノ角ゴ Pro W3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2925" y="0"/>
            <a:ext cx="4303713" cy="3397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Arial" pitchFamily="-1" charset="0"/>
                <a:cs typeface="Arial" pitchFamily="-1" charset="0"/>
              </a:defRPr>
            </a:lvl1pPr>
          </a:lstStyle>
          <a:p>
            <a:pPr>
              <a:defRPr/>
            </a:pPr>
            <a:fld id="{BDB9D79A-0870-BF48-8D52-814DBAE9FD71}" type="datetime1">
              <a:rPr lang="en-US"/>
              <a:pPr>
                <a:defRPr/>
              </a:pPr>
              <a:t>11/4/2014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6363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ヒラギノ角ゴ Pro W3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2925" y="6456363"/>
            <a:ext cx="4303713" cy="3397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Arial" pitchFamily="-1" charset="0"/>
                <a:cs typeface="Arial" pitchFamily="-1" charset="0"/>
              </a:defRPr>
            </a:lvl1pPr>
          </a:lstStyle>
          <a:p>
            <a:pPr>
              <a:defRPr/>
            </a:pPr>
            <a:fld id="{D19A49D4-288F-E348-A3A4-3F41024930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322492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37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925" y="0"/>
            <a:ext cx="43037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3900" y="509588"/>
            <a:ext cx="3400425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188" y="3228975"/>
            <a:ext cx="7943850" cy="305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3037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925" y="6456363"/>
            <a:ext cx="43037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ea typeface="Arial" pitchFamily="-1" charset="0"/>
                <a:cs typeface="Arial" pitchFamily="-1" charset="0"/>
              </a:defRPr>
            </a:lvl1pPr>
          </a:lstStyle>
          <a:p>
            <a:pPr>
              <a:defRPr/>
            </a:pPr>
            <a:fld id="{98E163C9-6ED1-074A-9585-86CF487C0BF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33374264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 descr="HIN_cover_gradienthalf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529854" y="2899543"/>
            <a:ext cx="5870945" cy="1470025"/>
          </a:xfrm>
          <a:prstGeom prst="rect">
            <a:avLst/>
          </a:prstGeom>
        </p:spPr>
        <p:txBody>
          <a:bodyPr anchor="b"/>
          <a:lstStyle>
            <a:lvl1pPr algn="l">
              <a:lnSpc>
                <a:spcPts val="42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547464" y="4225360"/>
            <a:ext cx="5853336" cy="504056"/>
          </a:xfrm>
          <a:prstGeom prst="rect">
            <a:avLst/>
          </a:prstGeom>
        </p:spPr>
        <p:txBody>
          <a:bodyPr anchor="b"/>
          <a:lstStyle>
            <a:lvl1pPr marL="0" indent="0" algn="l">
              <a:lnSpc>
                <a:spcPts val="2200"/>
              </a:lnSpc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width, plai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2"/>
          <p:cNvSpPr>
            <a:spLocks noGrp="1"/>
          </p:cNvSpPr>
          <p:nvPr>
            <p:ph type="body" sz="quarter" idx="19"/>
          </p:nvPr>
        </p:nvSpPr>
        <p:spPr>
          <a:xfrm>
            <a:off x="431950" y="1492780"/>
            <a:ext cx="8286600" cy="4528608"/>
          </a:xfrm>
        </p:spPr>
        <p:txBody>
          <a:bodyPr/>
          <a:lstStyle>
            <a:lvl1pPr marL="612" indent="0">
              <a:buNone/>
              <a:defRPr>
                <a:solidFill>
                  <a:srgbClr val="202A2F"/>
                </a:solidFill>
              </a:defRPr>
            </a:lvl1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30213" y="290513"/>
            <a:ext cx="8229600" cy="54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lvl="0"/>
            <a:r>
              <a:rPr lang="en-GB" dirty="0"/>
              <a:t>Click to edit Master title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30213" y="831850"/>
            <a:ext cx="822960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GB" noProof="0" dirty="0" smtClean="0"/>
              <a:t>Click to edit subtitle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width imag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30213" y="290513"/>
            <a:ext cx="8229600" cy="54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lvl="0"/>
            <a:r>
              <a:rPr lang="en-GB" dirty="0"/>
              <a:t>Click to edit Master title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30213" y="831850"/>
            <a:ext cx="822960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GB" noProof="0" dirty="0" smtClean="0"/>
              <a:t>Click to edit subtitle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21"/>
          </p:nvPr>
        </p:nvSpPr>
        <p:spPr>
          <a:xfrm>
            <a:off x="423863" y="1484313"/>
            <a:ext cx="8288337" cy="4537075"/>
          </a:xfrm>
        </p:spPr>
        <p:txBody>
          <a:bodyPr/>
          <a:lstStyle>
            <a:lvl1pPr>
              <a:defRPr>
                <a:solidFill>
                  <a:srgbClr val="202A2F"/>
                </a:solidFill>
              </a:defRPr>
            </a:lvl1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width,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30213" y="290513"/>
            <a:ext cx="8229600" cy="54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lvl="0"/>
            <a:r>
              <a:rPr lang="en-GB" dirty="0"/>
              <a:t>Click to edit Master title</a:t>
            </a:r>
          </a:p>
        </p:txBody>
      </p:sp>
      <p:sp>
        <p:nvSpPr>
          <p:cNvPr id="1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30213" y="831850"/>
            <a:ext cx="822960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GB" noProof="0" dirty="0" smtClean="0"/>
              <a:t>Click to edit subtitle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423863" y="1484313"/>
            <a:ext cx="8288337" cy="4537075"/>
          </a:xfrm>
        </p:spPr>
        <p:txBody>
          <a:bodyPr/>
          <a:lstStyle>
            <a:lvl1pPr marL="0" indent="177800">
              <a:buFont typeface="Arial"/>
              <a:buChar char="•"/>
              <a:defRPr>
                <a:solidFill>
                  <a:srgbClr val="202A2F"/>
                </a:solidFill>
              </a:defRPr>
            </a:lvl1pPr>
            <a:lvl2pPr>
              <a:buClr>
                <a:srgbClr val="00A9CD"/>
              </a:buClr>
              <a:defRPr>
                <a:solidFill>
                  <a:srgbClr val="202A2F"/>
                </a:solidFill>
              </a:defRPr>
            </a:lvl2pPr>
            <a:lvl3pPr>
              <a:defRPr>
                <a:solidFill>
                  <a:srgbClr val="202A2F"/>
                </a:solidFill>
              </a:defRPr>
            </a:lvl3pPr>
            <a:lvl4pPr>
              <a:defRPr>
                <a:solidFill>
                  <a:srgbClr val="202A2F"/>
                </a:solidFill>
              </a:defRPr>
            </a:lvl4pPr>
            <a:lvl5pPr>
              <a:defRPr>
                <a:solidFill>
                  <a:srgbClr val="202A2F"/>
                </a:solidFill>
              </a:defRPr>
            </a:lvl5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30213" y="290513"/>
            <a:ext cx="8229600" cy="54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lvl="0"/>
            <a:r>
              <a:rPr lang="en-GB" dirty="0"/>
              <a:t>Click to edit Master title</a:t>
            </a:r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30213" y="1493251"/>
            <a:ext cx="3989387" cy="4528137"/>
          </a:xfrm>
        </p:spPr>
        <p:txBody>
          <a:bodyPr/>
          <a:lstStyle>
            <a:lvl1pPr>
              <a:defRPr>
                <a:solidFill>
                  <a:srgbClr val="202A2F"/>
                </a:solidFill>
              </a:defRPr>
            </a:lvl1pPr>
            <a:lvl2pPr>
              <a:defRPr>
                <a:solidFill>
                  <a:srgbClr val="202A2F"/>
                </a:solidFill>
              </a:defRPr>
            </a:lvl2pPr>
            <a:lvl3pPr>
              <a:defRPr>
                <a:solidFill>
                  <a:srgbClr val="202A2F"/>
                </a:solidFill>
              </a:defRPr>
            </a:lvl3pPr>
            <a:lvl4pPr>
              <a:defRPr>
                <a:solidFill>
                  <a:srgbClr val="202A2F"/>
                </a:solidFill>
              </a:defRPr>
            </a:lvl4pPr>
            <a:lvl5pPr>
              <a:defRPr>
                <a:solidFill>
                  <a:srgbClr val="202A2F"/>
                </a:solidFill>
              </a:defRPr>
            </a:lvl5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18"/>
          </p:nvPr>
        </p:nvSpPr>
        <p:spPr>
          <a:xfrm>
            <a:off x="4578350" y="1493251"/>
            <a:ext cx="3989387" cy="4528137"/>
          </a:xfrm>
        </p:spPr>
        <p:txBody>
          <a:bodyPr/>
          <a:lstStyle>
            <a:lvl1pPr>
              <a:defRPr>
                <a:solidFill>
                  <a:srgbClr val="202A2F"/>
                </a:solidFill>
              </a:defRPr>
            </a:lvl1pPr>
            <a:lvl2pPr>
              <a:defRPr>
                <a:solidFill>
                  <a:srgbClr val="202A2F"/>
                </a:solidFill>
              </a:defRPr>
            </a:lvl2pPr>
            <a:lvl3pPr>
              <a:defRPr>
                <a:solidFill>
                  <a:srgbClr val="202A2F"/>
                </a:solidFill>
              </a:defRPr>
            </a:lvl3pPr>
            <a:lvl4pPr>
              <a:defRPr>
                <a:solidFill>
                  <a:srgbClr val="202A2F"/>
                </a:solidFill>
              </a:defRPr>
            </a:lvl4pPr>
            <a:lvl5pPr>
              <a:defRPr>
                <a:solidFill>
                  <a:srgbClr val="202A2F"/>
                </a:solidFill>
              </a:defRPr>
            </a:lvl5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30213" y="831850"/>
            <a:ext cx="822960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GB" noProof="0" dirty="0" smtClean="0"/>
              <a:t>Click to edit subtitle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10"/>
          <p:cNvSpPr>
            <a:spLocks noGrp="1"/>
          </p:cNvSpPr>
          <p:nvPr>
            <p:ph type="body" sz="quarter" idx="17"/>
          </p:nvPr>
        </p:nvSpPr>
        <p:spPr>
          <a:xfrm>
            <a:off x="431323" y="1490744"/>
            <a:ext cx="3988277" cy="311745"/>
          </a:xfrm>
        </p:spPr>
        <p:txBody>
          <a:bodyPr/>
          <a:lstStyle>
            <a:lvl1pPr marL="0" indent="0">
              <a:buNone/>
              <a:defRPr sz="1800" b="0" baseline="0">
                <a:solidFill>
                  <a:srgbClr val="C0D72F"/>
                </a:solidFill>
              </a:defRPr>
            </a:lvl1pPr>
            <a:lvl2pPr marL="216000" indent="0">
              <a:buNone/>
              <a:defRPr/>
            </a:lvl2pPr>
            <a:lvl3pPr marL="468000" indent="0">
              <a:buNone/>
              <a:defRPr/>
            </a:lvl3pPr>
            <a:lvl4pPr marL="648000" indent="0">
              <a:buNone/>
              <a:defRPr/>
            </a:lvl4pPr>
            <a:lvl5pPr marL="828000" indent="0">
              <a:buNone/>
              <a:defRPr/>
            </a:lvl5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23"/>
          </p:nvPr>
        </p:nvSpPr>
        <p:spPr>
          <a:xfrm>
            <a:off x="4578152" y="1490744"/>
            <a:ext cx="3956248" cy="311745"/>
          </a:xfrm>
        </p:spPr>
        <p:txBody>
          <a:bodyPr/>
          <a:lstStyle>
            <a:lvl1pPr marL="0" indent="0">
              <a:buNone/>
              <a:defRPr sz="1800" b="0" baseline="0">
                <a:solidFill>
                  <a:srgbClr val="C0D72F"/>
                </a:solidFill>
              </a:defRPr>
            </a:lvl1pPr>
            <a:lvl2pPr marL="216000" indent="0">
              <a:buNone/>
              <a:defRPr/>
            </a:lvl2pPr>
            <a:lvl3pPr marL="468000" indent="0">
              <a:buNone/>
              <a:defRPr/>
            </a:lvl3pPr>
            <a:lvl4pPr marL="648000" indent="0">
              <a:buNone/>
              <a:defRPr/>
            </a:lvl4pPr>
            <a:lvl5pPr marL="828000" indent="0">
              <a:buNone/>
              <a:defRPr/>
            </a:lvl5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30213" y="290513"/>
            <a:ext cx="8229600" cy="54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lvl="0"/>
            <a:r>
              <a:rPr lang="en-GB" dirty="0"/>
              <a:t>Click to edit Master title</a:t>
            </a:r>
          </a:p>
        </p:txBody>
      </p:sp>
      <p:sp>
        <p:nvSpPr>
          <p:cNvPr id="1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30213" y="1898063"/>
            <a:ext cx="3989387" cy="4123325"/>
          </a:xfrm>
        </p:spPr>
        <p:txBody>
          <a:bodyPr/>
          <a:lstStyle>
            <a:lvl1pPr>
              <a:defRPr>
                <a:solidFill>
                  <a:srgbClr val="202A2F"/>
                </a:solidFill>
              </a:defRPr>
            </a:lvl1pPr>
            <a:lvl2pPr>
              <a:defRPr>
                <a:solidFill>
                  <a:srgbClr val="202A2F"/>
                </a:solidFill>
              </a:defRPr>
            </a:lvl2pPr>
            <a:lvl3pPr>
              <a:defRPr>
                <a:solidFill>
                  <a:srgbClr val="202A2F"/>
                </a:solidFill>
              </a:defRPr>
            </a:lvl3pPr>
            <a:lvl4pPr>
              <a:defRPr>
                <a:solidFill>
                  <a:srgbClr val="202A2F"/>
                </a:solidFill>
              </a:defRPr>
            </a:lvl4pPr>
            <a:lvl5pPr>
              <a:defRPr>
                <a:solidFill>
                  <a:srgbClr val="202A2F"/>
                </a:solidFill>
              </a:defRPr>
            </a:lvl5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19" name="Text Placeholder 7"/>
          <p:cNvSpPr>
            <a:spLocks noGrp="1"/>
          </p:cNvSpPr>
          <p:nvPr>
            <p:ph type="body" sz="quarter" idx="18"/>
          </p:nvPr>
        </p:nvSpPr>
        <p:spPr>
          <a:xfrm>
            <a:off x="4578350" y="1898063"/>
            <a:ext cx="3989387" cy="4123325"/>
          </a:xfrm>
        </p:spPr>
        <p:txBody>
          <a:bodyPr/>
          <a:lstStyle>
            <a:lvl1pPr>
              <a:defRPr>
                <a:solidFill>
                  <a:srgbClr val="202A2F"/>
                </a:solidFill>
              </a:defRPr>
            </a:lvl1pPr>
            <a:lvl2pPr>
              <a:defRPr>
                <a:solidFill>
                  <a:srgbClr val="202A2F"/>
                </a:solidFill>
              </a:defRPr>
            </a:lvl2pPr>
            <a:lvl3pPr>
              <a:defRPr>
                <a:solidFill>
                  <a:srgbClr val="202A2F"/>
                </a:solidFill>
              </a:defRPr>
            </a:lvl3pPr>
            <a:lvl4pPr>
              <a:defRPr>
                <a:solidFill>
                  <a:srgbClr val="202A2F"/>
                </a:solidFill>
              </a:defRPr>
            </a:lvl4pPr>
            <a:lvl5pPr>
              <a:defRPr>
                <a:solidFill>
                  <a:srgbClr val="202A2F"/>
                </a:solidFill>
              </a:defRPr>
            </a:lvl5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10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30213" y="831850"/>
            <a:ext cx="822960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GB" noProof="0" dirty="0" smtClean="0"/>
              <a:t>Click to edit subtitle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stimonia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10"/>
          <p:cNvSpPr>
            <a:spLocks noGrp="1"/>
          </p:cNvSpPr>
          <p:nvPr>
            <p:ph type="body" sz="quarter" idx="17"/>
          </p:nvPr>
        </p:nvSpPr>
        <p:spPr>
          <a:xfrm>
            <a:off x="431323" y="2368550"/>
            <a:ext cx="4293077" cy="387945"/>
          </a:xfrm>
        </p:spPr>
        <p:txBody>
          <a:bodyPr/>
          <a:lstStyle>
            <a:lvl1pPr marL="0" indent="0">
              <a:buNone/>
              <a:defRPr sz="1800" b="1" baseline="0">
                <a:solidFill>
                  <a:srgbClr val="C0D72F"/>
                </a:solidFill>
              </a:defRPr>
            </a:lvl1pPr>
            <a:lvl2pPr marL="216000" indent="0">
              <a:buNone/>
              <a:defRPr/>
            </a:lvl2pPr>
            <a:lvl3pPr marL="468000" indent="0">
              <a:buNone/>
              <a:defRPr/>
            </a:lvl3pPr>
            <a:lvl4pPr marL="648000" indent="0">
              <a:buNone/>
              <a:defRPr/>
            </a:lvl4pPr>
            <a:lvl5pPr marL="828000" indent="0">
              <a:buNone/>
              <a:defRPr/>
            </a:lvl5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30213" y="290513"/>
            <a:ext cx="8229600" cy="54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lvl="0"/>
            <a:r>
              <a:rPr lang="en-GB" dirty="0"/>
              <a:t>Click to edit Master title</a:t>
            </a:r>
          </a:p>
        </p:txBody>
      </p:sp>
      <p:sp>
        <p:nvSpPr>
          <p:cNvPr id="1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30213" y="1492250"/>
            <a:ext cx="8281987" cy="869950"/>
          </a:xfrm>
        </p:spPr>
        <p:txBody>
          <a:bodyPr/>
          <a:lstStyle>
            <a:lvl1pPr>
              <a:defRPr sz="2400" i="1">
                <a:solidFill>
                  <a:srgbClr val="595959"/>
                </a:solidFill>
              </a:defRPr>
            </a:lvl1pPr>
            <a:lvl2pPr>
              <a:defRPr sz="2400" i="1"/>
            </a:lvl2pPr>
            <a:lvl3pPr>
              <a:defRPr sz="2400" i="1"/>
            </a:lvl3pPr>
            <a:lvl4pPr>
              <a:defRPr sz="2400" i="1"/>
            </a:lvl4pPr>
            <a:lvl5pPr>
              <a:defRPr sz="2400" i="1"/>
            </a:lvl5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30213" y="831850"/>
            <a:ext cx="822960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GB" noProof="0" dirty="0" smtClean="0"/>
              <a:t>Click to edit subtitle</a:t>
            </a:r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26"/>
          </p:nvPr>
        </p:nvSpPr>
        <p:spPr>
          <a:xfrm>
            <a:off x="430213" y="3429000"/>
            <a:ext cx="8281987" cy="838200"/>
          </a:xfrm>
        </p:spPr>
        <p:txBody>
          <a:bodyPr/>
          <a:lstStyle>
            <a:lvl1pPr>
              <a:defRPr sz="2400" i="1">
                <a:solidFill>
                  <a:srgbClr val="595959"/>
                </a:solidFill>
              </a:defRPr>
            </a:lvl1pPr>
            <a:lvl2pPr>
              <a:defRPr sz="2400" i="1"/>
            </a:lvl2pPr>
            <a:lvl3pPr>
              <a:defRPr sz="2400" i="1"/>
            </a:lvl3pPr>
            <a:lvl4pPr>
              <a:defRPr sz="2400" i="1"/>
            </a:lvl4pPr>
            <a:lvl5pPr>
              <a:defRPr sz="2400" i="1"/>
            </a:lvl5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27"/>
          </p:nvPr>
        </p:nvSpPr>
        <p:spPr>
          <a:xfrm>
            <a:off x="431323" y="4273550"/>
            <a:ext cx="4293077" cy="387945"/>
          </a:xfrm>
        </p:spPr>
        <p:txBody>
          <a:bodyPr/>
          <a:lstStyle>
            <a:lvl1pPr marL="0" indent="0">
              <a:buNone/>
              <a:defRPr sz="1800" b="1" baseline="0">
                <a:solidFill>
                  <a:srgbClr val="C0D72F"/>
                </a:solidFill>
              </a:defRPr>
            </a:lvl1pPr>
            <a:lvl2pPr marL="216000" indent="0">
              <a:buNone/>
              <a:defRPr/>
            </a:lvl2pPr>
            <a:lvl3pPr marL="468000" indent="0">
              <a:buNone/>
              <a:defRPr/>
            </a:lvl3pPr>
            <a:lvl4pPr marL="648000" indent="0">
              <a:buNone/>
              <a:defRPr/>
            </a:lvl4pPr>
            <a:lvl5pPr marL="828000" indent="0">
              <a:buNone/>
              <a:defRPr/>
            </a:lvl5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880AC29-E527-4F98-A1ED-8823F788F95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652629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 descr="HIN_cover_bluehalf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175"/>
            <a:ext cx="9144000" cy="685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529854" y="2899543"/>
            <a:ext cx="5870945" cy="1470025"/>
          </a:xfrm>
          <a:prstGeom prst="rect">
            <a:avLst/>
          </a:prstGeom>
        </p:spPr>
        <p:txBody>
          <a:bodyPr anchor="b"/>
          <a:lstStyle>
            <a:lvl1pPr algn="l">
              <a:lnSpc>
                <a:spcPts val="42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547464" y="4225360"/>
            <a:ext cx="5853336" cy="504056"/>
          </a:xfrm>
          <a:prstGeom prst="rect">
            <a:avLst/>
          </a:prstGeom>
        </p:spPr>
        <p:txBody>
          <a:bodyPr anchor="b"/>
          <a:lstStyle>
            <a:lvl1pPr marL="0" indent="0" algn="l">
              <a:lnSpc>
                <a:spcPts val="2200"/>
              </a:lnSpc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5220072" y="44624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smtClean="0"/>
              <a:t>Ref:300121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vi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529854" y="2899543"/>
            <a:ext cx="5870945" cy="1470025"/>
          </a:xfrm>
          <a:prstGeom prst="rect">
            <a:avLst/>
          </a:prstGeom>
        </p:spPr>
        <p:txBody>
          <a:bodyPr anchor="b"/>
          <a:lstStyle>
            <a:lvl1pPr algn="l">
              <a:lnSpc>
                <a:spcPts val="4200"/>
              </a:lnSpc>
              <a:defRPr sz="3600">
                <a:solidFill>
                  <a:srgbClr val="00A9C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547464" y="4225360"/>
            <a:ext cx="5853336" cy="504056"/>
          </a:xfrm>
          <a:prstGeom prst="rect">
            <a:avLst/>
          </a:prstGeom>
        </p:spPr>
        <p:txBody>
          <a:bodyPr anchor="b"/>
          <a:lstStyle>
            <a:lvl1pPr marL="0" indent="0" algn="l">
              <a:lnSpc>
                <a:spcPts val="2200"/>
              </a:lnSpc>
              <a:buNone/>
              <a:defRPr sz="1800">
                <a:solidFill>
                  <a:srgbClr val="00A9CD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13" name="Picture 12" descr="HIN_cover_v2-07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1" cy="6854825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IN_divider_JB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529854" y="2899543"/>
            <a:ext cx="6778450" cy="1470025"/>
          </a:xfrm>
          <a:prstGeom prst="rect">
            <a:avLst/>
          </a:prstGeom>
        </p:spPr>
        <p:txBody>
          <a:bodyPr anchor="b"/>
          <a:lstStyle>
            <a:lvl1pPr algn="l">
              <a:lnSpc>
                <a:spcPts val="4200"/>
              </a:lnSpc>
              <a:defRPr sz="3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2"/>
          </p:nvPr>
        </p:nvSpPr>
        <p:spPr>
          <a:xfrm>
            <a:off x="539552" y="4365104"/>
            <a:ext cx="6768752" cy="1799456"/>
          </a:xfrm>
          <a:prstGeom prst="rect">
            <a:avLst/>
          </a:prstGeom>
        </p:spPr>
        <p:txBody>
          <a:bodyPr/>
          <a:lstStyle>
            <a:lvl1pPr marL="0" indent="0">
              <a:buClrTx/>
              <a:buNone/>
              <a:defRPr sz="2000">
                <a:solidFill>
                  <a:srgbClr val="FFFFFF"/>
                </a:solidFill>
              </a:defRPr>
            </a:lvl1pPr>
            <a:lvl2pPr marL="501650" indent="-285750">
              <a:buClrTx/>
              <a:buFont typeface="Arial"/>
              <a:buChar char="•"/>
              <a:defRPr sz="2000">
                <a:solidFill>
                  <a:srgbClr val="FFFFFF"/>
                </a:solidFill>
              </a:defRPr>
            </a:lvl2pPr>
            <a:lvl3pPr>
              <a:buClrTx/>
              <a:defRPr>
                <a:solidFill>
                  <a:srgbClr val="FFFFFF"/>
                </a:solidFill>
              </a:defRPr>
            </a:lvl3pPr>
            <a:lvl4pPr>
              <a:buClrTx/>
              <a:defRPr>
                <a:solidFill>
                  <a:srgbClr val="FFFFFF"/>
                </a:solidFill>
              </a:defRPr>
            </a:lvl4pPr>
            <a:lvl5pPr>
              <a:buClrTx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 descr="HIN_cover_gradienthalf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529854" y="2899543"/>
            <a:ext cx="5870945" cy="1470025"/>
          </a:xfrm>
          <a:prstGeom prst="rect">
            <a:avLst/>
          </a:prstGeom>
        </p:spPr>
        <p:txBody>
          <a:bodyPr anchor="b"/>
          <a:lstStyle>
            <a:lvl1pPr algn="l">
              <a:lnSpc>
                <a:spcPts val="42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GB" dirty="0" smtClean="0"/>
              <a:t>Click to edit Master title</a:t>
            </a:r>
            <a:endParaRPr lang="en-US"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547464" y="4225360"/>
            <a:ext cx="5853336" cy="504056"/>
          </a:xfrm>
          <a:prstGeom prst="rect">
            <a:avLst/>
          </a:prstGeom>
        </p:spPr>
        <p:txBody>
          <a:bodyPr anchor="b"/>
          <a:lstStyle>
            <a:lvl1pPr marL="0" indent="0" algn="l">
              <a:lnSpc>
                <a:spcPts val="2200"/>
              </a:lnSpc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45028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 descr="HIN_cover_bluehalf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175"/>
            <a:ext cx="9144000" cy="685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529854" y="2899543"/>
            <a:ext cx="5870945" cy="1470025"/>
          </a:xfrm>
          <a:prstGeom prst="rect">
            <a:avLst/>
          </a:prstGeom>
        </p:spPr>
        <p:txBody>
          <a:bodyPr anchor="b"/>
          <a:lstStyle>
            <a:lvl1pPr algn="l">
              <a:lnSpc>
                <a:spcPts val="42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GB" dirty="0" smtClean="0"/>
              <a:t>Click to edit Master title</a:t>
            </a:r>
            <a:endParaRPr lang="en-US"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547464" y="4225360"/>
            <a:ext cx="5853336" cy="504056"/>
          </a:xfrm>
          <a:prstGeom prst="rect">
            <a:avLst/>
          </a:prstGeom>
        </p:spPr>
        <p:txBody>
          <a:bodyPr anchor="b"/>
          <a:lstStyle>
            <a:lvl1pPr marL="0" indent="0" algn="l">
              <a:lnSpc>
                <a:spcPts val="2200"/>
              </a:lnSpc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748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IN_divider_JB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529854" y="2899543"/>
            <a:ext cx="6778450" cy="1470025"/>
          </a:xfrm>
          <a:prstGeom prst="rect">
            <a:avLst/>
          </a:prstGeom>
        </p:spPr>
        <p:txBody>
          <a:bodyPr anchor="b"/>
          <a:lstStyle>
            <a:lvl1pPr algn="l">
              <a:lnSpc>
                <a:spcPts val="4200"/>
              </a:lnSpc>
              <a:defRPr sz="3400">
                <a:solidFill>
                  <a:schemeClr val="bg1"/>
                </a:solidFill>
              </a:defRPr>
            </a:lvl1pPr>
          </a:lstStyle>
          <a:p>
            <a:r>
              <a:rPr lang="en-GB" dirty="0" smtClean="0"/>
              <a:t>Click to edit Master title</a:t>
            </a:r>
            <a:endParaRPr lang="en-US" dirty="0"/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2"/>
          </p:nvPr>
        </p:nvSpPr>
        <p:spPr>
          <a:xfrm>
            <a:off x="539552" y="4365104"/>
            <a:ext cx="6768752" cy="1799456"/>
          </a:xfrm>
          <a:prstGeom prst="rect">
            <a:avLst/>
          </a:prstGeom>
        </p:spPr>
        <p:txBody>
          <a:bodyPr/>
          <a:lstStyle>
            <a:lvl1pPr marL="0" indent="0">
              <a:buClrTx/>
              <a:buNone/>
              <a:defRPr sz="2000">
                <a:solidFill>
                  <a:srgbClr val="FFFFFF"/>
                </a:solidFill>
              </a:defRPr>
            </a:lvl1pPr>
            <a:lvl2pPr marL="501650" indent="-285750">
              <a:buClrTx/>
              <a:buFont typeface="Arial"/>
              <a:buChar char="•"/>
              <a:defRPr sz="2000">
                <a:solidFill>
                  <a:srgbClr val="FFFFFF"/>
                </a:solidFill>
              </a:defRPr>
            </a:lvl2pPr>
            <a:lvl3pPr>
              <a:buClrTx/>
              <a:defRPr>
                <a:solidFill>
                  <a:srgbClr val="FFFFFF"/>
                </a:solidFill>
              </a:defRPr>
            </a:lvl3pPr>
            <a:lvl4pPr>
              <a:buClrTx/>
              <a:defRPr>
                <a:solidFill>
                  <a:srgbClr val="FFFFFF"/>
                </a:solidFill>
              </a:defRPr>
            </a:lvl4pPr>
            <a:lvl5pPr>
              <a:buClrTx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3159477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HIN_cover_fullgreen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175"/>
            <a:ext cx="9144000" cy="685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529854" y="2899543"/>
            <a:ext cx="6778450" cy="1470025"/>
          </a:xfrm>
          <a:prstGeom prst="rect">
            <a:avLst/>
          </a:prstGeom>
        </p:spPr>
        <p:txBody>
          <a:bodyPr anchor="b"/>
          <a:lstStyle>
            <a:lvl1pPr algn="l">
              <a:lnSpc>
                <a:spcPts val="4200"/>
              </a:lnSpc>
              <a:defRPr sz="3400">
                <a:solidFill>
                  <a:schemeClr val="bg1"/>
                </a:solidFill>
              </a:defRPr>
            </a:lvl1pPr>
          </a:lstStyle>
          <a:p>
            <a:r>
              <a:rPr lang="en-GB" dirty="0" smtClean="0"/>
              <a:t>Click to edit Master title</a:t>
            </a:r>
            <a:endParaRPr lang="en-US" dirty="0"/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2"/>
          </p:nvPr>
        </p:nvSpPr>
        <p:spPr>
          <a:xfrm>
            <a:off x="539552" y="4365104"/>
            <a:ext cx="6768752" cy="1799456"/>
          </a:xfrm>
          <a:prstGeom prst="rect">
            <a:avLst/>
          </a:prstGeom>
        </p:spPr>
        <p:txBody>
          <a:bodyPr/>
          <a:lstStyle>
            <a:lvl1pPr marL="0" indent="0">
              <a:buClrTx/>
              <a:buNone/>
              <a:defRPr sz="2000">
                <a:solidFill>
                  <a:srgbClr val="FFFFFF"/>
                </a:solidFill>
              </a:defRPr>
            </a:lvl1pPr>
            <a:lvl2pPr marL="501650" indent="-285750">
              <a:buClrTx/>
              <a:buFont typeface="Arial"/>
              <a:buChar char="•"/>
              <a:defRPr sz="2000">
                <a:solidFill>
                  <a:srgbClr val="FFFFFF"/>
                </a:solidFill>
              </a:defRPr>
            </a:lvl2pPr>
            <a:lvl3pPr>
              <a:buClrTx/>
              <a:defRPr>
                <a:solidFill>
                  <a:srgbClr val="FFFFFF"/>
                </a:solidFill>
              </a:defRPr>
            </a:lvl3pPr>
            <a:lvl4pPr>
              <a:buClrTx/>
              <a:defRPr>
                <a:solidFill>
                  <a:srgbClr val="FFFFFF"/>
                </a:solidFill>
              </a:defRPr>
            </a:lvl4pPr>
            <a:lvl5pPr>
              <a:buClrTx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327692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30213" y="290513"/>
            <a:ext cx="8229600" cy="54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lvl="0"/>
            <a:r>
              <a:rPr lang="en-GB" dirty="0"/>
              <a:t>Click to edit Master title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30213" y="831850"/>
            <a:ext cx="822960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GB" noProof="0" dirty="0" smtClean="0"/>
              <a:t>Click to edit subtitle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10" Type="http://schemas.openxmlformats.org/officeDocument/2006/relationships/image" Target="../media/image6.png"/><Relationship Id="rId4" Type="http://schemas.openxmlformats.org/officeDocument/2006/relationships/slideLayout" Target="../slideLayouts/slideLayout12.xml"/><Relationship Id="rId9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987" r:id="rId1"/>
    <p:sldLayoutId id="2147483988" r:id="rId2"/>
    <p:sldLayoutId id="2147483990" r:id="rId3"/>
    <p:sldLayoutId id="2147483989" r:id="rId4"/>
  </p:sldLayoutIdLst>
  <p:hf hdr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3400">
          <a:solidFill>
            <a:srgbClr val="00A9CD"/>
          </a:solidFill>
          <a:latin typeface="+mj-lt"/>
          <a:ea typeface="ヒラギノ角ゴ Pro W3" charset="0"/>
          <a:cs typeface="+mj-cs"/>
        </a:defRPr>
      </a:lvl1pPr>
      <a:lvl2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3400">
          <a:solidFill>
            <a:srgbClr val="00A9CD"/>
          </a:solidFill>
          <a:latin typeface="Arial" charset="0"/>
          <a:ea typeface="ヒラギノ角ゴ Pro W3" charset="0"/>
          <a:cs typeface="Arial" charset="0"/>
        </a:defRPr>
      </a:lvl2pPr>
      <a:lvl3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3400">
          <a:solidFill>
            <a:srgbClr val="00A9CD"/>
          </a:solidFill>
          <a:latin typeface="Arial" charset="0"/>
          <a:ea typeface="ヒラギノ角ゴ Pro W3" charset="0"/>
          <a:cs typeface="Arial" charset="0"/>
        </a:defRPr>
      </a:lvl3pPr>
      <a:lvl4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3400">
          <a:solidFill>
            <a:srgbClr val="00A9CD"/>
          </a:solidFill>
          <a:latin typeface="Arial" charset="0"/>
          <a:ea typeface="ヒラギノ角ゴ Pro W3" charset="0"/>
          <a:cs typeface="Arial" charset="0"/>
        </a:defRPr>
      </a:lvl4pPr>
      <a:lvl5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3400">
          <a:solidFill>
            <a:srgbClr val="00A9CD"/>
          </a:solidFill>
          <a:latin typeface="Arial" charset="0"/>
          <a:ea typeface="ヒラギノ角ゴ Pro W3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179388" indent="-179388" algn="l" rtl="0" eaLnBrk="1" fontAlgn="base" hangingPunct="1">
        <a:spcBef>
          <a:spcPct val="20000"/>
        </a:spcBef>
        <a:spcAft>
          <a:spcPct val="0"/>
        </a:spcAft>
        <a:buClr>
          <a:srgbClr val="00A9CD"/>
        </a:buClr>
        <a:buChar char="•"/>
        <a:defRPr>
          <a:solidFill>
            <a:srgbClr val="595959"/>
          </a:solidFill>
          <a:latin typeface="+mn-lt"/>
          <a:ea typeface="ヒラギノ角ゴ Pro W3" charset="0"/>
          <a:cs typeface="+mn-cs"/>
        </a:defRPr>
      </a:lvl1pPr>
      <a:lvl2pPr marL="431800" indent="-215900" algn="l" rtl="0" eaLnBrk="1" fontAlgn="base" hangingPunct="1">
        <a:spcBef>
          <a:spcPct val="20000"/>
        </a:spcBef>
        <a:spcAft>
          <a:spcPct val="0"/>
        </a:spcAft>
        <a:buClr>
          <a:srgbClr val="00A9CD"/>
        </a:buClr>
        <a:buChar char="–"/>
        <a:defRPr>
          <a:solidFill>
            <a:srgbClr val="595959"/>
          </a:solidFill>
          <a:latin typeface="+mn-lt"/>
          <a:ea typeface="Arial" charset="0"/>
          <a:cs typeface="+mn-cs"/>
        </a:defRPr>
      </a:lvl2pPr>
      <a:lvl3pPr marL="647700" indent="-179388" algn="l" rtl="0" eaLnBrk="1" fontAlgn="base" hangingPunct="1">
        <a:spcBef>
          <a:spcPct val="20000"/>
        </a:spcBef>
        <a:spcAft>
          <a:spcPct val="0"/>
        </a:spcAft>
        <a:buClr>
          <a:srgbClr val="00A9CD"/>
        </a:buClr>
        <a:buFont typeface="Lucida Grande" pitchFamily="-1" charset="0"/>
        <a:buChar char="–"/>
        <a:defRPr sz="1600">
          <a:solidFill>
            <a:srgbClr val="595959"/>
          </a:solidFill>
          <a:latin typeface="+mn-lt"/>
          <a:ea typeface="Arial" charset="0"/>
          <a:cs typeface="+mn-cs"/>
        </a:defRPr>
      </a:lvl3pPr>
      <a:lvl4pPr marL="827088" indent="-179388" algn="l" rtl="0" eaLnBrk="1" fontAlgn="base" hangingPunct="1">
        <a:spcBef>
          <a:spcPct val="20000"/>
        </a:spcBef>
        <a:spcAft>
          <a:spcPct val="0"/>
        </a:spcAft>
        <a:buClr>
          <a:srgbClr val="00A9CD"/>
        </a:buClr>
        <a:buFont typeface="Lucida Grande" pitchFamily="-1" charset="0"/>
        <a:buChar char="–"/>
        <a:defRPr sz="1600">
          <a:solidFill>
            <a:srgbClr val="595959"/>
          </a:solidFill>
          <a:latin typeface="+mn-lt"/>
          <a:ea typeface="Arial" charset="0"/>
          <a:cs typeface="+mn-cs"/>
        </a:defRPr>
      </a:lvl4pPr>
      <a:lvl5pPr marL="1006475" indent="-179388" algn="l" rtl="0" eaLnBrk="1" fontAlgn="base" hangingPunct="1">
        <a:spcBef>
          <a:spcPct val="20000"/>
        </a:spcBef>
        <a:spcAft>
          <a:spcPct val="0"/>
        </a:spcAft>
        <a:buClr>
          <a:srgbClr val="00A9CD"/>
        </a:buClr>
        <a:buFont typeface="Lucida Grande" pitchFamily="-1" charset="0"/>
        <a:buChar char="–"/>
        <a:defRPr sz="1400">
          <a:solidFill>
            <a:srgbClr val="595959"/>
          </a:solidFill>
          <a:latin typeface="+mn-lt"/>
          <a:ea typeface="Arial" charset="0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520746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2" r:id="rId1"/>
    <p:sldLayoutId id="2147483993" r:id="rId2"/>
    <p:sldLayoutId id="2147483994" r:id="rId3"/>
    <p:sldLayoutId id="2147483995" r:id="rId4"/>
  </p:sldLayoutIdLst>
  <p:hf hdr="0"/>
  <p:txStyles>
    <p:titleStyle>
      <a:lvl1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400">
          <a:solidFill>
            <a:srgbClr val="00A9CD"/>
          </a:solidFill>
          <a:latin typeface="+mj-lt"/>
          <a:ea typeface="ヒラギノ角ゴ Pro W3" charset="0"/>
          <a:cs typeface="+mj-cs"/>
        </a:defRPr>
      </a:lvl1pPr>
      <a:lvl2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400">
          <a:solidFill>
            <a:srgbClr val="00A9CD"/>
          </a:solidFill>
          <a:latin typeface="Arial" charset="0"/>
          <a:ea typeface="ヒラギノ角ゴ Pro W3" charset="0"/>
          <a:cs typeface="Arial" charset="0"/>
        </a:defRPr>
      </a:lvl2pPr>
      <a:lvl3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400">
          <a:solidFill>
            <a:srgbClr val="00A9CD"/>
          </a:solidFill>
          <a:latin typeface="Arial" charset="0"/>
          <a:ea typeface="ヒラギノ角ゴ Pro W3" charset="0"/>
          <a:cs typeface="Arial" charset="0"/>
        </a:defRPr>
      </a:lvl3pPr>
      <a:lvl4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400">
          <a:solidFill>
            <a:srgbClr val="00A9CD"/>
          </a:solidFill>
          <a:latin typeface="Arial" charset="0"/>
          <a:ea typeface="ヒラギノ角ゴ Pro W3" charset="0"/>
          <a:cs typeface="Arial" charset="0"/>
        </a:defRPr>
      </a:lvl4pPr>
      <a:lvl5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400">
          <a:solidFill>
            <a:srgbClr val="00A9CD"/>
          </a:solidFill>
          <a:latin typeface="Arial" charset="0"/>
          <a:ea typeface="ヒラギノ角ゴ Pro W3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179388" indent="-179388" algn="l" rtl="0" eaLnBrk="0" fontAlgn="base" hangingPunct="0">
        <a:spcBef>
          <a:spcPct val="20000"/>
        </a:spcBef>
        <a:spcAft>
          <a:spcPct val="0"/>
        </a:spcAft>
        <a:buClr>
          <a:srgbClr val="00A9CD"/>
        </a:buClr>
        <a:buChar char="•"/>
        <a:defRPr>
          <a:solidFill>
            <a:srgbClr val="595959"/>
          </a:solidFill>
          <a:latin typeface="+mn-lt"/>
          <a:ea typeface="ヒラギノ角ゴ Pro W3" charset="0"/>
          <a:cs typeface="+mn-cs"/>
        </a:defRPr>
      </a:lvl1pPr>
      <a:lvl2pPr marL="431800" indent="-215900" algn="l" rtl="0" eaLnBrk="0" fontAlgn="base" hangingPunct="0">
        <a:spcBef>
          <a:spcPct val="20000"/>
        </a:spcBef>
        <a:spcAft>
          <a:spcPct val="0"/>
        </a:spcAft>
        <a:buClr>
          <a:srgbClr val="00A9CD"/>
        </a:buClr>
        <a:buChar char="–"/>
        <a:defRPr>
          <a:solidFill>
            <a:srgbClr val="595959"/>
          </a:solidFill>
          <a:latin typeface="+mn-lt"/>
          <a:ea typeface="Arial" charset="0"/>
          <a:cs typeface="+mn-cs"/>
        </a:defRPr>
      </a:lvl2pPr>
      <a:lvl3pPr marL="647700" indent="-179388" algn="l" rtl="0" eaLnBrk="0" fontAlgn="base" hangingPunct="0">
        <a:spcBef>
          <a:spcPct val="20000"/>
        </a:spcBef>
        <a:spcAft>
          <a:spcPct val="0"/>
        </a:spcAft>
        <a:buClr>
          <a:srgbClr val="00A9CD"/>
        </a:buClr>
        <a:buFont typeface="Lucida Grande" pitchFamily="-1" charset="0"/>
        <a:buChar char="–"/>
        <a:defRPr sz="1600">
          <a:solidFill>
            <a:srgbClr val="595959"/>
          </a:solidFill>
          <a:latin typeface="+mn-lt"/>
          <a:ea typeface="Arial" charset="0"/>
          <a:cs typeface="+mn-cs"/>
        </a:defRPr>
      </a:lvl3pPr>
      <a:lvl4pPr marL="827088" indent="-179388" algn="l" rtl="0" eaLnBrk="0" fontAlgn="base" hangingPunct="0">
        <a:spcBef>
          <a:spcPct val="20000"/>
        </a:spcBef>
        <a:spcAft>
          <a:spcPct val="0"/>
        </a:spcAft>
        <a:buClr>
          <a:srgbClr val="00A9CD"/>
        </a:buClr>
        <a:buFont typeface="Lucida Grande" pitchFamily="-1" charset="0"/>
        <a:buChar char="–"/>
        <a:defRPr sz="1600">
          <a:solidFill>
            <a:srgbClr val="595959"/>
          </a:solidFill>
          <a:latin typeface="+mn-lt"/>
          <a:ea typeface="Arial" charset="0"/>
          <a:cs typeface="+mn-cs"/>
        </a:defRPr>
      </a:lvl4pPr>
      <a:lvl5pPr marL="1006475" indent="-179388" algn="l" rtl="0" eaLnBrk="0" fontAlgn="base" hangingPunct="0">
        <a:spcBef>
          <a:spcPct val="20000"/>
        </a:spcBef>
        <a:spcAft>
          <a:spcPct val="0"/>
        </a:spcAft>
        <a:buClr>
          <a:srgbClr val="00A9CD"/>
        </a:buClr>
        <a:buFont typeface="Lucida Grande" pitchFamily="-1" charset="0"/>
        <a:buChar char="–"/>
        <a:defRPr sz="1400">
          <a:solidFill>
            <a:srgbClr val="595959"/>
          </a:solidFill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30213" y="290513"/>
            <a:ext cx="8229600" cy="54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title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0213" y="831850"/>
            <a:ext cx="822960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subtitle</a:t>
            </a:r>
          </a:p>
        </p:txBody>
      </p:sp>
      <p:pic>
        <p:nvPicPr>
          <p:cNvPr id="6149" name="Picture 11" descr="HIN_footer_logo_aqua.png"/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118475" y="6308725"/>
            <a:ext cx="5937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3" name="Straight Connector 12"/>
          <p:cNvCxnSpPr/>
          <p:nvPr/>
        </p:nvCxnSpPr>
        <p:spPr>
          <a:xfrm>
            <a:off x="423863" y="6165850"/>
            <a:ext cx="8288337" cy="0"/>
          </a:xfrm>
          <a:prstGeom prst="line">
            <a:avLst/>
          </a:prstGeom>
          <a:ln w="6350"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0" r:id="rId1"/>
    <p:sldLayoutId id="2147483981" r:id="rId2"/>
    <p:sldLayoutId id="2147483982" r:id="rId3"/>
    <p:sldLayoutId id="2147483983" r:id="rId4"/>
    <p:sldLayoutId id="2147483984" r:id="rId5"/>
    <p:sldLayoutId id="2147483985" r:id="rId6"/>
    <p:sldLayoutId id="2147483986" r:id="rId7"/>
    <p:sldLayoutId id="2147483998" r:id="rId8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400">
          <a:solidFill>
            <a:srgbClr val="00A9CD"/>
          </a:solidFill>
          <a:latin typeface="+mj-lt"/>
          <a:ea typeface="ヒラギノ角ゴ Pro W3" charset="0"/>
          <a:cs typeface="+mj-cs"/>
        </a:defRPr>
      </a:lvl1pPr>
      <a:lvl2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400">
          <a:solidFill>
            <a:srgbClr val="00A9CD"/>
          </a:solidFill>
          <a:latin typeface="Arial" charset="0"/>
          <a:ea typeface="ヒラギノ角ゴ Pro W3" charset="0"/>
          <a:cs typeface="Arial" charset="0"/>
        </a:defRPr>
      </a:lvl2pPr>
      <a:lvl3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400">
          <a:solidFill>
            <a:srgbClr val="00A9CD"/>
          </a:solidFill>
          <a:latin typeface="Arial" charset="0"/>
          <a:ea typeface="ヒラギノ角ゴ Pro W3" charset="0"/>
          <a:cs typeface="Arial" charset="0"/>
        </a:defRPr>
      </a:lvl3pPr>
      <a:lvl4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400">
          <a:solidFill>
            <a:srgbClr val="00A9CD"/>
          </a:solidFill>
          <a:latin typeface="Arial" charset="0"/>
          <a:ea typeface="ヒラギノ角ゴ Pro W3" charset="0"/>
          <a:cs typeface="Arial" charset="0"/>
        </a:defRPr>
      </a:lvl4pPr>
      <a:lvl5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400">
          <a:solidFill>
            <a:srgbClr val="00A9CD"/>
          </a:solidFill>
          <a:latin typeface="Arial" charset="0"/>
          <a:ea typeface="ヒラギノ角ゴ Pro W3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A9CD"/>
        </a:buClr>
        <a:defRPr sz="2000">
          <a:solidFill>
            <a:srgbClr val="00A9CD"/>
          </a:solidFill>
          <a:latin typeface="+mn-lt"/>
          <a:ea typeface="ヒラギノ角ゴ Pro W3" charset="0"/>
          <a:cs typeface="+mn-cs"/>
        </a:defRPr>
      </a:lvl1pPr>
      <a:lvl2pPr marL="431800" indent="-215900" algn="l" rtl="0" eaLnBrk="0" fontAlgn="base" hangingPunct="0">
        <a:spcBef>
          <a:spcPct val="20000"/>
        </a:spcBef>
        <a:spcAft>
          <a:spcPct val="0"/>
        </a:spcAft>
        <a:buClr>
          <a:srgbClr val="00A9CD"/>
        </a:buClr>
        <a:buChar char="–"/>
        <a:defRPr>
          <a:solidFill>
            <a:srgbClr val="595959"/>
          </a:solidFill>
          <a:latin typeface="+mn-lt"/>
          <a:ea typeface="Arial" charset="0"/>
          <a:cs typeface="+mn-cs"/>
        </a:defRPr>
      </a:lvl2pPr>
      <a:lvl3pPr marL="647700" indent="-179388" algn="l" rtl="0" eaLnBrk="0" fontAlgn="base" hangingPunct="0">
        <a:spcBef>
          <a:spcPct val="20000"/>
        </a:spcBef>
        <a:spcAft>
          <a:spcPct val="0"/>
        </a:spcAft>
        <a:buClr>
          <a:srgbClr val="00A9CD"/>
        </a:buClr>
        <a:buFont typeface="Lucida Grande" pitchFamily="-1" charset="0"/>
        <a:buChar char="–"/>
        <a:defRPr sz="1600">
          <a:solidFill>
            <a:srgbClr val="595959"/>
          </a:solidFill>
          <a:latin typeface="+mn-lt"/>
          <a:ea typeface="Arial" charset="0"/>
          <a:cs typeface="+mn-cs"/>
        </a:defRPr>
      </a:lvl3pPr>
      <a:lvl4pPr marL="827088" indent="-179388" algn="l" rtl="0" eaLnBrk="0" fontAlgn="base" hangingPunct="0">
        <a:spcBef>
          <a:spcPct val="20000"/>
        </a:spcBef>
        <a:spcAft>
          <a:spcPct val="0"/>
        </a:spcAft>
        <a:buClr>
          <a:srgbClr val="00A9CD"/>
        </a:buClr>
        <a:buFont typeface="Lucida Grande" pitchFamily="-1" charset="0"/>
        <a:buChar char="–"/>
        <a:defRPr sz="1600">
          <a:solidFill>
            <a:srgbClr val="595959"/>
          </a:solidFill>
          <a:latin typeface="+mn-lt"/>
          <a:ea typeface="Arial" charset="0"/>
          <a:cs typeface="+mn-cs"/>
        </a:defRPr>
      </a:lvl4pPr>
      <a:lvl5pPr marL="1006475" indent="-179388" algn="l" rtl="0" eaLnBrk="0" fontAlgn="base" hangingPunct="0">
        <a:spcBef>
          <a:spcPct val="20000"/>
        </a:spcBef>
        <a:spcAft>
          <a:spcPct val="0"/>
        </a:spcAft>
        <a:buClr>
          <a:srgbClr val="00A9CD"/>
        </a:buClr>
        <a:buFont typeface="Lucida Grande" pitchFamily="-1" charset="0"/>
        <a:buChar char="–"/>
        <a:defRPr sz="1400">
          <a:solidFill>
            <a:srgbClr val="595959"/>
          </a:solidFill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ctrTitle"/>
          </p:nvPr>
        </p:nvSpPr>
        <p:spPr bwMode="auto">
          <a:xfrm>
            <a:off x="530225" y="2898775"/>
            <a:ext cx="8181975" cy="14700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GB" dirty="0" smtClean="0">
                <a:ea typeface="ヒラギノ角ゴ Pro W3" pitchFamily="-1" charset="-128"/>
              </a:rPr>
              <a:t>Innovating at the front line – how do we turn feedback into great care</a:t>
            </a:r>
            <a:endParaRPr lang="en-US" dirty="0" smtClean="0">
              <a:ea typeface="ヒラギノ角ゴ Pro W3" pitchFamily="-1" charset="-128"/>
            </a:endParaRPr>
          </a:p>
        </p:txBody>
      </p:sp>
      <p:sp>
        <p:nvSpPr>
          <p:cNvPr id="16387" name="Subtitle 2"/>
          <p:cNvSpPr>
            <a:spLocks noGrp="1"/>
          </p:cNvSpPr>
          <p:nvPr>
            <p:ph type="subTitle" idx="1"/>
          </p:nvPr>
        </p:nvSpPr>
        <p:spPr bwMode="auto">
          <a:xfrm>
            <a:off x="547688" y="4225925"/>
            <a:ext cx="5853112" cy="50323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dirty="0" err="1" smtClean="0">
                <a:ea typeface="ヒラギノ角ゴ Pro W3" pitchFamily="-1" charset="-128"/>
              </a:rPr>
              <a:t>Noivember</a:t>
            </a:r>
            <a:r>
              <a:rPr lang="en-US" dirty="0" smtClean="0">
                <a:ea typeface="ヒラギノ角ゴ Pro W3" pitchFamily="-1" charset="-128"/>
              </a:rPr>
              <a:t> </a:t>
            </a:r>
            <a:r>
              <a:rPr lang="en-US" dirty="0" smtClean="0">
                <a:ea typeface="ヒラギノ角ゴ Pro W3" pitchFamily="-1" charset="-128"/>
              </a:rPr>
              <a:t>2014</a:t>
            </a:r>
            <a:endParaRPr lang="en-US" dirty="0">
              <a:ea typeface="ヒラギノ角ゴ Pro W3" pitchFamily="-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An over view of approaches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580888089"/>
              </p:ext>
            </p:extLst>
          </p:nvPr>
        </p:nvGraphicFramePr>
        <p:xfrm>
          <a:off x="430213" y="1052738"/>
          <a:ext cx="8229602" cy="44954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1467"/>
                <a:gridCol w="2880320"/>
                <a:gridCol w="4087815"/>
              </a:tblGrid>
              <a:tr h="417208">
                <a:tc>
                  <a:txBody>
                    <a:bodyPr/>
                    <a:lstStyle/>
                    <a:p>
                      <a:r>
                        <a:rPr lang="en-GB" dirty="0" smtClean="0"/>
                        <a:t>Theme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Potential project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Conversations to date </a:t>
                      </a:r>
                      <a:endParaRPr lang="en-GB" dirty="0"/>
                    </a:p>
                  </a:txBody>
                  <a:tcPr/>
                </a:tc>
              </a:tr>
              <a:tr h="417208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Diabetes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Improving</a:t>
                      </a:r>
                      <a:r>
                        <a:rPr lang="en-GB" sz="1400" baseline="0" dirty="0" smtClean="0"/>
                        <a:t> self-management of insulin therapy by improving access and appropriate use of technologies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 smtClean="0"/>
                        <a:t>Planning a two stage process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400" dirty="0" smtClean="0"/>
                        <a:t>          -Stage 1 – Joint working with ABHI to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400" dirty="0" smtClean="0"/>
                        <a:t>            engage all current and potential providers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400" dirty="0" smtClean="0"/>
                        <a:t>            of pump services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400" baseline="0" dirty="0" smtClean="0"/>
                        <a:t>         - </a:t>
                      </a:r>
                      <a:r>
                        <a:rPr lang="en-GB" sz="1400" dirty="0" smtClean="0"/>
                        <a:t>Stage 2 – likely to be joint working with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400" dirty="0" smtClean="0"/>
                        <a:t>           </a:t>
                      </a:r>
                      <a:r>
                        <a:rPr lang="en-GB" sz="1400" baseline="0" dirty="0" smtClean="0"/>
                        <a:t> </a:t>
                      </a:r>
                      <a:r>
                        <a:rPr lang="en-GB" sz="1400" dirty="0" smtClean="0"/>
                        <a:t>specify companies to target specific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400" dirty="0" smtClean="0"/>
                        <a:t>            barriers to adoption  </a:t>
                      </a:r>
                    </a:p>
                  </a:txBody>
                  <a:tcPr/>
                </a:tc>
              </a:tr>
              <a:tr h="417208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Diabetes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aseline="0" dirty="0" smtClean="0"/>
                        <a:t>Improving the integration of care pathways for the management of unscheduled care in hypo and hyperglycaemia</a:t>
                      </a:r>
                      <a:endParaRPr lang="en-GB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 smtClean="0"/>
                        <a:t>Working with London Ambulance and local commissioners &amp; providers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 smtClean="0"/>
                        <a:t>Interest expressed by a number of pharmaceutical and device companies</a:t>
                      </a:r>
                    </a:p>
                  </a:txBody>
                  <a:tcPr/>
                </a:tc>
              </a:tr>
              <a:tr h="417208">
                <a:tc>
                  <a:txBody>
                    <a:bodyPr/>
                    <a:lstStyle/>
                    <a:p>
                      <a:r>
                        <a:rPr lang="en-GB" sz="1280" dirty="0" smtClean="0"/>
                        <a:t>Dementia</a:t>
                      </a:r>
                      <a:endParaRPr lang="en-GB" sz="128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80" dirty="0" smtClean="0"/>
                        <a:t>Developing an on-line tool for care planning and management in</a:t>
                      </a:r>
                      <a:r>
                        <a:rPr lang="en-GB" sz="1280" baseline="0" dirty="0" smtClean="0"/>
                        <a:t> dementia</a:t>
                      </a:r>
                      <a:endParaRPr lang="en-GB" sz="128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80" baseline="0" dirty="0" smtClean="0"/>
                        <a:t>Supported SME in SBRI bid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80" baseline="0" dirty="0" smtClean="0"/>
                        <a:t>Opportunity for joint working to develop a tool</a:t>
                      </a:r>
                      <a:endParaRPr lang="en-GB" sz="1280" dirty="0"/>
                    </a:p>
                  </a:txBody>
                  <a:tcPr/>
                </a:tc>
              </a:tr>
              <a:tr h="417208">
                <a:tc>
                  <a:txBody>
                    <a:bodyPr/>
                    <a:lstStyle/>
                    <a:p>
                      <a:r>
                        <a:rPr lang="en-GB" sz="1280" dirty="0" smtClean="0"/>
                        <a:t>Musculoskeletal</a:t>
                      </a:r>
                      <a:endParaRPr lang="en-GB" sz="128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80" dirty="0" smtClean="0"/>
                        <a:t>Developing a website to support the expansion of the ESCAPE programme with clinicians and patients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80" dirty="0" smtClean="0"/>
                        <a:t>Funding for work received from Innovation Fund and a charity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80" dirty="0" smtClean="0"/>
                        <a:t>Procuring a longer term partnership arrangement to develop the tool</a:t>
                      </a:r>
                      <a:endParaRPr lang="en-GB" sz="128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3479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sz="3200" dirty="0" smtClean="0"/>
              <a:t>Money</a:t>
            </a:r>
          </a:p>
          <a:p>
            <a:endParaRPr lang="en-GB" sz="3200" dirty="0" smtClean="0"/>
          </a:p>
          <a:p>
            <a:pPr>
              <a:buFont typeface="Arial" pitchFamily="34" charset="0"/>
              <a:buChar char="•"/>
            </a:pPr>
            <a:r>
              <a:rPr lang="en-GB" sz="3200" dirty="0" smtClean="0"/>
              <a:t>Demographics</a:t>
            </a:r>
          </a:p>
          <a:p>
            <a:endParaRPr lang="en-GB" sz="3200" dirty="0" smtClean="0"/>
          </a:p>
          <a:p>
            <a:pPr>
              <a:buFont typeface="Arial" pitchFamily="34" charset="0"/>
              <a:buChar char="•"/>
            </a:pPr>
            <a:r>
              <a:rPr lang="en-GB" sz="3200" dirty="0" smtClean="0"/>
              <a:t>Francis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 smtClean="0"/>
              <a:t>The problem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 smtClean="0"/>
              <a:t>The Challenge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sz="3200" dirty="0" smtClean="0"/>
              <a:t>National Patient Survey – too slow</a:t>
            </a:r>
          </a:p>
          <a:p>
            <a:r>
              <a:rPr lang="en-GB" sz="3200" dirty="0" smtClean="0"/>
              <a:t>Friends and family</a:t>
            </a:r>
          </a:p>
          <a:p>
            <a:r>
              <a:rPr lang="en-GB" sz="3200" dirty="0" smtClean="0"/>
              <a:t>Paternalism</a:t>
            </a:r>
          </a:p>
          <a:p>
            <a:pPr lvl="1"/>
            <a:r>
              <a:rPr lang="en-GB" sz="3000" dirty="0" smtClean="0"/>
              <a:t>Dementia this week</a:t>
            </a:r>
          </a:p>
          <a:p>
            <a:pPr lvl="1"/>
            <a:r>
              <a:rPr lang="en-GB" sz="3000" dirty="0" smtClean="0"/>
              <a:t>Primary care transformation</a:t>
            </a:r>
            <a:endParaRPr lang="en-US" sz="3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 smtClean="0"/>
              <a:t>An optimistic view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sz="2400" dirty="0" smtClean="0"/>
              <a:t>Renal patient view</a:t>
            </a:r>
          </a:p>
          <a:p>
            <a:r>
              <a:rPr lang="en-GB" sz="2400" dirty="0" smtClean="0"/>
              <a:t>Stroke</a:t>
            </a:r>
          </a:p>
          <a:p>
            <a:endParaRPr lang="en-GB" sz="2400" dirty="0" smtClean="0"/>
          </a:p>
          <a:p>
            <a:r>
              <a:rPr lang="en-GB" sz="2400" dirty="0" smtClean="0"/>
              <a:t>HIV</a:t>
            </a:r>
          </a:p>
          <a:p>
            <a:r>
              <a:rPr lang="en-GB" sz="2400" dirty="0" smtClean="0"/>
              <a:t>Breast and children’s cancer</a:t>
            </a:r>
          </a:p>
          <a:p>
            <a:r>
              <a:rPr lang="en-GB" sz="2400" dirty="0" smtClean="0"/>
              <a:t>Aortic root replacement</a:t>
            </a:r>
          </a:p>
          <a:p>
            <a:r>
              <a:rPr lang="en-GB" sz="2400" dirty="0" err="1" smtClean="0"/>
              <a:t>Birthchoice</a:t>
            </a:r>
            <a:r>
              <a:rPr lang="en-GB" sz="2400" dirty="0" smtClean="0"/>
              <a:t> UK</a:t>
            </a:r>
          </a:p>
          <a:p>
            <a:endParaRPr lang="en-GB" sz="2400" dirty="0" smtClean="0"/>
          </a:p>
          <a:p>
            <a:r>
              <a:rPr lang="en-GB" sz="2400" dirty="0" smtClean="0"/>
              <a:t>Power of narrative</a:t>
            </a:r>
            <a:endParaRPr 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 smtClean="0"/>
              <a:t>Organisations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sz="3200" dirty="0" smtClean="0"/>
              <a:t>Patient Opinion</a:t>
            </a:r>
          </a:p>
          <a:p>
            <a:r>
              <a:rPr lang="en-GB" sz="3200" dirty="0" smtClean="0"/>
              <a:t>I want great care</a:t>
            </a:r>
          </a:p>
          <a:p>
            <a:r>
              <a:rPr lang="en-GB" sz="3200" dirty="0" smtClean="0"/>
              <a:t>Patients like me</a:t>
            </a:r>
          </a:p>
          <a:p>
            <a:r>
              <a:rPr lang="en-GB" sz="3200" dirty="0" smtClean="0"/>
              <a:t>Macmillan</a:t>
            </a:r>
            <a:endParaRPr lang="en-US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 smtClean="0"/>
              <a:t>Our local approach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sz="2400" dirty="0" smtClean="0"/>
              <a:t>Vertical and horizontal</a:t>
            </a:r>
          </a:p>
          <a:p>
            <a:r>
              <a:rPr lang="en-GB" sz="2400" dirty="0" smtClean="0"/>
              <a:t>Board to project</a:t>
            </a:r>
          </a:p>
          <a:p>
            <a:endParaRPr lang="en-GB" sz="2400" dirty="0" smtClean="0"/>
          </a:p>
          <a:p>
            <a:r>
              <a:rPr lang="en-GB" sz="2400" dirty="0" smtClean="0"/>
              <a:t>PO</a:t>
            </a:r>
          </a:p>
          <a:p>
            <a:r>
              <a:rPr lang="en-GB" sz="2400" dirty="0" smtClean="0"/>
              <a:t>Delphi</a:t>
            </a:r>
          </a:p>
          <a:p>
            <a:r>
              <a:rPr lang="en-GB" sz="2400" dirty="0" smtClean="0"/>
              <a:t>Events and stories</a:t>
            </a:r>
          </a:p>
          <a:p>
            <a:pPr lvl="1"/>
            <a:r>
              <a:rPr lang="en-GB" sz="2000" dirty="0" smtClean="0"/>
              <a:t>Dementia, diabetes, alcohol</a:t>
            </a:r>
          </a:p>
          <a:p>
            <a:r>
              <a:rPr lang="en-GB" sz="2400" dirty="0" err="1" smtClean="0"/>
              <a:t>MyBrainBook</a:t>
            </a:r>
            <a:endParaRPr lang="en-GB" sz="2400" dirty="0" smtClean="0"/>
          </a:p>
          <a:p>
            <a:endParaRPr lang="en-GB" sz="2400" dirty="0" smtClean="0"/>
          </a:p>
          <a:p>
            <a:r>
              <a:rPr lang="en-GB" sz="2400" dirty="0" smtClean="0"/>
              <a:t>Sometimes we get </a:t>
            </a:r>
            <a:r>
              <a:rPr lang="en-GB" sz="2400" smtClean="0"/>
              <a:t>it wrong!</a:t>
            </a:r>
            <a:endParaRPr lang="en-US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Progress by theme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42369319"/>
              </p:ext>
            </p:extLst>
          </p:nvPr>
        </p:nvGraphicFramePr>
        <p:xfrm>
          <a:off x="430213" y="1052738"/>
          <a:ext cx="8229604" cy="33189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7491"/>
                <a:gridCol w="2664298"/>
                <a:gridCol w="4087815"/>
              </a:tblGrid>
              <a:tr h="417208">
                <a:tc>
                  <a:txBody>
                    <a:bodyPr/>
                    <a:lstStyle/>
                    <a:p>
                      <a:r>
                        <a:rPr lang="en-GB" dirty="0" smtClean="0"/>
                        <a:t>Theme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Potential project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Conversations to date </a:t>
                      </a:r>
                      <a:endParaRPr lang="en-GB" dirty="0"/>
                    </a:p>
                  </a:txBody>
                  <a:tcPr/>
                </a:tc>
              </a:tr>
              <a:tr h="417208">
                <a:tc>
                  <a:txBody>
                    <a:bodyPr/>
                    <a:lstStyle/>
                    <a:p>
                      <a:r>
                        <a:rPr lang="en-GB" sz="1280" dirty="0" smtClean="0"/>
                        <a:t>All themes</a:t>
                      </a:r>
                      <a:endParaRPr lang="en-GB" sz="128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80" baseline="0" dirty="0" smtClean="0"/>
                        <a:t>Engagement and launch events</a:t>
                      </a:r>
                      <a:endParaRPr lang="en-GB" sz="128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80" dirty="0" smtClean="0"/>
                        <a:t>Industry participation in stakeholder</a:t>
                      </a:r>
                      <a:r>
                        <a:rPr lang="en-GB" sz="1280" baseline="0" dirty="0" smtClean="0"/>
                        <a:t> engagement and problem solving</a:t>
                      </a:r>
                      <a:endParaRPr lang="en-GB" sz="1280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80" dirty="0"/>
                    </a:p>
                  </a:txBody>
                  <a:tcPr/>
                </a:tc>
              </a:tr>
              <a:tr h="417208">
                <a:tc>
                  <a:txBody>
                    <a:bodyPr/>
                    <a:lstStyle/>
                    <a:p>
                      <a:r>
                        <a:rPr lang="en-GB" sz="1280" dirty="0" smtClean="0"/>
                        <a:t>Alcohol</a:t>
                      </a:r>
                      <a:endParaRPr lang="en-GB" sz="128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80" smtClean="0"/>
                        <a:t>Programme </a:t>
                      </a:r>
                      <a:r>
                        <a:rPr lang="en-GB" sz="1280" dirty="0" smtClean="0"/>
                        <a:t>focuses on expanding use of</a:t>
                      </a:r>
                      <a:r>
                        <a:rPr lang="en-GB" sz="1280" baseline="0" dirty="0" smtClean="0"/>
                        <a:t> brief intervention in acute care and improving access to specialist services</a:t>
                      </a:r>
                      <a:endParaRPr lang="en-GB" sz="128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80" dirty="0" smtClean="0"/>
                        <a:t>Conversations on-going with two key pharmaceutical companies, who have expressed an interest in joint working.</a:t>
                      </a:r>
                      <a:endParaRPr lang="en-GB" sz="1280" dirty="0"/>
                    </a:p>
                  </a:txBody>
                  <a:tcPr/>
                </a:tc>
              </a:tr>
              <a:tr h="417208">
                <a:tc>
                  <a:txBody>
                    <a:bodyPr/>
                    <a:lstStyle/>
                    <a:p>
                      <a:r>
                        <a:rPr lang="en-GB" sz="1280" dirty="0" smtClean="0"/>
                        <a:t>Patient Experience</a:t>
                      </a:r>
                      <a:endParaRPr lang="en-GB" sz="128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80" dirty="0" smtClean="0"/>
                        <a:t>Trial of Patient Opinion</a:t>
                      </a:r>
                      <a:endParaRPr lang="en-GB" sz="128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80" dirty="0" smtClean="0"/>
                        <a:t>Patient Opinion an online patient feedback tool is being trialled in diabetes and dementia in member </a:t>
                      </a:r>
                      <a:r>
                        <a:rPr lang="en-GB" sz="1280" dirty="0" err="1" smtClean="0"/>
                        <a:t>organsiations</a:t>
                      </a:r>
                      <a:endParaRPr lang="en-GB" sz="1280" dirty="0"/>
                    </a:p>
                  </a:txBody>
                  <a:tcPr/>
                </a:tc>
              </a:tr>
              <a:tr h="417208">
                <a:tc>
                  <a:txBody>
                    <a:bodyPr/>
                    <a:lstStyle/>
                    <a:p>
                      <a:r>
                        <a:rPr lang="en-GB" sz="1280" dirty="0" smtClean="0"/>
                        <a:t>London Connect</a:t>
                      </a:r>
                      <a:endParaRPr lang="en-GB" sz="128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80" dirty="0" smtClean="0"/>
                        <a:t>Patient records</a:t>
                      </a:r>
                      <a:r>
                        <a:rPr lang="en-GB" sz="1280" baseline="0" dirty="0" smtClean="0"/>
                        <a:t> and Information Governance</a:t>
                      </a:r>
                      <a:endParaRPr lang="en-GB" sz="128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80" dirty="0" smtClean="0"/>
                        <a:t>Both communities have got good industry representation</a:t>
                      </a:r>
                      <a:r>
                        <a:rPr lang="en-GB" sz="1280" baseline="0" dirty="0" smtClean="0"/>
                        <a:t> and involvement in ongoing initiatives</a:t>
                      </a:r>
                      <a:endParaRPr lang="en-GB" sz="128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906219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IN_Powerpoint_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lank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Content Pages">
  <a:themeElements>
    <a:clrScheme name="HIN colour palette">
      <a:dk1>
        <a:srgbClr val="202A2F"/>
      </a:dk1>
      <a:lt1>
        <a:srgbClr val="FFFFFE"/>
      </a:lt1>
      <a:dk2>
        <a:srgbClr val="202A2F"/>
      </a:dk2>
      <a:lt2>
        <a:srgbClr val="FFFFFE"/>
      </a:lt2>
      <a:accent1>
        <a:srgbClr val="00A9CD"/>
      </a:accent1>
      <a:accent2>
        <a:srgbClr val="C0D72F"/>
      </a:accent2>
      <a:accent3>
        <a:srgbClr val="00957E"/>
      </a:accent3>
      <a:accent4>
        <a:srgbClr val="797B7C"/>
      </a:accent4>
      <a:accent5>
        <a:srgbClr val="202A2F"/>
      </a:accent5>
      <a:accent6>
        <a:srgbClr val="2D1C65"/>
      </a:accent6>
      <a:hlink>
        <a:srgbClr val="64B149"/>
      </a:hlink>
      <a:folHlink>
        <a:srgbClr val="009DAC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HIN_Powerpoint_template</Template>
  <TotalTime>514</TotalTime>
  <Words>365</Words>
  <Application>Microsoft Office PowerPoint</Application>
  <PresentationFormat>On-screen Show (4:3)</PresentationFormat>
  <Paragraphs>81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HIN_Powerpoint_template</vt:lpstr>
      <vt:lpstr>Blank</vt:lpstr>
      <vt:lpstr>Content Pages</vt:lpstr>
      <vt:lpstr>Innovating at the front line – how do we turn feedback into great care</vt:lpstr>
      <vt:lpstr>An over view of approaches</vt:lpstr>
      <vt:lpstr>The problem</vt:lpstr>
      <vt:lpstr>The Challenge</vt:lpstr>
      <vt:lpstr>An optimistic view</vt:lpstr>
      <vt:lpstr>Organisations</vt:lpstr>
      <vt:lpstr>Our local approach</vt:lpstr>
      <vt:lpstr>Progress by theme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a cover</dc:title>
  <dc:creator>Sarah Gullo</dc:creator>
  <cp:lastModifiedBy>Chris Streather</cp:lastModifiedBy>
  <cp:revision>63</cp:revision>
  <cp:lastPrinted>2014-01-22T16:36:39Z</cp:lastPrinted>
  <dcterms:created xsi:type="dcterms:W3CDTF">2013-10-14T10:36:21Z</dcterms:created>
  <dcterms:modified xsi:type="dcterms:W3CDTF">2014-11-04T09:48:29Z</dcterms:modified>
</cp:coreProperties>
</file>