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742BE-3112-9044-A316-FA2F6C48DAF9}" v="2" dt="2020-11-18T11:16:03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280"/>
  </p:normalViewPr>
  <p:slideViewPr>
    <p:cSldViewPr snapToGrid="0">
      <p:cViewPr varScale="1">
        <p:scale>
          <a:sx n="93" d="100"/>
          <a:sy n="93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781B-F749-42E8-83D8-36E52C0F9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5AFD5-154E-48A1-A15A-AA4F51F7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AA78-6BEA-4300-81C5-F45FDD71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A81AF-E626-4C44-9237-1EE649CC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2FC76-C673-4514-B701-D7626E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11DA-B971-4BD8-9A6E-B4474317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3E71C-C40C-4A48-893C-5D5CC4CE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B23D-5ABD-4A57-99CD-76096CF2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AF864-6004-482E-998F-FF909D93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E2B5-4041-4336-8DDD-2908F64D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9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A391C-E1F1-4F58-8689-80347C110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2F943-9F5D-46C8-BC1F-73CBAB4D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6339A-CF12-4302-8963-7A9215D8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5DF6B-EC23-409E-9F6D-4D126C17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19851-2228-4D4A-9C93-BB33BE9A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1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786D-48CD-4BD1-9660-E8568D85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7DC9E-8C04-434A-956B-AFA3FA8B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EB32-582A-4B5A-9DAC-98BCAD8F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7E0B-4CB3-4B0B-8A03-EF1C9C6B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70EE-9651-4B4F-9339-56E23C12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E432-B5B4-4D53-BCBA-60741384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46F2A-492D-4E97-8F44-AB27BC3E0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1F38-3267-4D14-A41F-C772D26F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7E9E-9A8D-4BB2-BB95-33289E46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00A16-D430-4F2B-A26F-6CA19CDE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8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CC85-980B-475E-8A6C-A3DD40B1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AF54-C6E9-4AAF-BB90-49FF0827A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A1838-7AA3-4AB0-B9F9-A30BC15DD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1C4A9-A652-42BE-9A51-8A31BEE9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48B1A-3FCE-44B4-99C1-167D0046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C4FE9-D670-40CA-A7B9-C03B0B70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2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5704-FE4D-474D-9921-8D6095AD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B282B-1716-4547-9762-1855FAAE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EF530-5C88-4D54-AD8A-9DA53A4A5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EC67-7BC3-41DD-B984-148C38A47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A7518-D9D5-424A-86C3-B54F7424B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1B9C0-55B0-4744-AF21-8CA4B85B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F4309-F53B-4876-B87F-E8A8468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8CD59-B9A0-4D4E-BE67-77BE35BF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1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2C6D-1A43-4FB1-AAC6-3985716C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726B7-1112-4893-8EA0-DAEF0B2A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CBD26-7AA4-460A-8443-3404FEE1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A51E8-F18C-442B-A52B-09977623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5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648F8-2A40-4C13-A2DF-746926EC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E86DE-1614-4C7B-9802-DA188843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683B0-F457-4766-A2BB-F376DFDC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8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2914-F8BB-454B-AD19-69816BA5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F441-F424-469D-9D3C-6014B1DD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82157-9F0E-4278-B940-54CC0C270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BF021-F555-40BA-83CD-10AA3E69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D934A-9CBC-4B61-94D5-80A7A33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07D63-5AF0-4B52-800C-33FAE0DB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7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0206-978B-4AE3-9B42-5AB64BB4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763F9-20E6-4261-A2E7-858184AD3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6722-B613-4C16-845C-FDD347843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A9120-C674-4B63-AE31-FD1BC0C7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47CCD-5CF2-434D-83B4-578D1F39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BA037-6984-4E25-B284-B4A495F9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D8D65-02B1-4D40-B7A0-92FCDA99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7770-00B8-43FA-88F5-13804069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0482-5D50-40FF-9A17-73C4E6103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21D2-F201-4B0B-B39F-B79AD57B6E2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40525-BE96-4DB9-8F02-2CE5D15AA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8031-5DF3-418E-91E4-BBC812E3D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1C26-233B-4036-A039-01C5034B0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7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improvementscotland.org/our_work/governance_and_assurance/quality_of_care_approach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E926-E64D-460B-A4EA-4DA3BC741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71811-CC71-44C2-AEB9-4057CD93C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9FB452E5-0336-4623-9707-096314C545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23D97CE-DA7E-4B33-8F36-AB4B94AAE3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F4408A-D319-4E28-8041-A4ACA37679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CF55AB5-6224-468F-AEAC-B83FDDD69D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EA8D2FA-6B31-4F4B-841E-76A893A729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8C24E9B-57AF-436F-B8E0-7FA280D43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447F613-960E-4BE2-9A9F-9AC6C8F7B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6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9FB7A27-A48D-4AC8-9ED0-F5678FA6E7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53DF6E-C4B2-4693-8E18-9D9DB6AF3A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2B99-0774-4BB2-87BB-039A94DE3528}"/>
              </a:ext>
            </a:extLst>
          </p:cNvPr>
          <p:cNvSpPr txBox="1"/>
          <p:nvPr/>
        </p:nvSpPr>
        <p:spPr>
          <a:xfrm>
            <a:off x="2189527" y="4555222"/>
            <a:ext cx="7977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latin typeface="Lucida Fax" panose="02060602050505020204" pitchFamily="18" charset="0"/>
                <a:ea typeface="Calibri" panose="020F0502020204030204" pitchFamily="34" charset="0"/>
              </a:rPr>
              <a:t>Healthcare Improvement Scotland (2017) -  </a:t>
            </a:r>
            <a:r>
              <a:rPr lang="en-GB" sz="1800" u="sng" dirty="0">
                <a:solidFill>
                  <a:srgbClr val="0563C1"/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hlinkClick r:id="rId3"/>
              </a:rPr>
              <a:t>http://www.healthcareimprovementscotland.org/our_work/governance_and_assurance/quality_of_care_approach.aspx</a:t>
            </a:r>
            <a:endParaRPr lang="en-GB" sz="1800" dirty="0">
              <a:effectLst/>
              <a:latin typeface="Lucida Fax" panose="02060602050505020204" pitchFamily="18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52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9524D4A-7DED-4038-B6D2-E6B23930C7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32" y="0"/>
            <a:ext cx="3152744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ADCFF-8695-4CE1-B3A7-9077E44A7FD8}"/>
              </a:ext>
            </a:extLst>
          </p:cNvPr>
          <p:cNvSpPr txBox="1"/>
          <p:nvPr/>
        </p:nvSpPr>
        <p:spPr>
          <a:xfrm>
            <a:off x="1484243" y="2040834"/>
            <a:ext cx="5659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A04020102020204" pitchFamily="34" charset="0"/>
              </a:rPr>
              <a:t>Domain 2 Impact on people experiencing care and their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A04020102020204" pitchFamily="34" charset="0"/>
              </a:rPr>
              <a:t>Domain 5 Delivery of  safe, effective, compassionate and person-centred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A04020102020204" pitchFamily="34" charset="0"/>
              </a:rPr>
              <a:t>Domain 7 Workforce management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A04020102020204" pitchFamily="34" charset="0"/>
              </a:rPr>
              <a:t>Domain 9 Quality improvement focused leadership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0EF137C-3A3E-4E78-B23D-4DC191736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8" y="55494"/>
            <a:ext cx="2891873" cy="12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2" ma:contentTypeDescription="Create a new document." ma:contentTypeScope="" ma:versionID="594ddb81a91e423d5cef516fc1752f4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84736f3b0db54620d9383c2729c132be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F9F3A5-7261-48DA-BAAC-5EA2D3D6CE8B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47fa861-369f-4035-a868-dd727a8f1ebe"/>
    <ds:schemaRef ds:uri="http://schemas.openxmlformats.org/package/2006/metadata/core-properties"/>
    <ds:schemaRef ds:uri="db480776-5128-43a3-b677-12ebb2d77427"/>
  </ds:schemaRefs>
</ds:datastoreItem>
</file>

<file path=customXml/itemProps2.xml><?xml version="1.0" encoding="utf-8"?>
<ds:datastoreItem xmlns:ds="http://schemas.openxmlformats.org/officeDocument/2006/customXml" ds:itemID="{F3E0B0FA-EB2A-4B99-AB91-C39F6A08B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5CB7F-3A66-41BC-964D-3B172A831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Macintosh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Lucida Fax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Crawford</dc:creator>
  <cp:lastModifiedBy>Fraser Gilmore</cp:lastModifiedBy>
  <cp:revision>4</cp:revision>
  <dcterms:created xsi:type="dcterms:W3CDTF">2020-10-28T09:54:01Z</dcterms:created>
  <dcterms:modified xsi:type="dcterms:W3CDTF">2020-11-18T11:16:04Z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