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311" r:id="rId5"/>
    <p:sldId id="346" r:id="rId6"/>
    <p:sldId id="345" r:id="rId7"/>
    <p:sldId id="347" r:id="rId8"/>
    <p:sldId id="348" r:id="rId9"/>
    <p:sldId id="351" r:id="rId10"/>
    <p:sldId id="349" r:id="rId11"/>
    <p:sldId id="352" r:id="rId12"/>
    <p:sldId id="353" r:id="rId13"/>
    <p:sldId id="356" r:id="rId14"/>
    <p:sldId id="357" r:id="rId15"/>
    <p:sldId id="350" r:id="rId16"/>
    <p:sldId id="354" r:id="rId17"/>
    <p:sldId id="355" r:id="rId18"/>
    <p:sldId id="33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A2C"/>
    <a:srgbClr val="00A22E"/>
    <a:srgbClr val="00B032"/>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59E1C-020E-3547-9062-FF1EAE54A4BD}" v="2" dt="2020-11-10T10:26:15.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39773" autoAdjust="0"/>
  </p:normalViewPr>
  <p:slideViewPr>
    <p:cSldViewPr snapToGrid="0">
      <p:cViewPr varScale="1">
        <p:scale>
          <a:sx n="34" d="100"/>
          <a:sy n="34" d="100"/>
        </p:scale>
        <p:origin x="3024" y="184"/>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C1A501-7F77-454E-933A-C68F537DC2F2}" type="datetimeFigureOut">
              <a:rPr lang="en-GB" smtClean="0">
                <a:latin typeface="Arial" panose="020B0604020202020204" pitchFamily="34" charset="0"/>
              </a:rPr>
              <a:t>10/11/2020</a:t>
            </a:fld>
            <a:endParaRPr lang="en-GB">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218752-5FD1-4BE5-B2E5-EB588ABA3C8E}"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2749969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0C9EDAC6-F261-5545-9235-9877CB77DB7A}" type="datetimeFigureOut">
              <a:rPr lang="en-GB" smtClean="0"/>
              <a:pPr/>
              <a:t>10/11/2020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915E522-EAEE-5143-A177-E9C347899F57}" type="slidenum">
              <a:rPr lang="en-GB" smtClean="0"/>
              <a:pPr/>
              <a:t>‹#›</a:t>
            </a:fld>
            <a:endParaRPr lang="en-GB"/>
          </a:p>
        </p:txBody>
      </p:sp>
    </p:spTree>
    <p:extLst>
      <p:ext uri="{BB962C8B-B14F-4D97-AF65-F5344CB8AC3E}">
        <p14:creationId xmlns:p14="http://schemas.microsoft.com/office/powerpoint/2010/main" val="821780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We were founded in 1911 by Douglas Macmillan. We have over 100 years of experience of helping people living with and beyond cancer. </a:t>
            </a:r>
            <a:endParaRPr lang="en-US" dirty="0"/>
          </a:p>
          <a:p>
            <a:r>
              <a:rPr lang="en-GB" dirty="0"/>
              <a:t>In 1911 Douglas Macmillan started the Society for the Prevention and Relief of Cancer after the death of his father from oesophageal cancer. Cancer at the time was something people never talked about, and to have cancer was seen as something shameful. Douglas wanted advice and information for all people with cancer, to provide support and compassion, and to overcome the many taboos around cancer.</a:t>
            </a:r>
          </a:p>
          <a:p>
            <a:r>
              <a:rPr lang="en-GB" dirty="0"/>
              <a:t> </a:t>
            </a:r>
          </a:p>
          <a:p>
            <a:r>
              <a:rPr lang="en-GB" dirty="0">
                <a:latin typeface="Arial"/>
                <a:cs typeface="Arial"/>
              </a:rPr>
              <a:t>Times and attitudes have changed, as has the understanding and experience of cancer. But we’ve continually adapted the support we offer to ensure it’s right for people today, and will be right in the future too. And our determination to continually improve the experience of cancer is something that will never waver.</a:t>
            </a:r>
            <a:br>
              <a:rPr lang="en-GB" dirty="0">
                <a:cs typeface="Arial"/>
              </a:rPr>
            </a:br>
            <a:r>
              <a:rPr lang="en-GB" dirty="0">
                <a:latin typeface="Arial"/>
                <a:cs typeface="Arial"/>
              </a:rPr>
              <a:t> </a:t>
            </a:r>
            <a:br>
              <a:rPr lang="en-GB" dirty="0">
                <a:cs typeface="Arial"/>
              </a:rPr>
            </a:br>
            <a:r>
              <a:rPr lang="en-GB" dirty="0">
                <a:latin typeface="Arial"/>
                <a:cs typeface="Arial"/>
              </a:rPr>
              <a:t>Video on our heritage can be found on The Library, Resource ID: 30213</a:t>
            </a:r>
          </a:p>
        </p:txBody>
      </p:sp>
      <p:sp>
        <p:nvSpPr>
          <p:cNvPr id="4" name="Slide Number Placeholder 3"/>
          <p:cNvSpPr>
            <a:spLocks noGrp="1"/>
          </p:cNvSpPr>
          <p:nvPr>
            <p:ph type="sldNum" sz="quarter" idx="10"/>
          </p:nvPr>
        </p:nvSpPr>
        <p:spPr/>
        <p:txBody>
          <a:bodyPr/>
          <a:lstStyle/>
          <a:p>
            <a:fld id="{9915E522-EAEE-5143-A177-E9C347899F57}" type="slidenum">
              <a:rPr lang="en-GB" smtClean="0"/>
              <a:t>1</a:t>
            </a:fld>
            <a:endParaRPr lang="en-GB"/>
          </a:p>
        </p:txBody>
      </p:sp>
    </p:spTree>
    <p:extLst>
      <p:ext uri="{BB962C8B-B14F-4D97-AF65-F5344CB8AC3E}">
        <p14:creationId xmlns:p14="http://schemas.microsoft.com/office/powerpoint/2010/main" val="2877215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Just as we were moving forward with our plans  - </a:t>
            </a:r>
            <a:r>
              <a:rPr lang="en-GB" dirty="0" err="1">
                <a:latin typeface="Arial"/>
                <a:cs typeface="Arial"/>
              </a:rPr>
              <a:t>Covid</a:t>
            </a:r>
            <a:r>
              <a:rPr lang="en-GB" dirty="0">
                <a:latin typeface="Arial"/>
                <a:cs typeface="Arial"/>
              </a:rPr>
              <a:t> hit.</a:t>
            </a:r>
          </a:p>
          <a:p>
            <a:endParaRPr lang="en-GB" dirty="0">
              <a:latin typeface="Arial"/>
              <a:cs typeface="Arial"/>
            </a:endParaRPr>
          </a:p>
          <a:p>
            <a:r>
              <a:rPr lang="en-GB" dirty="0">
                <a:latin typeface="Arial"/>
                <a:cs typeface="Arial"/>
              </a:rPr>
              <a:t>We gave some consideration to how we might be able to carry on our partnership with Care Opinion in the new world that we found ourselves in.</a:t>
            </a:r>
          </a:p>
        </p:txBody>
      </p:sp>
      <p:sp>
        <p:nvSpPr>
          <p:cNvPr id="4" name="Slide Number Placeholder 3"/>
          <p:cNvSpPr>
            <a:spLocks noGrp="1"/>
          </p:cNvSpPr>
          <p:nvPr>
            <p:ph type="sldNum" sz="quarter" idx="10"/>
          </p:nvPr>
        </p:nvSpPr>
        <p:spPr/>
        <p:txBody>
          <a:bodyPr/>
          <a:lstStyle/>
          <a:p>
            <a:fld id="{9915E522-EAEE-5143-A177-E9C347899F57}" type="slidenum">
              <a:rPr lang="en-GB" smtClean="0"/>
              <a:t>10</a:t>
            </a:fld>
            <a:endParaRPr lang="en-GB"/>
          </a:p>
        </p:txBody>
      </p:sp>
    </p:spTree>
    <p:extLst>
      <p:ext uri="{BB962C8B-B14F-4D97-AF65-F5344CB8AC3E}">
        <p14:creationId xmlns:p14="http://schemas.microsoft.com/office/powerpoint/2010/main" val="682165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Conversations with our networks – semi structured interviews to gather experiences of people with cancer during </a:t>
            </a:r>
            <a:r>
              <a:rPr lang="en-GB" dirty="0" err="1">
                <a:latin typeface="Arial"/>
                <a:cs typeface="Arial"/>
              </a:rPr>
              <a:t>covid</a:t>
            </a:r>
            <a:endParaRPr lang="en-GB" dirty="0">
              <a:latin typeface="Arial"/>
              <a:cs typeface="Arial"/>
            </a:endParaRPr>
          </a:p>
          <a:p>
            <a:r>
              <a:rPr lang="en-GB" dirty="0">
                <a:latin typeface="Arial"/>
                <a:cs typeface="Arial"/>
              </a:rPr>
              <a:t>Survey</a:t>
            </a:r>
          </a:p>
          <a:p>
            <a:r>
              <a:rPr lang="en-GB" dirty="0">
                <a:latin typeface="Arial"/>
                <a:cs typeface="Arial"/>
              </a:rPr>
              <a:t>Stories from Care Opinion</a:t>
            </a:r>
          </a:p>
          <a:p>
            <a:endParaRPr lang="en-GB" dirty="0">
              <a:latin typeface="Arial"/>
              <a:cs typeface="Arial"/>
            </a:endParaRPr>
          </a:p>
          <a:p>
            <a:r>
              <a:rPr lang="en-GB" dirty="0">
                <a:latin typeface="Arial"/>
                <a:cs typeface="Arial"/>
              </a:rPr>
              <a:t>Gathered, analysed and themed into reports which detail the things that matter to people with cancer</a:t>
            </a:r>
          </a:p>
        </p:txBody>
      </p:sp>
      <p:sp>
        <p:nvSpPr>
          <p:cNvPr id="4" name="Slide Number Placeholder 3"/>
          <p:cNvSpPr>
            <a:spLocks noGrp="1"/>
          </p:cNvSpPr>
          <p:nvPr>
            <p:ph type="sldNum" sz="quarter" idx="10"/>
          </p:nvPr>
        </p:nvSpPr>
        <p:spPr/>
        <p:txBody>
          <a:bodyPr/>
          <a:lstStyle/>
          <a:p>
            <a:fld id="{9915E522-EAEE-5143-A177-E9C347899F57}" type="slidenum">
              <a:rPr lang="en-GB" smtClean="0"/>
              <a:t>11</a:t>
            </a:fld>
            <a:endParaRPr lang="en-GB"/>
          </a:p>
        </p:txBody>
      </p:sp>
    </p:spTree>
    <p:extLst>
      <p:ext uri="{BB962C8B-B14F-4D97-AF65-F5344CB8AC3E}">
        <p14:creationId xmlns:p14="http://schemas.microsoft.com/office/powerpoint/2010/main" val="104588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a:cs typeface="Arial"/>
            </a:endParaRPr>
          </a:p>
        </p:txBody>
      </p:sp>
      <p:sp>
        <p:nvSpPr>
          <p:cNvPr id="4" name="Slide Number Placeholder 3"/>
          <p:cNvSpPr>
            <a:spLocks noGrp="1"/>
          </p:cNvSpPr>
          <p:nvPr>
            <p:ph type="sldNum" sz="quarter" idx="10"/>
          </p:nvPr>
        </p:nvSpPr>
        <p:spPr/>
        <p:txBody>
          <a:bodyPr/>
          <a:lstStyle/>
          <a:p>
            <a:fld id="{9915E522-EAEE-5143-A177-E9C347899F57}" type="slidenum">
              <a:rPr lang="en-GB" smtClean="0"/>
              <a:t>12</a:t>
            </a:fld>
            <a:endParaRPr lang="en-GB"/>
          </a:p>
        </p:txBody>
      </p:sp>
    </p:spTree>
    <p:extLst>
      <p:ext uri="{BB962C8B-B14F-4D97-AF65-F5344CB8AC3E}">
        <p14:creationId xmlns:p14="http://schemas.microsoft.com/office/powerpoint/2010/main" val="1150386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Sharing of reports internally shone a light on the impact of our engagement work with the most senior leaders in the organisation.</a:t>
            </a:r>
          </a:p>
          <a:p>
            <a:r>
              <a:rPr lang="en-GB" dirty="0">
                <a:latin typeface="Arial"/>
                <a:cs typeface="Arial"/>
              </a:rPr>
              <a:t>Dovetailed our real life experiences and stories with the hard data of our evidence and impact teams providing a rounded picture of the impact of covid-19 on cancer patients</a:t>
            </a:r>
          </a:p>
          <a:p>
            <a:endParaRPr lang="en-GB" dirty="0">
              <a:latin typeface="Arial"/>
              <a:cs typeface="Arial"/>
            </a:endParaRPr>
          </a:p>
          <a:p>
            <a:r>
              <a:rPr lang="en-GB" dirty="0">
                <a:latin typeface="Arial"/>
                <a:cs typeface="Arial"/>
              </a:rPr>
              <a:t>In Scotland, we used the report to inform the Transforming Cancer Care Executive Group, senior civil servants and policy makers on the impact</a:t>
            </a:r>
          </a:p>
          <a:p>
            <a:r>
              <a:rPr lang="en-GB" dirty="0">
                <a:latin typeface="Arial"/>
                <a:cs typeface="Arial"/>
              </a:rPr>
              <a:t>Used the reports to hep shape our campaigning and policy calls around the restart of cancer services</a:t>
            </a:r>
          </a:p>
          <a:p>
            <a:r>
              <a:rPr lang="en-GB" dirty="0">
                <a:latin typeface="Arial"/>
                <a:cs typeface="Arial"/>
              </a:rPr>
              <a:t>Connected with more people with cancer through blogs and social media</a:t>
            </a:r>
          </a:p>
        </p:txBody>
      </p:sp>
      <p:sp>
        <p:nvSpPr>
          <p:cNvPr id="4" name="Slide Number Placeholder 3"/>
          <p:cNvSpPr>
            <a:spLocks noGrp="1"/>
          </p:cNvSpPr>
          <p:nvPr>
            <p:ph type="sldNum" sz="quarter" idx="10"/>
          </p:nvPr>
        </p:nvSpPr>
        <p:spPr/>
        <p:txBody>
          <a:bodyPr/>
          <a:lstStyle/>
          <a:p>
            <a:fld id="{9915E522-EAEE-5143-A177-E9C347899F57}" type="slidenum">
              <a:rPr lang="en-GB" smtClean="0"/>
              <a:t>13</a:t>
            </a:fld>
            <a:endParaRPr lang="en-GB"/>
          </a:p>
        </p:txBody>
      </p:sp>
    </p:spTree>
    <p:extLst>
      <p:ext uri="{BB962C8B-B14F-4D97-AF65-F5344CB8AC3E}">
        <p14:creationId xmlns:p14="http://schemas.microsoft.com/office/powerpoint/2010/main" val="2924826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a:cs typeface="Arial"/>
            </a:endParaRPr>
          </a:p>
          <a:p>
            <a:r>
              <a:rPr lang="en-GB" dirty="0">
                <a:latin typeface="Arial"/>
                <a:cs typeface="Arial"/>
              </a:rPr>
              <a:t>Discussions within Macmillan to embed the stories from Care Opinion into our practice – right across the UK.  Plan to be able to begin this work in January 2021.</a:t>
            </a:r>
          </a:p>
          <a:p>
            <a:endParaRPr lang="en-GB" dirty="0">
              <a:latin typeface="Arial"/>
              <a:cs typeface="Arial"/>
            </a:endParaRPr>
          </a:p>
          <a:p>
            <a:r>
              <a:rPr lang="en-GB" dirty="0">
                <a:latin typeface="Arial"/>
                <a:cs typeface="Arial"/>
              </a:rPr>
              <a:t>When restrictions lift, open up conversations with Macmillan Professionals to carry on encouraging them to tell their patients about Care Opinion.</a:t>
            </a:r>
          </a:p>
          <a:p>
            <a:endParaRPr lang="en-GB" dirty="0">
              <a:latin typeface="Arial"/>
              <a:cs typeface="Arial"/>
            </a:endParaRPr>
          </a:p>
          <a:p>
            <a:r>
              <a:rPr lang="en-GB" dirty="0">
                <a:latin typeface="Arial"/>
                <a:cs typeface="Arial"/>
              </a:rPr>
              <a:t>Consider if we might be able to have feedback directly from people about Macmillan’s directly delivered services (support line, financial support etc). </a:t>
            </a:r>
          </a:p>
          <a:p>
            <a:endParaRPr lang="en-GB" dirty="0">
              <a:latin typeface="Arial"/>
              <a:cs typeface="Arial"/>
            </a:endParaRPr>
          </a:p>
          <a:p>
            <a:endParaRPr lang="en-GB" dirty="0">
              <a:latin typeface="Arial"/>
              <a:cs typeface="Arial"/>
            </a:endParaRPr>
          </a:p>
        </p:txBody>
      </p:sp>
      <p:sp>
        <p:nvSpPr>
          <p:cNvPr id="4" name="Slide Number Placeholder 3"/>
          <p:cNvSpPr>
            <a:spLocks noGrp="1"/>
          </p:cNvSpPr>
          <p:nvPr>
            <p:ph type="sldNum" sz="quarter" idx="10"/>
          </p:nvPr>
        </p:nvSpPr>
        <p:spPr/>
        <p:txBody>
          <a:bodyPr/>
          <a:lstStyle/>
          <a:p>
            <a:fld id="{9915E522-EAEE-5143-A177-E9C347899F57}" type="slidenum">
              <a:rPr lang="en-GB" smtClean="0"/>
              <a:t>14</a:t>
            </a:fld>
            <a:endParaRPr lang="en-GB"/>
          </a:p>
        </p:txBody>
      </p:sp>
    </p:spTree>
    <p:extLst>
      <p:ext uri="{BB962C8B-B14F-4D97-AF65-F5344CB8AC3E}">
        <p14:creationId xmlns:p14="http://schemas.microsoft.com/office/powerpoint/2010/main" val="4165026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15E522-EAEE-5143-A177-E9C347899F57}" type="slidenum">
              <a:rPr lang="en-GB" smtClean="0"/>
              <a:t>15</a:t>
            </a:fld>
            <a:endParaRPr lang="en-GB"/>
          </a:p>
        </p:txBody>
      </p:sp>
    </p:spTree>
    <p:extLst>
      <p:ext uri="{BB962C8B-B14F-4D97-AF65-F5344CB8AC3E}">
        <p14:creationId xmlns:p14="http://schemas.microsoft.com/office/powerpoint/2010/main" val="358373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a:cs typeface="Arial"/>
              </a:rPr>
              <a:t>The number of people being diagnosed with cancer is rising and more people are surviving cancer than ever before. This means the nature of cancer care itself needs to adapt and evolve to meet the rapidly changing needs of people living with cancer. But current cancer care provision is approaching a crisis point. Existing support services are struggling to cope, yet the number of people living with cancer continues to grow. </a:t>
            </a:r>
            <a:endParaRPr lang="en-US" dirty="0"/>
          </a:p>
          <a:p>
            <a:endParaRPr lang="en-GB" b="1" dirty="0">
              <a:latin typeface="Arial"/>
              <a:cs typeface="Arial"/>
            </a:endParaRPr>
          </a:p>
          <a:p>
            <a:r>
              <a:rPr lang="en-GB" dirty="0">
                <a:latin typeface="Arial"/>
                <a:cs typeface="Arial"/>
              </a:rPr>
              <a:t>•Today, around 3m people are living with cancer in the UK, and by 2030 this figure will rise to 4m. </a:t>
            </a:r>
            <a:r>
              <a:rPr lang="en-GB" i="1" dirty="0">
                <a:latin typeface="Arial"/>
                <a:cs typeface="Arial"/>
              </a:rPr>
              <a:t>(Source: Macmillan Annual Report and Accounts 2019)</a:t>
            </a:r>
            <a:endParaRPr lang="en-GB" dirty="0">
              <a:latin typeface="Arial"/>
              <a:cs typeface="Arial"/>
            </a:endParaRPr>
          </a:p>
          <a:p>
            <a:r>
              <a:rPr lang="en-GB" dirty="0">
                <a:latin typeface="Arial"/>
                <a:cs typeface="Arial"/>
              </a:rPr>
              <a:t>•Half of us will get cancer at some point in our lives. </a:t>
            </a:r>
          </a:p>
          <a:p>
            <a:r>
              <a:rPr lang="en-GB" dirty="0">
                <a:latin typeface="Arial"/>
                <a:cs typeface="Arial"/>
              </a:rPr>
              <a:t>•What we do has never been more important or urgent. </a:t>
            </a:r>
            <a:endParaRPr lang="en-GB" dirty="0">
              <a:cs typeface="Arial"/>
            </a:endParaRPr>
          </a:p>
          <a:p>
            <a:r>
              <a:rPr lang="en-GB" dirty="0">
                <a:latin typeface="Arial"/>
                <a:cs typeface="Arial"/>
              </a:rPr>
              <a:t>  </a:t>
            </a:r>
          </a:p>
          <a:p>
            <a:r>
              <a:rPr lang="en-GB" dirty="0">
                <a:latin typeface="Arial"/>
                <a:cs typeface="Arial"/>
              </a:rPr>
              <a:t>Cancer can affect anyone. Receiving a cancer diagnosis can turn life upside down in a single moment. We’re here to help everyone with cancer live life as fully as they can, providing physical, financial and emotional support. So whatever cancer throws their way, we’re right there with them. </a:t>
            </a:r>
            <a:endParaRPr lang="en-GB" dirty="0">
              <a:cs typeface="Arial"/>
            </a:endParaRPr>
          </a:p>
          <a:p>
            <a:r>
              <a:rPr lang="en-GB" dirty="0">
                <a:latin typeface="Arial"/>
                <a:cs typeface="Arial"/>
              </a:rPr>
              <a:t>People are now living longer with a cancer diagnosis. Through better treatment we have added years to life but now we need to add life to years.</a:t>
            </a:r>
          </a:p>
        </p:txBody>
      </p:sp>
      <p:sp>
        <p:nvSpPr>
          <p:cNvPr id="4" name="Slide Number Placeholder 3"/>
          <p:cNvSpPr>
            <a:spLocks noGrp="1"/>
          </p:cNvSpPr>
          <p:nvPr>
            <p:ph type="sldNum" sz="quarter" idx="10"/>
          </p:nvPr>
        </p:nvSpPr>
        <p:spPr/>
        <p:txBody>
          <a:bodyPr/>
          <a:lstStyle/>
          <a:p>
            <a:fld id="{9915E522-EAEE-5143-A177-E9C347899F57}" type="slidenum">
              <a:rPr lang="en-GB" smtClean="0"/>
              <a:t>2</a:t>
            </a:fld>
            <a:endParaRPr lang="en-GB"/>
          </a:p>
        </p:txBody>
      </p:sp>
    </p:spTree>
    <p:extLst>
      <p:ext uri="{BB962C8B-B14F-4D97-AF65-F5344CB8AC3E}">
        <p14:creationId xmlns:p14="http://schemas.microsoft.com/office/powerpoint/2010/main" val="374141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Arial"/>
              </a:rPr>
              <a:t>Description of services and support from Macmillan:</a:t>
            </a:r>
          </a:p>
          <a:p>
            <a:endParaRPr lang="en-GB" dirty="0">
              <a:cs typeface="Arial"/>
            </a:endParaRPr>
          </a:p>
          <a:p>
            <a:r>
              <a:rPr lang="en-GB" dirty="0">
                <a:cs typeface="Arial"/>
              </a:rPr>
              <a:t>Macmillan Professionals – Nurses, Welfare Rights, Cancer Information &amp; Support</a:t>
            </a:r>
          </a:p>
          <a:p>
            <a:r>
              <a:rPr lang="en-GB" dirty="0">
                <a:cs typeface="Arial"/>
              </a:rPr>
              <a:t>Support Line</a:t>
            </a:r>
          </a:p>
          <a:p>
            <a:r>
              <a:rPr lang="en-GB" dirty="0">
                <a:cs typeface="Arial"/>
              </a:rPr>
              <a:t>Online Community</a:t>
            </a:r>
          </a:p>
          <a:p>
            <a:r>
              <a:rPr lang="en-GB" dirty="0">
                <a:cs typeface="Arial"/>
              </a:rPr>
              <a:t>Macmillan Telephone Buddies </a:t>
            </a:r>
          </a:p>
          <a:p>
            <a:r>
              <a:rPr lang="en-GB" dirty="0">
                <a:cs typeface="Arial"/>
              </a:rPr>
              <a:t>Practical &amp; Emotional Support (pre-</a:t>
            </a:r>
            <a:r>
              <a:rPr lang="en-GB" dirty="0" err="1">
                <a:cs typeface="Arial"/>
              </a:rPr>
              <a:t>covid</a:t>
            </a:r>
            <a:r>
              <a:rPr lang="en-GB" dirty="0">
                <a:cs typeface="Arial"/>
              </a:rPr>
              <a:t>)</a:t>
            </a:r>
          </a:p>
          <a:p>
            <a:r>
              <a:rPr lang="en-GB" dirty="0">
                <a:cs typeface="Arial"/>
              </a:rPr>
              <a:t>Website and information</a:t>
            </a:r>
          </a:p>
        </p:txBody>
      </p:sp>
      <p:sp>
        <p:nvSpPr>
          <p:cNvPr id="4" name="Slide Number Placeholder 3"/>
          <p:cNvSpPr>
            <a:spLocks noGrp="1"/>
          </p:cNvSpPr>
          <p:nvPr>
            <p:ph type="sldNum" sz="quarter" idx="10"/>
          </p:nvPr>
        </p:nvSpPr>
        <p:spPr/>
        <p:txBody>
          <a:bodyPr/>
          <a:lstStyle/>
          <a:p>
            <a:fld id="{9915E522-EAEE-5143-A177-E9C347899F57}" type="slidenum">
              <a:rPr lang="en-GB" smtClean="0"/>
              <a:t>3</a:t>
            </a:fld>
            <a:endParaRPr lang="en-GB"/>
          </a:p>
        </p:txBody>
      </p:sp>
    </p:spTree>
    <p:extLst>
      <p:ext uri="{BB962C8B-B14F-4D97-AF65-F5344CB8AC3E}">
        <p14:creationId xmlns:p14="http://schemas.microsoft.com/office/powerpoint/2010/main" val="285816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My role in Scotland is to ensure that the voices of people affected by cancer are at the heart of everything that we do.</a:t>
            </a:r>
          </a:p>
          <a:p>
            <a:endParaRPr lang="en-GB" dirty="0">
              <a:latin typeface="Arial"/>
              <a:cs typeface="Arial"/>
            </a:endParaRPr>
          </a:p>
          <a:p>
            <a:r>
              <a:rPr lang="en-GB" dirty="0">
                <a:latin typeface="Arial"/>
                <a:cs typeface="Arial"/>
              </a:rPr>
              <a:t>We gather, listen to and amplify the voices of people affected by cancer.  Our entire engagement and involvement strategy in Macmillan in Scotland is based around ‘what matters to you?’.  By finding out, listening and acting on what is the most important to the people we care for is the only way we can provide truly person-centred care.</a:t>
            </a:r>
          </a:p>
          <a:p>
            <a:endParaRPr lang="en-GB" dirty="0">
              <a:latin typeface="Arial"/>
              <a:cs typeface="Arial"/>
            </a:endParaRPr>
          </a:p>
          <a:p>
            <a:r>
              <a:rPr lang="en-GB" dirty="0">
                <a:latin typeface="Arial"/>
                <a:cs typeface="Arial"/>
              </a:rPr>
              <a:t>This is why our partnership work with care opinion is so important to us.</a:t>
            </a:r>
          </a:p>
          <a:p>
            <a:endParaRPr lang="en-GB" dirty="0">
              <a:latin typeface="Arial"/>
              <a:cs typeface="Arial"/>
            </a:endParaRPr>
          </a:p>
          <a:p>
            <a:endParaRPr lang="en-GB" dirty="0">
              <a:latin typeface="Arial"/>
              <a:cs typeface="Arial"/>
            </a:endParaRPr>
          </a:p>
        </p:txBody>
      </p:sp>
      <p:sp>
        <p:nvSpPr>
          <p:cNvPr id="4" name="Slide Number Placeholder 3"/>
          <p:cNvSpPr>
            <a:spLocks noGrp="1"/>
          </p:cNvSpPr>
          <p:nvPr>
            <p:ph type="sldNum" sz="quarter" idx="10"/>
          </p:nvPr>
        </p:nvSpPr>
        <p:spPr/>
        <p:txBody>
          <a:bodyPr/>
          <a:lstStyle/>
          <a:p>
            <a:fld id="{9915E522-EAEE-5143-A177-E9C347899F57}" type="slidenum">
              <a:rPr lang="en-GB" smtClean="0"/>
              <a:t>4</a:t>
            </a:fld>
            <a:endParaRPr lang="en-GB"/>
          </a:p>
        </p:txBody>
      </p:sp>
    </p:spTree>
    <p:extLst>
      <p:ext uri="{BB962C8B-B14F-4D97-AF65-F5344CB8AC3E}">
        <p14:creationId xmlns:p14="http://schemas.microsoft.com/office/powerpoint/2010/main" val="2839226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Pre-</a:t>
            </a:r>
            <a:r>
              <a:rPr lang="en-GB" dirty="0" err="1">
                <a:latin typeface="Arial"/>
                <a:cs typeface="Arial"/>
              </a:rPr>
              <a:t>covid</a:t>
            </a:r>
            <a:r>
              <a:rPr lang="en-GB" dirty="0">
                <a:latin typeface="Arial"/>
                <a:cs typeface="Arial"/>
              </a:rPr>
              <a:t> – conversation cafes, face to face events, training, 1-1 interviews, cancer voices annual conference.  Focussed around building relationships with people by being in the room with them.</a:t>
            </a:r>
          </a:p>
          <a:p>
            <a:endParaRPr lang="en-GB" dirty="0">
              <a:latin typeface="Arial"/>
              <a:cs typeface="Arial"/>
            </a:endParaRPr>
          </a:p>
          <a:p>
            <a:r>
              <a:rPr lang="en-GB" dirty="0">
                <a:latin typeface="Arial"/>
                <a:cs typeface="Arial"/>
              </a:rPr>
              <a:t>When it became clear that </a:t>
            </a:r>
            <a:r>
              <a:rPr lang="en-GB" dirty="0" err="1">
                <a:latin typeface="Arial"/>
                <a:cs typeface="Arial"/>
              </a:rPr>
              <a:t>covid</a:t>
            </a:r>
            <a:r>
              <a:rPr lang="en-GB" dirty="0">
                <a:latin typeface="Arial"/>
                <a:cs typeface="Arial"/>
              </a:rPr>
              <a:t> was going to be with us for the longer term, we reviewed our approach, to ensure that we could continue with our work in the digital space.</a:t>
            </a:r>
          </a:p>
          <a:p>
            <a:endParaRPr lang="en-GB" dirty="0">
              <a:latin typeface="Arial"/>
              <a:cs typeface="Arial"/>
            </a:endParaRPr>
          </a:p>
          <a:p>
            <a:r>
              <a:rPr lang="en-GB" dirty="0">
                <a:latin typeface="Arial"/>
                <a:cs typeface="Arial"/>
              </a:rPr>
              <a:t>Digital storytelling – moved to a virtual delivery model as a result of Covid-19</a:t>
            </a:r>
          </a:p>
          <a:p>
            <a:endParaRPr lang="en-GB" dirty="0">
              <a:latin typeface="Arial"/>
              <a:cs typeface="Arial"/>
            </a:endParaRPr>
          </a:p>
          <a:p>
            <a:r>
              <a:rPr lang="en-GB" dirty="0">
                <a:latin typeface="Arial"/>
                <a:cs typeface="Arial"/>
              </a:rPr>
              <a:t>Surveys</a:t>
            </a:r>
          </a:p>
          <a:p>
            <a:endParaRPr lang="en-GB" dirty="0">
              <a:latin typeface="Arial"/>
              <a:cs typeface="Arial"/>
            </a:endParaRPr>
          </a:p>
          <a:p>
            <a:r>
              <a:rPr lang="en-GB" dirty="0">
                <a:latin typeface="Arial"/>
                <a:cs typeface="Arial"/>
              </a:rPr>
              <a:t>Cancer Voices Networks – webinars and virtual discussion groups and semi </a:t>
            </a:r>
            <a:r>
              <a:rPr lang="en-GB">
                <a:latin typeface="Arial"/>
                <a:cs typeface="Arial"/>
              </a:rPr>
              <a:t>structured interviews</a:t>
            </a:r>
            <a:endParaRPr lang="en-GB" dirty="0">
              <a:latin typeface="Arial"/>
              <a:cs typeface="Arial"/>
            </a:endParaRPr>
          </a:p>
          <a:p>
            <a:endParaRPr lang="en-GB" dirty="0">
              <a:latin typeface="Arial"/>
              <a:cs typeface="Arial"/>
            </a:endParaRPr>
          </a:p>
          <a:p>
            <a:r>
              <a:rPr lang="en-GB" dirty="0">
                <a:latin typeface="Arial"/>
                <a:cs typeface="Arial"/>
              </a:rPr>
              <a:t>Community Organisations  	Men’s Sheds Association of Scotland</a:t>
            </a:r>
          </a:p>
          <a:p>
            <a:r>
              <a:rPr lang="en-GB" dirty="0">
                <a:latin typeface="Arial"/>
                <a:cs typeface="Arial"/>
              </a:rPr>
              <a:t>		Disability Equality Scotland</a:t>
            </a:r>
          </a:p>
          <a:p>
            <a:r>
              <a:rPr lang="en-GB" dirty="0">
                <a:latin typeface="Arial"/>
                <a:cs typeface="Arial"/>
              </a:rPr>
              <a:t>		The Alliance</a:t>
            </a:r>
          </a:p>
          <a:p>
            <a:endParaRPr lang="en-GB" dirty="0">
              <a:latin typeface="Arial"/>
              <a:cs typeface="Arial"/>
            </a:endParaRPr>
          </a:p>
          <a:p>
            <a:r>
              <a:rPr lang="en-GB" dirty="0">
                <a:latin typeface="Arial"/>
                <a:cs typeface="Arial"/>
              </a:rPr>
              <a:t>Care Opinion – I’ll go into more detail about this later</a:t>
            </a:r>
          </a:p>
          <a:p>
            <a:endParaRPr lang="en-GB" dirty="0">
              <a:latin typeface="Arial"/>
              <a:cs typeface="Arial"/>
            </a:endParaRPr>
          </a:p>
        </p:txBody>
      </p:sp>
      <p:sp>
        <p:nvSpPr>
          <p:cNvPr id="4" name="Slide Number Placeholder 3"/>
          <p:cNvSpPr>
            <a:spLocks noGrp="1"/>
          </p:cNvSpPr>
          <p:nvPr>
            <p:ph type="sldNum" sz="quarter" idx="10"/>
          </p:nvPr>
        </p:nvSpPr>
        <p:spPr/>
        <p:txBody>
          <a:bodyPr/>
          <a:lstStyle/>
          <a:p>
            <a:fld id="{9915E522-EAEE-5143-A177-E9C347899F57}" type="slidenum">
              <a:rPr lang="en-GB" smtClean="0"/>
              <a:t>5</a:t>
            </a:fld>
            <a:endParaRPr lang="en-GB"/>
          </a:p>
        </p:txBody>
      </p:sp>
    </p:spTree>
    <p:extLst>
      <p:ext uri="{BB962C8B-B14F-4D97-AF65-F5344CB8AC3E}">
        <p14:creationId xmlns:p14="http://schemas.microsoft.com/office/powerpoint/2010/main" val="2262222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So what?  What do we do with what we hear?</a:t>
            </a:r>
          </a:p>
          <a:p>
            <a:endParaRPr lang="en-GB" dirty="0">
              <a:latin typeface="Arial"/>
              <a:cs typeface="Arial"/>
            </a:endParaRPr>
          </a:p>
          <a:p>
            <a:r>
              <a:rPr lang="en-GB" dirty="0">
                <a:latin typeface="Arial"/>
                <a:cs typeface="Arial"/>
              </a:rPr>
              <a:t>We listen and try to understand, and think about how what we hear can be used to influence services and policy.  </a:t>
            </a:r>
          </a:p>
          <a:p>
            <a:endParaRPr lang="en-GB" dirty="0">
              <a:latin typeface="Arial"/>
              <a:cs typeface="Arial"/>
            </a:endParaRPr>
          </a:p>
          <a:p>
            <a:r>
              <a:rPr lang="en-GB" dirty="0">
                <a:latin typeface="Arial"/>
                <a:cs typeface="Arial"/>
              </a:rPr>
              <a:t>Involvement in service development</a:t>
            </a:r>
          </a:p>
          <a:p>
            <a:r>
              <a:rPr lang="en-GB" dirty="0">
                <a:latin typeface="Arial"/>
                <a:cs typeface="Arial"/>
              </a:rPr>
              <a:t>Example of ICJ and the role of user involvement groups</a:t>
            </a:r>
          </a:p>
          <a:p>
            <a:endParaRPr lang="en-GB" dirty="0">
              <a:latin typeface="Arial"/>
              <a:cs typeface="Arial"/>
            </a:endParaRPr>
          </a:p>
          <a:p>
            <a:r>
              <a:rPr lang="en-GB" dirty="0">
                <a:latin typeface="Arial"/>
                <a:cs typeface="Arial"/>
              </a:rPr>
              <a:t>Transforming Cancer Care – Macmillan’s £9m partnership with the Scottish Government to provide a holistic needs assessment or ‘what matters to you conversation’ and named link worker to everyone diagnosed with cancer in Scotland by 2022.</a:t>
            </a:r>
          </a:p>
          <a:p>
            <a:r>
              <a:rPr lang="en-GB" dirty="0">
                <a:latin typeface="Arial"/>
                <a:cs typeface="Arial"/>
              </a:rPr>
              <a:t>We have built an infrastructure to support meaningful engagement at all levels which feeds into the TCC programme</a:t>
            </a:r>
          </a:p>
          <a:p>
            <a:endParaRPr lang="en-GB" dirty="0">
              <a:latin typeface="Arial"/>
              <a:cs typeface="Arial"/>
            </a:endParaRPr>
          </a:p>
        </p:txBody>
      </p:sp>
      <p:sp>
        <p:nvSpPr>
          <p:cNvPr id="4" name="Slide Number Placeholder 3"/>
          <p:cNvSpPr>
            <a:spLocks noGrp="1"/>
          </p:cNvSpPr>
          <p:nvPr>
            <p:ph type="sldNum" sz="quarter" idx="10"/>
          </p:nvPr>
        </p:nvSpPr>
        <p:spPr/>
        <p:txBody>
          <a:bodyPr/>
          <a:lstStyle/>
          <a:p>
            <a:fld id="{9915E522-EAEE-5143-A177-E9C347899F57}" type="slidenum">
              <a:rPr lang="en-GB" smtClean="0"/>
              <a:t>6</a:t>
            </a:fld>
            <a:endParaRPr lang="en-GB"/>
          </a:p>
        </p:txBody>
      </p:sp>
    </p:spTree>
    <p:extLst>
      <p:ext uri="{BB962C8B-B14F-4D97-AF65-F5344CB8AC3E}">
        <p14:creationId xmlns:p14="http://schemas.microsoft.com/office/powerpoint/2010/main" val="4033517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We gather, listen to and amplify the voices of people affected by cancer.  Our entire engagement and involvement strategy in Macmillan in Scotland is based around ‘what matters to you?’.  By finding out, listening and acting on what is the most important to the people we care for is the only way we can provide truly person-centred care.</a:t>
            </a:r>
          </a:p>
          <a:p>
            <a:endParaRPr lang="en-GB" dirty="0">
              <a:latin typeface="Arial"/>
              <a:cs typeface="Arial"/>
            </a:endParaRPr>
          </a:p>
          <a:p>
            <a:r>
              <a:rPr lang="en-GB" dirty="0">
                <a:latin typeface="Arial"/>
                <a:cs typeface="Arial"/>
              </a:rPr>
              <a:t>Cancer Conversations with Jason Leitch – we were able to facilitate a conversation with members of our cancer voices networks, e-campaigners and volunteers who deliver our telephone buddies service and Jason Leitch, there were 35 participants all of whom are affected by cancer in some way.  They were able to put their questions directly to Jason and engage with a senior civil servant on the issues that are important to them</a:t>
            </a:r>
          </a:p>
          <a:p>
            <a:endParaRPr lang="en-GB" dirty="0">
              <a:latin typeface="Arial"/>
              <a:cs typeface="Arial"/>
            </a:endParaRPr>
          </a:p>
          <a:p>
            <a:r>
              <a:rPr lang="en-GB" dirty="0">
                <a:latin typeface="Arial"/>
                <a:cs typeface="Arial"/>
              </a:rPr>
              <a:t>Internally within Macmillan – recognising that we needed to reconnect with our cancer voices we hosted a webinar which saw over 150 people affected by cancer join us to restart our conversations.  Following on from this we are in the process of setting up cancer conversations with senior leaders across the organisation such as our CEO and Chief Medical Officer</a:t>
            </a:r>
          </a:p>
          <a:p>
            <a:endParaRPr lang="en-GB" dirty="0">
              <a:latin typeface="Arial"/>
              <a:cs typeface="Arial"/>
            </a:endParaRPr>
          </a:p>
          <a:p>
            <a:r>
              <a:rPr lang="en-GB" dirty="0">
                <a:latin typeface="Arial"/>
                <a:cs typeface="Arial"/>
              </a:rPr>
              <a:t>Scottish Government through working with our public affairs and policy colleagues</a:t>
            </a:r>
          </a:p>
          <a:p>
            <a:endParaRPr lang="en-GB"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a:cs typeface="Arial"/>
              </a:rPr>
              <a:t>TCC &amp; ICJ – as I’ve already described</a:t>
            </a:r>
          </a:p>
          <a:p>
            <a:endParaRPr lang="en-GB" dirty="0">
              <a:latin typeface="Arial"/>
              <a:cs typeface="Arial"/>
            </a:endParaRPr>
          </a:p>
          <a:p>
            <a:endParaRPr lang="en-GB" dirty="0">
              <a:latin typeface="Arial"/>
              <a:cs typeface="Arial"/>
            </a:endParaRPr>
          </a:p>
        </p:txBody>
      </p:sp>
      <p:sp>
        <p:nvSpPr>
          <p:cNvPr id="4" name="Slide Number Placeholder 3"/>
          <p:cNvSpPr>
            <a:spLocks noGrp="1"/>
          </p:cNvSpPr>
          <p:nvPr>
            <p:ph type="sldNum" sz="quarter" idx="10"/>
          </p:nvPr>
        </p:nvSpPr>
        <p:spPr/>
        <p:txBody>
          <a:bodyPr/>
          <a:lstStyle/>
          <a:p>
            <a:fld id="{9915E522-EAEE-5143-A177-E9C347899F57}" type="slidenum">
              <a:rPr lang="en-GB" smtClean="0"/>
              <a:t>7</a:t>
            </a:fld>
            <a:endParaRPr lang="en-GB"/>
          </a:p>
        </p:txBody>
      </p:sp>
    </p:spTree>
    <p:extLst>
      <p:ext uri="{BB962C8B-B14F-4D97-AF65-F5344CB8AC3E}">
        <p14:creationId xmlns:p14="http://schemas.microsoft.com/office/powerpoint/2010/main" val="695545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A very special partnership</a:t>
            </a:r>
          </a:p>
          <a:p>
            <a:endParaRPr lang="en-GB" dirty="0">
              <a:latin typeface="Arial"/>
              <a:cs typeface="Arial"/>
            </a:endParaRPr>
          </a:p>
          <a:p>
            <a:r>
              <a:rPr lang="en-GB" sz="1200" kern="1200" dirty="0">
                <a:solidFill>
                  <a:schemeClr val="tx1"/>
                </a:solidFill>
                <a:effectLst/>
                <a:latin typeface="Arial" panose="020B0604020202020204" pitchFamily="34" charset="0"/>
                <a:ea typeface="+mn-ea"/>
                <a:cs typeface="+mn-cs"/>
              </a:rPr>
              <a:t>We have been registered with Care Opinion since October 2017.  Some SLT members are set up to receive notifications of new feedback which mentions ‘cancer’ or ‘Macmillan’.  We do not take any action at present on any feedback posted.</a:t>
            </a:r>
          </a:p>
          <a:p>
            <a:r>
              <a:rPr lang="en-GB" sz="1200" kern="1200" dirty="0">
                <a:solidFill>
                  <a:schemeClr val="tx1"/>
                </a:solidFill>
                <a:effectLst/>
                <a:latin typeface="Arial" panose="020B0604020202020204" pitchFamily="34" charset="0"/>
                <a:ea typeface="+mn-ea"/>
                <a:cs typeface="+mn-cs"/>
              </a:rPr>
              <a:t> </a:t>
            </a:r>
          </a:p>
          <a:p>
            <a:r>
              <a:rPr lang="en-GB" sz="1200" kern="1200" dirty="0">
                <a:solidFill>
                  <a:schemeClr val="tx1"/>
                </a:solidFill>
                <a:effectLst/>
                <a:latin typeface="Arial" panose="020B0604020202020204" pitchFamily="34" charset="0"/>
                <a:ea typeface="+mn-ea"/>
                <a:cs typeface="+mn-cs"/>
              </a:rPr>
              <a:t>Proposed next steps</a:t>
            </a:r>
          </a:p>
          <a:p>
            <a:r>
              <a:rPr lang="en-GB" sz="1200" kern="1200" dirty="0">
                <a:solidFill>
                  <a:schemeClr val="tx1"/>
                </a:solidFill>
                <a:effectLst/>
                <a:latin typeface="Arial" panose="020B0604020202020204" pitchFamily="34" charset="0"/>
                <a:ea typeface="+mn-ea"/>
                <a:cs typeface="+mn-cs"/>
              </a:rPr>
              <a:t>Identify an NHS Board who might be receptive to working with us in Macmillan to provide signposting responses to feedback stories, where appropriate.</a:t>
            </a:r>
          </a:p>
          <a:p>
            <a:r>
              <a:rPr lang="en-GB" sz="1200" kern="1200" dirty="0">
                <a:solidFill>
                  <a:schemeClr val="tx1"/>
                </a:solidFill>
                <a:effectLst/>
                <a:latin typeface="Arial" panose="020B0604020202020204" pitchFamily="34" charset="0"/>
                <a:ea typeface="+mn-ea"/>
                <a:cs typeface="+mn-cs"/>
              </a:rPr>
              <a:t> </a:t>
            </a:r>
          </a:p>
          <a:p>
            <a:r>
              <a:rPr lang="en-GB" sz="1200" kern="1200" dirty="0">
                <a:solidFill>
                  <a:schemeClr val="tx1"/>
                </a:solidFill>
                <a:effectLst/>
                <a:latin typeface="Arial" panose="020B0604020202020204" pitchFamily="34" charset="0"/>
                <a:ea typeface="+mn-ea"/>
                <a:cs typeface="+mn-cs"/>
              </a:rPr>
              <a:t>This would need to be very carefully managed to ensure that relationships with our partners is not put at risk.  I would envisage testing this approach by responding to positive feedback stories.</a:t>
            </a:r>
          </a:p>
          <a:p>
            <a:r>
              <a:rPr lang="en-GB" sz="1200" kern="1200" dirty="0">
                <a:solidFill>
                  <a:schemeClr val="tx1"/>
                </a:solidFill>
                <a:effectLst/>
                <a:latin typeface="Arial" panose="020B0604020202020204" pitchFamily="34" charset="0"/>
                <a:ea typeface="+mn-ea"/>
                <a:cs typeface="+mn-cs"/>
              </a:rPr>
              <a:t> </a:t>
            </a:r>
          </a:p>
          <a:p>
            <a:r>
              <a:rPr lang="en-GB" sz="1200" kern="1200" dirty="0">
                <a:solidFill>
                  <a:schemeClr val="tx1"/>
                </a:solidFill>
                <a:effectLst/>
                <a:latin typeface="Arial" panose="020B0604020202020204" pitchFamily="34" charset="0"/>
                <a:ea typeface="+mn-ea"/>
                <a:cs typeface="+mn-cs"/>
              </a:rPr>
              <a:t> </a:t>
            </a:r>
          </a:p>
          <a:p>
            <a:r>
              <a:rPr lang="en-GB" sz="1200" kern="1200" dirty="0">
                <a:solidFill>
                  <a:schemeClr val="tx1"/>
                </a:solidFill>
                <a:effectLst/>
                <a:latin typeface="Arial" panose="020B0604020202020204" pitchFamily="34" charset="0"/>
                <a:ea typeface="+mn-ea"/>
                <a:cs typeface="+mn-cs"/>
              </a:rPr>
              <a:t>Level 2 activity - Raising awareness of Care Opinion</a:t>
            </a:r>
          </a:p>
          <a:p>
            <a:r>
              <a:rPr lang="en-GB" sz="1200" kern="1200" dirty="0">
                <a:solidFill>
                  <a:schemeClr val="tx1"/>
                </a:solidFill>
                <a:effectLst/>
                <a:latin typeface="Arial" panose="020B0604020202020204" pitchFamily="34" charset="0"/>
                <a:ea typeface="+mn-ea"/>
                <a:cs typeface="+mn-cs"/>
              </a:rPr>
              <a:t>We are in the process of developing a postcard which explains why Macmillan supports Care Opinion.  We plan to use this to raise awareness of Care Opinion amongst our Macmillan Professional community across Scotland.  Activity around this will include:</a:t>
            </a:r>
          </a:p>
          <a:p>
            <a:r>
              <a:rPr lang="en-GB" sz="1200" kern="1200" dirty="0">
                <a:solidFill>
                  <a:schemeClr val="tx1"/>
                </a:solidFill>
                <a:effectLst/>
                <a:latin typeface="Arial" panose="020B0604020202020204" pitchFamily="34" charset="0"/>
                <a:ea typeface="+mn-ea"/>
                <a:cs typeface="+mn-cs"/>
              </a:rPr>
              <a:t> </a:t>
            </a:r>
          </a:p>
          <a:p>
            <a:r>
              <a:rPr lang="en-GB" sz="1200" kern="1200" dirty="0">
                <a:solidFill>
                  <a:schemeClr val="tx1"/>
                </a:solidFill>
                <a:effectLst/>
                <a:latin typeface="Arial" panose="020B0604020202020204" pitchFamily="34" charset="0"/>
                <a:ea typeface="+mn-ea"/>
                <a:cs typeface="+mn-cs"/>
              </a:rPr>
              <a:t> </a:t>
            </a:r>
          </a:p>
          <a:p>
            <a:r>
              <a:rPr lang="en-GB" sz="1200" kern="1200" dirty="0">
                <a:solidFill>
                  <a:schemeClr val="tx1"/>
                </a:solidFill>
                <a:effectLst/>
                <a:latin typeface="Arial" panose="020B0604020202020204" pitchFamily="34" charset="0"/>
                <a:ea typeface="+mn-ea"/>
                <a:cs typeface="+mn-cs"/>
              </a:rPr>
              <a:t>Potential future activity </a:t>
            </a:r>
          </a:p>
          <a:p>
            <a:pPr lvl="0"/>
            <a:r>
              <a:rPr lang="en-GB" sz="1200" kern="1200" dirty="0">
                <a:solidFill>
                  <a:schemeClr val="tx1"/>
                </a:solidFill>
                <a:effectLst/>
                <a:latin typeface="Arial" panose="020B0604020202020204" pitchFamily="34" charset="0"/>
                <a:ea typeface="+mn-ea"/>
                <a:cs typeface="+mn-cs"/>
              </a:rPr>
              <a:t>Some information about care opinion Macmillan’s website</a:t>
            </a:r>
          </a:p>
          <a:p>
            <a:pPr lvl="0"/>
            <a:r>
              <a:rPr lang="en-GB" sz="1200" kern="1200" dirty="0">
                <a:solidFill>
                  <a:schemeClr val="tx1"/>
                </a:solidFill>
                <a:effectLst/>
                <a:latin typeface="Arial" panose="020B0604020202020204" pitchFamily="34" charset="0"/>
                <a:ea typeface="+mn-ea"/>
                <a:cs typeface="+mn-cs"/>
              </a:rPr>
              <a:t>Mention of Care Opinion in Macmillan’s complaint processes</a:t>
            </a:r>
          </a:p>
          <a:p>
            <a:endParaRPr lang="en-GB" dirty="0">
              <a:latin typeface="Arial"/>
              <a:cs typeface="Arial"/>
            </a:endParaRPr>
          </a:p>
        </p:txBody>
      </p:sp>
      <p:sp>
        <p:nvSpPr>
          <p:cNvPr id="4" name="Slide Number Placeholder 3"/>
          <p:cNvSpPr>
            <a:spLocks noGrp="1"/>
          </p:cNvSpPr>
          <p:nvPr>
            <p:ph type="sldNum" sz="quarter" idx="10"/>
          </p:nvPr>
        </p:nvSpPr>
        <p:spPr/>
        <p:txBody>
          <a:bodyPr/>
          <a:lstStyle/>
          <a:p>
            <a:fld id="{9915E522-EAEE-5143-A177-E9C347899F57}" type="slidenum">
              <a:rPr lang="en-GB" smtClean="0"/>
              <a:t>8</a:t>
            </a:fld>
            <a:endParaRPr lang="en-GB"/>
          </a:p>
        </p:txBody>
      </p:sp>
    </p:spTree>
    <p:extLst>
      <p:ext uri="{BB962C8B-B14F-4D97-AF65-F5344CB8AC3E}">
        <p14:creationId xmlns:p14="http://schemas.microsoft.com/office/powerpoint/2010/main" val="144651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We identified our first step as being a postcard that we would send to our 600+ Macmillan Professionals in Scotland, along with a joint letter from Macmillan &amp; Care Opinion encouraging them to tell their patients about care opinion.</a:t>
            </a:r>
          </a:p>
          <a:p>
            <a:endParaRPr lang="en-GB" dirty="0">
              <a:latin typeface="Arial"/>
              <a:cs typeface="Arial"/>
            </a:endParaRPr>
          </a:p>
          <a:p>
            <a:pPr lvl="0"/>
            <a:r>
              <a:rPr lang="en-GB" sz="1200" kern="1200" dirty="0">
                <a:solidFill>
                  <a:schemeClr val="tx1"/>
                </a:solidFill>
                <a:effectLst/>
                <a:latin typeface="Arial" panose="020B0604020202020204" pitchFamily="34" charset="0"/>
                <a:ea typeface="+mn-ea"/>
                <a:cs typeface="+mn-cs"/>
              </a:rPr>
              <a:t>E-version of postcard to be posted to all Macmillan Professionals in Scotland.</a:t>
            </a:r>
          </a:p>
          <a:p>
            <a:pPr lvl="0"/>
            <a:endParaRPr lang="en-GB" sz="1200" kern="1200" dirty="0">
              <a:solidFill>
                <a:schemeClr val="tx1"/>
              </a:solidFill>
              <a:effectLst/>
              <a:latin typeface="Arial" panose="020B0604020202020204" pitchFamily="34" charset="0"/>
              <a:ea typeface="+mn-ea"/>
              <a:cs typeface="+mn-cs"/>
            </a:endParaRPr>
          </a:p>
          <a:p>
            <a:pPr lvl="0"/>
            <a:r>
              <a:rPr lang="en-GB" sz="1200" kern="1200" dirty="0">
                <a:solidFill>
                  <a:schemeClr val="tx1"/>
                </a:solidFill>
                <a:effectLst/>
                <a:latin typeface="Arial" panose="020B0604020202020204" pitchFamily="34" charset="0"/>
                <a:ea typeface="+mn-ea"/>
                <a:cs typeface="+mn-cs"/>
              </a:rPr>
              <a:t>Followed up by mailing copies of the postcard to all clinical professionals, asking them to encourage their patients to provide feedback via care opinion.</a:t>
            </a:r>
          </a:p>
          <a:p>
            <a:pPr lvl="0"/>
            <a:endParaRPr lang="en-GB" sz="1200" kern="1200" dirty="0">
              <a:solidFill>
                <a:schemeClr val="tx1"/>
              </a:solidFill>
              <a:effectLst/>
              <a:latin typeface="Arial" panose="020B0604020202020204" pitchFamily="34" charset="0"/>
              <a:ea typeface="+mn-ea"/>
              <a:cs typeface="+mn-cs"/>
            </a:endParaRPr>
          </a:p>
          <a:p>
            <a:pPr lvl="0"/>
            <a:r>
              <a:rPr lang="en-GB" sz="1200" kern="1200" dirty="0">
                <a:solidFill>
                  <a:schemeClr val="tx1"/>
                </a:solidFill>
                <a:effectLst/>
                <a:latin typeface="Arial" panose="020B0604020202020204" pitchFamily="34" charset="0"/>
                <a:ea typeface="+mn-ea"/>
                <a:cs typeface="+mn-cs"/>
              </a:rPr>
              <a:t>Plan a ‘go-live’ date to begin to talk about our partnership publicly, with associated social media activity.  Publish a blog written by Janice Malone.</a:t>
            </a:r>
          </a:p>
          <a:p>
            <a:pPr lvl="0"/>
            <a:endParaRPr lang="en-GB" sz="1200" kern="1200" dirty="0">
              <a:solidFill>
                <a:schemeClr val="tx1"/>
              </a:solidFill>
              <a:effectLst/>
              <a:latin typeface="Arial" panose="020B0604020202020204" pitchFamily="34" charset="0"/>
              <a:ea typeface="+mn-ea"/>
              <a:cs typeface="+mn-cs"/>
            </a:endParaRPr>
          </a:p>
          <a:p>
            <a:pPr lvl="0"/>
            <a:r>
              <a:rPr lang="en-GB" sz="1200" kern="1200" dirty="0">
                <a:solidFill>
                  <a:schemeClr val="tx1"/>
                </a:solidFill>
                <a:effectLst/>
                <a:latin typeface="Arial" panose="020B0604020202020204" pitchFamily="34" charset="0"/>
                <a:ea typeface="+mn-ea"/>
                <a:cs typeface="+mn-cs"/>
              </a:rPr>
              <a:t>Promote Care Opinion at Volunteering Celebration Events.</a:t>
            </a:r>
          </a:p>
          <a:p>
            <a:pPr lvl="0"/>
            <a:endParaRPr lang="en-GB" sz="1200" kern="1200" dirty="0">
              <a:solidFill>
                <a:schemeClr val="tx1"/>
              </a:solidFill>
              <a:effectLst/>
              <a:latin typeface="Arial" panose="020B0604020202020204" pitchFamily="34" charset="0"/>
              <a:ea typeface="+mn-ea"/>
              <a:cs typeface="+mn-cs"/>
            </a:endParaRPr>
          </a:p>
          <a:p>
            <a:pPr lvl="0"/>
            <a:r>
              <a:rPr lang="en-GB" sz="1200" kern="1200" dirty="0">
                <a:solidFill>
                  <a:schemeClr val="tx1"/>
                </a:solidFill>
                <a:effectLst/>
                <a:latin typeface="Arial" panose="020B0604020202020204" pitchFamily="34" charset="0"/>
                <a:ea typeface="+mn-ea"/>
                <a:cs typeface="+mn-cs"/>
              </a:rPr>
              <a:t>Article about Care Opinion in our Engagement Newsletter.</a:t>
            </a:r>
          </a:p>
          <a:p>
            <a:pPr lvl="0"/>
            <a:endParaRPr lang="en-GB" sz="1200" kern="1200" dirty="0">
              <a:solidFill>
                <a:schemeClr val="tx1"/>
              </a:solidFill>
              <a:effectLst/>
              <a:latin typeface="Arial" panose="020B0604020202020204" pitchFamily="34" charset="0"/>
              <a:ea typeface="+mn-ea"/>
              <a:cs typeface="+mn-cs"/>
            </a:endParaRPr>
          </a:p>
          <a:p>
            <a:pPr lvl="0"/>
            <a:r>
              <a:rPr lang="en-GB" sz="1200" kern="1200" dirty="0">
                <a:solidFill>
                  <a:schemeClr val="tx1"/>
                </a:solidFill>
                <a:effectLst/>
                <a:latin typeface="Arial" panose="020B0604020202020204" pitchFamily="34" charset="0"/>
                <a:ea typeface="+mn-ea"/>
                <a:cs typeface="+mn-cs"/>
              </a:rPr>
              <a:t>Arrange a training session / webinar on Care Opinion for the Scottish Team to develop wider knowledge of Care Opinion and to support staff to encourage staff, volunteers and PLWC to utilise care opinion to provide feedback.</a:t>
            </a:r>
          </a:p>
          <a:p>
            <a:endParaRPr lang="en-GB" dirty="0">
              <a:latin typeface="Arial"/>
              <a:cs typeface="Arial"/>
            </a:endParaRPr>
          </a:p>
          <a:p>
            <a:endParaRPr lang="en-GB" dirty="0">
              <a:latin typeface="Arial"/>
              <a:cs typeface="Arial"/>
            </a:endParaRPr>
          </a:p>
          <a:p>
            <a:r>
              <a:rPr lang="en-GB" dirty="0">
                <a:latin typeface="Arial"/>
                <a:cs typeface="Arial"/>
              </a:rPr>
              <a:t>Our plan was to follow this up with delivering talk and presentations to groups of professionals – wherever they came together, be it at peer group meetings, conferences, visiting cancer centres.</a:t>
            </a:r>
          </a:p>
          <a:p>
            <a:endParaRPr lang="en-GB" dirty="0">
              <a:latin typeface="Arial"/>
              <a:cs typeface="Arial"/>
            </a:endParaRPr>
          </a:p>
          <a:p>
            <a:r>
              <a:rPr lang="en-GB" dirty="0">
                <a:latin typeface="Arial"/>
                <a:cs typeface="Arial"/>
              </a:rPr>
              <a:t>Then…..</a:t>
            </a:r>
          </a:p>
        </p:txBody>
      </p:sp>
      <p:sp>
        <p:nvSpPr>
          <p:cNvPr id="4" name="Slide Number Placeholder 3"/>
          <p:cNvSpPr>
            <a:spLocks noGrp="1"/>
          </p:cNvSpPr>
          <p:nvPr>
            <p:ph type="sldNum" sz="quarter" idx="10"/>
          </p:nvPr>
        </p:nvSpPr>
        <p:spPr/>
        <p:txBody>
          <a:bodyPr/>
          <a:lstStyle/>
          <a:p>
            <a:fld id="{9915E522-EAEE-5143-A177-E9C347899F57}" type="slidenum">
              <a:rPr lang="en-GB" smtClean="0"/>
              <a:t>9</a:t>
            </a:fld>
            <a:endParaRPr lang="en-GB"/>
          </a:p>
        </p:txBody>
      </p:sp>
    </p:spTree>
    <p:extLst>
      <p:ext uri="{BB962C8B-B14F-4D97-AF65-F5344CB8AC3E}">
        <p14:creationId xmlns:p14="http://schemas.microsoft.com/office/powerpoint/2010/main" val="1086757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7504-4E82-9B45-8C8A-47A352379630}"/>
              </a:ext>
            </a:extLst>
          </p:cNvPr>
          <p:cNvSpPr>
            <a:spLocks noGrp="1"/>
          </p:cNvSpPr>
          <p:nvPr>
            <p:ph type="ctrTitle"/>
          </p:nvPr>
        </p:nvSpPr>
        <p:spPr bwMode="black">
          <a:xfrm>
            <a:off x="876300" y="1214438"/>
            <a:ext cx="9144000" cy="2387600"/>
          </a:xfrm>
        </p:spPr>
        <p:txBody>
          <a:bodyPr anchor="t" anchorCtr="0">
            <a:normAutofit/>
          </a:bodyPr>
          <a:lstStyle>
            <a:lvl1pPr algn="l">
              <a:defRPr sz="4400"/>
            </a:lvl1pPr>
          </a:lstStyle>
          <a:p>
            <a:r>
              <a:rPr lang="en-GB"/>
              <a:t>Click to edit Master title style</a:t>
            </a:r>
          </a:p>
        </p:txBody>
      </p:sp>
      <p:sp>
        <p:nvSpPr>
          <p:cNvPr id="3" name="Subtitle 2">
            <a:extLst>
              <a:ext uri="{FF2B5EF4-FFF2-40B4-BE49-F238E27FC236}">
                <a16:creationId xmlns:a16="http://schemas.microsoft.com/office/drawing/2014/main" id="{A996132D-9BB7-8045-9DDF-CEC6879ED54D}"/>
              </a:ext>
            </a:extLst>
          </p:cNvPr>
          <p:cNvSpPr>
            <a:spLocks noGrp="1"/>
          </p:cNvSpPr>
          <p:nvPr>
            <p:ph type="subTitle" idx="1"/>
          </p:nvPr>
        </p:nvSpPr>
        <p:spPr>
          <a:xfrm>
            <a:off x="876300" y="4869000"/>
            <a:ext cx="5040313" cy="1302499"/>
          </a:xfrm>
        </p:spPr>
        <p:txBody>
          <a:bodyPr anchor="b" anchorCtr="0">
            <a:normAutofit/>
          </a:bodyPr>
          <a:lstStyle>
            <a:lvl1pPr marL="0" indent="0" algn="l">
              <a:lnSpc>
                <a:spcPct val="100000"/>
              </a:lnSpc>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bg1"/>
                </a:solidFill>
                <a:latin typeface="Arial" panose="020B0604020202020204" pitchFamily="34" charset="0"/>
                <a:ea typeface="+mn-ea"/>
                <a:cs typeface="Arial" pitchFamily="34" charset="0"/>
              </a:defRPr>
            </a:lvl1pPr>
          </a:lstStyle>
          <a:p>
            <a:r>
              <a:rPr lang="en-GB"/>
              <a:t>July 2020</a:t>
            </a:r>
          </a:p>
        </p:txBody>
      </p:sp>
      <p:sp>
        <p:nvSpPr>
          <p:cNvPr id="8"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bg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a:p>
        </p:txBody>
      </p:sp>
      <p:sp>
        <p:nvSpPr>
          <p:cNvPr id="9"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bg1"/>
                </a:solidFill>
                <a:latin typeface="Arial" panose="020B0604020202020204" pitchFamily="34" charset="0"/>
                <a:ea typeface="+mn-ea"/>
                <a:cs typeface="Arial" pitchFamily="34" charset="0"/>
              </a:defRPr>
            </a:lvl1pPr>
          </a:lstStyle>
          <a:p>
            <a:r>
              <a:rPr lang="en-GB"/>
              <a:t> </a:t>
            </a:r>
          </a:p>
        </p:txBody>
      </p:sp>
      <p:pic>
        <p:nvPicPr>
          <p:cNvPr id="11" name="Picture 10">
            <a:extLst>
              <a:ext uri="{FF2B5EF4-FFF2-40B4-BE49-F238E27FC236}">
                <a16:creationId xmlns:a16="http://schemas.microsoft.com/office/drawing/2014/main" id="{ECA843D4-5965-4828-B80F-AE70FA8C16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8076000" y="5383242"/>
            <a:ext cx="3374242" cy="771742"/>
          </a:xfrm>
          <a:prstGeom prst="rect">
            <a:avLst/>
          </a:prstGeom>
        </p:spPr>
      </p:pic>
      <p:sp>
        <p:nvSpPr>
          <p:cNvPr id="10" name="TextBox 9" descr="CONFIDENTIAL_TAG_0xFFEE">
            <a:extLst>
              <a:ext uri="{FF2B5EF4-FFF2-40B4-BE49-F238E27FC236}">
                <a16:creationId xmlns:a16="http://schemas.microsoft.com/office/drawing/2014/main" id="{75CDBE51-EE54-4BEA-90DB-676D4686FF32}"/>
              </a:ext>
            </a:extLst>
          </p:cNvPr>
          <p:cNvSpPr txBox="1"/>
          <p:nvPr userDrawn="1"/>
        </p:nvSpPr>
        <p:spPr bwMode="auto">
          <a:xfrm>
            <a:off x="1463426" y="6551755"/>
            <a:ext cx="1161900" cy="169200"/>
          </a:xfrm>
          <a:prstGeom prst="rect">
            <a:avLst/>
          </a:prstGeom>
          <a:noFill/>
          <a:ln w="9525" algn="ctr">
            <a:noFill/>
            <a:miter lim="800000"/>
            <a:headEnd/>
            <a:tailEnd/>
          </a:ln>
          <a:effectLst>
            <a:glow>
              <a:srgbClr val="000000"/>
            </a:glow>
          </a:effectLst>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Arial" pitchFamily="34" charset="0"/>
              </a:rPr>
              <a:t>CONFIDENTIAL</a:t>
            </a:r>
          </a:p>
        </p:txBody>
      </p:sp>
    </p:spTree>
    <p:extLst>
      <p:ext uri="{BB962C8B-B14F-4D97-AF65-F5344CB8AC3E}">
        <p14:creationId xmlns:p14="http://schemas.microsoft.com/office/powerpoint/2010/main" val="29967966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2" name="Rectangle 1"/>
          <p:cNvSpPr/>
          <p:nvPr userDrawn="1"/>
        </p:nvSpPr>
        <p:spPr>
          <a:xfrm>
            <a:off x="0" y="0"/>
            <a:ext cx="12192000" cy="52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F1A88633-2067-3846-8A81-6BF94F2F982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b="14552"/>
          <a:stretch/>
        </p:blipFill>
        <p:spPr>
          <a:xfrm>
            <a:off x="-12700" y="4563464"/>
            <a:ext cx="12204700" cy="2268000"/>
          </a:xfrm>
          <a:prstGeom prst="rect">
            <a:avLst/>
          </a:prstGeom>
        </p:spPr>
      </p:pic>
      <p:sp>
        <p:nvSpPr>
          <p:cNvPr id="8" name="Title 1">
            <a:extLst>
              <a:ext uri="{FF2B5EF4-FFF2-40B4-BE49-F238E27FC236}">
                <a16:creationId xmlns:a16="http://schemas.microsoft.com/office/drawing/2014/main" id="{36E6978D-1B68-3142-9A46-63DD4F201A83}"/>
              </a:ext>
            </a:extLst>
          </p:cNvPr>
          <p:cNvSpPr>
            <a:spLocks noGrp="1"/>
          </p:cNvSpPr>
          <p:nvPr>
            <p:ph type="title" hasCustomPrompt="1"/>
          </p:nvPr>
        </p:nvSpPr>
        <p:spPr bwMode="black">
          <a:xfrm>
            <a:off x="876300" y="4849090"/>
            <a:ext cx="10439700" cy="1171499"/>
          </a:xfrm>
        </p:spPr>
        <p:txBody>
          <a:bodyPr anchor="b">
            <a:normAutofit/>
          </a:bodyPr>
          <a:lstStyle>
            <a:lvl1pPr>
              <a:defRPr sz="6000">
                <a:solidFill>
                  <a:schemeClr val="accent1"/>
                </a:solidFill>
              </a:defRPr>
            </a:lvl1pPr>
          </a:lstStyle>
          <a:p>
            <a:r>
              <a:rPr lang="en-GB"/>
              <a:t>Section title</a:t>
            </a:r>
          </a:p>
        </p:txBody>
      </p:sp>
      <p:sp>
        <p:nvSpPr>
          <p:cNvPr id="9" name="Text Placeholder 2">
            <a:extLst>
              <a:ext uri="{FF2B5EF4-FFF2-40B4-BE49-F238E27FC236}">
                <a16:creationId xmlns:a16="http://schemas.microsoft.com/office/drawing/2014/main" id="{C62B14FC-601E-0A47-BCFC-197944DCB08E}"/>
              </a:ext>
            </a:extLst>
          </p:cNvPr>
          <p:cNvSpPr>
            <a:spLocks noGrp="1"/>
          </p:cNvSpPr>
          <p:nvPr>
            <p:ph type="body" idx="1"/>
          </p:nvPr>
        </p:nvSpPr>
        <p:spPr>
          <a:xfrm>
            <a:off x="876300" y="6031006"/>
            <a:ext cx="10440988" cy="485584"/>
          </a:xfrm>
        </p:spPr>
        <p:txBody>
          <a:bodyPr>
            <a:normAutofit fontScale="92500"/>
          </a:bodyPr>
          <a:lstStyle>
            <a:lvl1pPr marL="0" indent="0">
              <a:buNone/>
              <a:defRPr/>
            </a:lvl1pPr>
          </a:lstStyle>
          <a:p>
            <a:pPr lvl="0"/>
            <a:r>
              <a:rPr lang="en-GB"/>
              <a:t>Edit Master text styles</a:t>
            </a:r>
          </a:p>
        </p:txBody>
      </p:sp>
    </p:spTree>
    <p:extLst>
      <p:ext uri="{BB962C8B-B14F-4D97-AF65-F5344CB8AC3E}">
        <p14:creationId xmlns:p14="http://schemas.microsoft.com/office/powerpoint/2010/main" val="337530119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2" name="Rectangle 1"/>
          <p:cNvSpPr/>
          <p:nvPr userDrawn="1"/>
        </p:nvSpPr>
        <p:spPr>
          <a:xfrm>
            <a:off x="0" y="0"/>
            <a:ext cx="12192000" cy="52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F1A88633-2067-3846-8A81-6BF94F2F982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b="14552"/>
          <a:stretch/>
        </p:blipFill>
        <p:spPr>
          <a:xfrm>
            <a:off x="-12700" y="4563464"/>
            <a:ext cx="12204700" cy="2268000"/>
          </a:xfrm>
          <a:prstGeom prst="rect">
            <a:avLst/>
          </a:prstGeom>
        </p:spPr>
      </p:pic>
      <p:sp>
        <p:nvSpPr>
          <p:cNvPr id="8" name="Title 1">
            <a:extLst>
              <a:ext uri="{FF2B5EF4-FFF2-40B4-BE49-F238E27FC236}">
                <a16:creationId xmlns:a16="http://schemas.microsoft.com/office/drawing/2014/main" id="{36E6978D-1B68-3142-9A46-63DD4F201A83}"/>
              </a:ext>
            </a:extLst>
          </p:cNvPr>
          <p:cNvSpPr>
            <a:spLocks noGrp="1"/>
          </p:cNvSpPr>
          <p:nvPr>
            <p:ph type="title" hasCustomPrompt="1"/>
          </p:nvPr>
        </p:nvSpPr>
        <p:spPr bwMode="black">
          <a:xfrm>
            <a:off x="876300" y="4849090"/>
            <a:ext cx="10439700" cy="1171499"/>
          </a:xfrm>
        </p:spPr>
        <p:txBody>
          <a:bodyPr anchor="b">
            <a:normAutofit/>
          </a:bodyPr>
          <a:lstStyle>
            <a:lvl1pPr>
              <a:defRPr sz="6000">
                <a:solidFill>
                  <a:schemeClr val="accent2"/>
                </a:solidFill>
              </a:defRPr>
            </a:lvl1pPr>
          </a:lstStyle>
          <a:p>
            <a:r>
              <a:rPr lang="en-GB"/>
              <a:t>Section title</a:t>
            </a:r>
          </a:p>
        </p:txBody>
      </p:sp>
      <p:sp>
        <p:nvSpPr>
          <p:cNvPr id="9" name="Text Placeholder 2">
            <a:extLst>
              <a:ext uri="{FF2B5EF4-FFF2-40B4-BE49-F238E27FC236}">
                <a16:creationId xmlns:a16="http://schemas.microsoft.com/office/drawing/2014/main" id="{C62B14FC-601E-0A47-BCFC-197944DCB08E}"/>
              </a:ext>
            </a:extLst>
          </p:cNvPr>
          <p:cNvSpPr>
            <a:spLocks noGrp="1"/>
          </p:cNvSpPr>
          <p:nvPr>
            <p:ph type="body" idx="1"/>
          </p:nvPr>
        </p:nvSpPr>
        <p:spPr>
          <a:xfrm>
            <a:off x="876300" y="6031006"/>
            <a:ext cx="10440988" cy="485584"/>
          </a:xfrm>
        </p:spPr>
        <p:txBody>
          <a:bodyPr>
            <a:normAutofit fontScale="92500"/>
          </a:bodyPr>
          <a:lstStyle>
            <a:lvl1pPr marL="0" indent="0">
              <a:buNone/>
              <a:defRPr/>
            </a:lvl1pPr>
          </a:lstStyle>
          <a:p>
            <a:pPr lvl="0"/>
            <a:r>
              <a:rPr lang="en-GB"/>
              <a:t>Edit Master text styles</a:t>
            </a:r>
          </a:p>
        </p:txBody>
      </p:sp>
    </p:spTree>
    <p:extLst>
      <p:ext uri="{BB962C8B-B14F-4D97-AF65-F5344CB8AC3E}">
        <p14:creationId xmlns:p14="http://schemas.microsoft.com/office/powerpoint/2010/main" val="168168737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sp>
        <p:nvSpPr>
          <p:cNvPr id="2" name="Rectangle 1"/>
          <p:cNvSpPr/>
          <p:nvPr userDrawn="1"/>
        </p:nvSpPr>
        <p:spPr>
          <a:xfrm>
            <a:off x="0" y="0"/>
            <a:ext cx="12192000" cy="52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F1A88633-2067-3846-8A81-6BF94F2F982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b="14552"/>
          <a:stretch/>
        </p:blipFill>
        <p:spPr>
          <a:xfrm>
            <a:off x="-12700" y="4563464"/>
            <a:ext cx="12204700" cy="2268000"/>
          </a:xfrm>
          <a:prstGeom prst="rect">
            <a:avLst/>
          </a:prstGeom>
        </p:spPr>
      </p:pic>
      <p:sp>
        <p:nvSpPr>
          <p:cNvPr id="8" name="Title 1">
            <a:extLst>
              <a:ext uri="{FF2B5EF4-FFF2-40B4-BE49-F238E27FC236}">
                <a16:creationId xmlns:a16="http://schemas.microsoft.com/office/drawing/2014/main" id="{36E6978D-1B68-3142-9A46-63DD4F201A83}"/>
              </a:ext>
            </a:extLst>
          </p:cNvPr>
          <p:cNvSpPr>
            <a:spLocks noGrp="1"/>
          </p:cNvSpPr>
          <p:nvPr>
            <p:ph type="title" hasCustomPrompt="1"/>
          </p:nvPr>
        </p:nvSpPr>
        <p:spPr bwMode="black">
          <a:xfrm>
            <a:off x="876300" y="4849090"/>
            <a:ext cx="10439700" cy="1171499"/>
          </a:xfrm>
        </p:spPr>
        <p:txBody>
          <a:bodyPr anchor="b">
            <a:normAutofit/>
          </a:bodyPr>
          <a:lstStyle>
            <a:lvl1pPr>
              <a:defRPr sz="6000">
                <a:solidFill>
                  <a:schemeClr val="accent3"/>
                </a:solidFill>
              </a:defRPr>
            </a:lvl1pPr>
          </a:lstStyle>
          <a:p>
            <a:r>
              <a:rPr lang="en-GB"/>
              <a:t>Section title</a:t>
            </a:r>
          </a:p>
        </p:txBody>
      </p:sp>
      <p:sp>
        <p:nvSpPr>
          <p:cNvPr id="9" name="Text Placeholder 2">
            <a:extLst>
              <a:ext uri="{FF2B5EF4-FFF2-40B4-BE49-F238E27FC236}">
                <a16:creationId xmlns:a16="http://schemas.microsoft.com/office/drawing/2014/main" id="{C62B14FC-601E-0A47-BCFC-197944DCB08E}"/>
              </a:ext>
            </a:extLst>
          </p:cNvPr>
          <p:cNvSpPr>
            <a:spLocks noGrp="1"/>
          </p:cNvSpPr>
          <p:nvPr>
            <p:ph type="body" idx="1"/>
          </p:nvPr>
        </p:nvSpPr>
        <p:spPr>
          <a:xfrm>
            <a:off x="876300" y="6031006"/>
            <a:ext cx="10440988" cy="485584"/>
          </a:xfrm>
        </p:spPr>
        <p:txBody>
          <a:bodyPr>
            <a:normAutofit fontScale="92500"/>
          </a:bodyPr>
          <a:lstStyle>
            <a:lvl1pPr marL="0" indent="0">
              <a:buNone/>
              <a:defRPr/>
            </a:lvl1pPr>
          </a:lstStyle>
          <a:p>
            <a:pPr lvl="0"/>
            <a:r>
              <a:rPr lang="en-GB"/>
              <a:t>Edit Master text styles</a:t>
            </a:r>
          </a:p>
        </p:txBody>
      </p:sp>
    </p:spTree>
    <p:extLst>
      <p:ext uri="{BB962C8B-B14F-4D97-AF65-F5344CB8AC3E}">
        <p14:creationId xmlns:p14="http://schemas.microsoft.com/office/powerpoint/2010/main" val="75072541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Header 5">
    <p:spTree>
      <p:nvGrpSpPr>
        <p:cNvPr id="1" name=""/>
        <p:cNvGrpSpPr/>
        <p:nvPr/>
      </p:nvGrpSpPr>
      <p:grpSpPr>
        <a:xfrm>
          <a:off x="0" y="0"/>
          <a:ext cx="0" cy="0"/>
          <a:chOff x="0" y="0"/>
          <a:chExt cx="0" cy="0"/>
        </a:xfrm>
      </p:grpSpPr>
      <p:sp>
        <p:nvSpPr>
          <p:cNvPr id="2" name="Rectangle 1"/>
          <p:cNvSpPr/>
          <p:nvPr userDrawn="1"/>
        </p:nvSpPr>
        <p:spPr>
          <a:xfrm>
            <a:off x="0" y="0"/>
            <a:ext cx="12192000" cy="52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F1A88633-2067-3846-8A81-6BF94F2F982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b="14552"/>
          <a:stretch/>
        </p:blipFill>
        <p:spPr>
          <a:xfrm>
            <a:off x="-12700" y="4563464"/>
            <a:ext cx="12204700" cy="2268000"/>
          </a:xfrm>
          <a:prstGeom prst="rect">
            <a:avLst/>
          </a:prstGeom>
        </p:spPr>
      </p:pic>
      <p:sp>
        <p:nvSpPr>
          <p:cNvPr id="8" name="Title 1">
            <a:extLst>
              <a:ext uri="{FF2B5EF4-FFF2-40B4-BE49-F238E27FC236}">
                <a16:creationId xmlns:a16="http://schemas.microsoft.com/office/drawing/2014/main" id="{36E6978D-1B68-3142-9A46-63DD4F201A83}"/>
              </a:ext>
            </a:extLst>
          </p:cNvPr>
          <p:cNvSpPr>
            <a:spLocks noGrp="1"/>
          </p:cNvSpPr>
          <p:nvPr>
            <p:ph type="title" hasCustomPrompt="1"/>
          </p:nvPr>
        </p:nvSpPr>
        <p:spPr bwMode="black">
          <a:xfrm>
            <a:off x="876300" y="4849090"/>
            <a:ext cx="10439700" cy="1171499"/>
          </a:xfrm>
        </p:spPr>
        <p:txBody>
          <a:bodyPr anchor="b">
            <a:normAutofit/>
          </a:bodyPr>
          <a:lstStyle>
            <a:lvl1pPr>
              <a:defRPr sz="6000">
                <a:solidFill>
                  <a:schemeClr val="accent4"/>
                </a:solidFill>
              </a:defRPr>
            </a:lvl1pPr>
          </a:lstStyle>
          <a:p>
            <a:r>
              <a:rPr lang="en-GB"/>
              <a:t>Section title</a:t>
            </a:r>
          </a:p>
        </p:txBody>
      </p:sp>
      <p:sp>
        <p:nvSpPr>
          <p:cNvPr id="9" name="Text Placeholder 2">
            <a:extLst>
              <a:ext uri="{FF2B5EF4-FFF2-40B4-BE49-F238E27FC236}">
                <a16:creationId xmlns:a16="http://schemas.microsoft.com/office/drawing/2014/main" id="{C62B14FC-601E-0A47-BCFC-197944DCB08E}"/>
              </a:ext>
            </a:extLst>
          </p:cNvPr>
          <p:cNvSpPr>
            <a:spLocks noGrp="1"/>
          </p:cNvSpPr>
          <p:nvPr>
            <p:ph type="body" idx="1"/>
          </p:nvPr>
        </p:nvSpPr>
        <p:spPr>
          <a:xfrm>
            <a:off x="876300" y="6031006"/>
            <a:ext cx="10440988" cy="485584"/>
          </a:xfrm>
        </p:spPr>
        <p:txBody>
          <a:bodyPr>
            <a:normAutofit fontScale="92500"/>
          </a:bodyPr>
          <a:lstStyle>
            <a:lvl1pPr marL="0" indent="0">
              <a:buNone/>
              <a:defRPr/>
            </a:lvl1pPr>
          </a:lstStyle>
          <a:p>
            <a:pPr lvl="0"/>
            <a:r>
              <a:rPr lang="en-GB"/>
              <a:t>Edit Master text styles</a:t>
            </a:r>
          </a:p>
        </p:txBody>
      </p:sp>
    </p:spTree>
    <p:extLst>
      <p:ext uri="{BB962C8B-B14F-4D97-AF65-F5344CB8AC3E}">
        <p14:creationId xmlns:p14="http://schemas.microsoft.com/office/powerpoint/2010/main" val="332866563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6">
    <p:spTree>
      <p:nvGrpSpPr>
        <p:cNvPr id="1" name=""/>
        <p:cNvGrpSpPr/>
        <p:nvPr/>
      </p:nvGrpSpPr>
      <p:grpSpPr>
        <a:xfrm>
          <a:off x="0" y="0"/>
          <a:ext cx="0" cy="0"/>
          <a:chOff x="0" y="0"/>
          <a:chExt cx="0" cy="0"/>
        </a:xfrm>
      </p:grpSpPr>
      <p:sp>
        <p:nvSpPr>
          <p:cNvPr id="2" name="Rectangle 1"/>
          <p:cNvSpPr/>
          <p:nvPr userDrawn="1"/>
        </p:nvSpPr>
        <p:spPr>
          <a:xfrm>
            <a:off x="0" y="0"/>
            <a:ext cx="12192000" cy="52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F1A88633-2067-3846-8A81-6BF94F2F982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b="14552"/>
          <a:stretch/>
        </p:blipFill>
        <p:spPr>
          <a:xfrm>
            <a:off x="-12700" y="4563464"/>
            <a:ext cx="12204700" cy="2268000"/>
          </a:xfrm>
          <a:prstGeom prst="rect">
            <a:avLst/>
          </a:prstGeom>
        </p:spPr>
      </p:pic>
      <p:sp>
        <p:nvSpPr>
          <p:cNvPr id="8" name="Title 1">
            <a:extLst>
              <a:ext uri="{FF2B5EF4-FFF2-40B4-BE49-F238E27FC236}">
                <a16:creationId xmlns:a16="http://schemas.microsoft.com/office/drawing/2014/main" id="{36E6978D-1B68-3142-9A46-63DD4F201A83}"/>
              </a:ext>
            </a:extLst>
          </p:cNvPr>
          <p:cNvSpPr>
            <a:spLocks noGrp="1"/>
          </p:cNvSpPr>
          <p:nvPr>
            <p:ph type="title" hasCustomPrompt="1"/>
          </p:nvPr>
        </p:nvSpPr>
        <p:spPr bwMode="black">
          <a:xfrm>
            <a:off x="876300" y="4849090"/>
            <a:ext cx="10439700" cy="1171499"/>
          </a:xfrm>
        </p:spPr>
        <p:txBody>
          <a:bodyPr anchor="b">
            <a:normAutofit/>
          </a:bodyPr>
          <a:lstStyle>
            <a:lvl1pPr>
              <a:defRPr sz="6000">
                <a:solidFill>
                  <a:schemeClr val="accent5"/>
                </a:solidFill>
              </a:defRPr>
            </a:lvl1pPr>
          </a:lstStyle>
          <a:p>
            <a:r>
              <a:rPr lang="en-GB"/>
              <a:t>Section title</a:t>
            </a:r>
          </a:p>
        </p:txBody>
      </p:sp>
      <p:sp>
        <p:nvSpPr>
          <p:cNvPr id="9" name="Text Placeholder 2">
            <a:extLst>
              <a:ext uri="{FF2B5EF4-FFF2-40B4-BE49-F238E27FC236}">
                <a16:creationId xmlns:a16="http://schemas.microsoft.com/office/drawing/2014/main" id="{C62B14FC-601E-0A47-BCFC-197944DCB08E}"/>
              </a:ext>
            </a:extLst>
          </p:cNvPr>
          <p:cNvSpPr>
            <a:spLocks noGrp="1"/>
          </p:cNvSpPr>
          <p:nvPr>
            <p:ph type="body" idx="1"/>
          </p:nvPr>
        </p:nvSpPr>
        <p:spPr>
          <a:xfrm>
            <a:off x="876300" y="6031006"/>
            <a:ext cx="10440988" cy="485584"/>
          </a:xfrm>
        </p:spPr>
        <p:txBody>
          <a:bodyPr>
            <a:normAutofit fontScale="92500"/>
          </a:bodyPr>
          <a:lstStyle>
            <a:lvl1pPr marL="0" indent="0">
              <a:buNone/>
              <a:defRPr/>
            </a:lvl1pPr>
          </a:lstStyle>
          <a:p>
            <a:pPr lvl="0"/>
            <a:r>
              <a:rPr lang="en-GB"/>
              <a:t>Edit Master text styles</a:t>
            </a:r>
          </a:p>
        </p:txBody>
      </p:sp>
    </p:spTree>
    <p:extLst>
      <p:ext uri="{BB962C8B-B14F-4D97-AF65-F5344CB8AC3E}">
        <p14:creationId xmlns:p14="http://schemas.microsoft.com/office/powerpoint/2010/main" val="158025601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rgbClr val="FFFFFF"/>
        </a:solidFill>
        <a:effectLst/>
      </p:bgPr>
    </p:bg>
    <p:spTree>
      <p:nvGrpSpPr>
        <p:cNvPr id="1" name=""/>
        <p:cNvGrpSpPr/>
        <p:nvPr/>
      </p:nvGrpSpPr>
      <p:grpSpPr>
        <a:xfrm>
          <a:off x="0" y="0"/>
          <a:ext cx="0" cy="0"/>
          <a:chOff x="0" y="0"/>
          <a:chExt cx="0" cy="0"/>
        </a:xfrm>
      </p:grpSpPr>
      <p:pic>
        <p:nvPicPr>
          <p:cNvPr id="5" name="Graphic 6">
            <a:extLst>
              <a:ext uri="{FF2B5EF4-FFF2-40B4-BE49-F238E27FC236}">
                <a16:creationId xmlns:a16="http://schemas.microsoft.com/office/drawing/2014/main" id="{F1A88633-2067-3846-8A81-6BF94F2F982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b="14552"/>
          <a:stretch/>
        </p:blipFill>
        <p:spPr>
          <a:xfrm>
            <a:off x="-12700" y="4563464"/>
            <a:ext cx="12204700" cy="2268000"/>
          </a:xfrm>
          <a:prstGeom prst="rect">
            <a:avLst/>
          </a:prstGeom>
        </p:spPr>
      </p:pic>
      <p:sp>
        <p:nvSpPr>
          <p:cNvPr id="10" name="Picture Placeholder 2">
            <a:extLst>
              <a:ext uri="{FF2B5EF4-FFF2-40B4-BE49-F238E27FC236}">
                <a16:creationId xmlns:a16="http://schemas.microsoft.com/office/drawing/2014/main" id="{F02E1180-BE50-8045-B5CD-5927C8360E9D}"/>
              </a:ext>
            </a:extLst>
          </p:cNvPr>
          <p:cNvSpPr>
            <a:spLocks noGrp="1"/>
          </p:cNvSpPr>
          <p:nvPr>
            <p:ph type="pic" idx="13"/>
          </p:nvPr>
        </p:nvSpPr>
        <p:spPr>
          <a:xfrm>
            <a:off x="-16258" y="1"/>
            <a:ext cx="12219833" cy="4789261"/>
          </a:xfrm>
          <a:custGeom>
            <a:avLst/>
            <a:gdLst>
              <a:gd name="connsiteX0" fmla="*/ 0 w 12204700"/>
              <a:gd name="connsiteY0" fmla="*/ 0 h 4563464"/>
              <a:gd name="connsiteX1" fmla="*/ 12204700 w 12204700"/>
              <a:gd name="connsiteY1" fmla="*/ 0 h 4563464"/>
              <a:gd name="connsiteX2" fmla="*/ 12204700 w 12204700"/>
              <a:gd name="connsiteY2" fmla="*/ 4563464 h 4563464"/>
              <a:gd name="connsiteX3" fmla="*/ 0 w 12204700"/>
              <a:gd name="connsiteY3" fmla="*/ 4563464 h 4563464"/>
              <a:gd name="connsiteX4" fmla="*/ 0 w 12204700"/>
              <a:gd name="connsiteY4" fmla="*/ 0 h 4563464"/>
              <a:gd name="connsiteX0" fmla="*/ 0 w 12204700"/>
              <a:gd name="connsiteY0" fmla="*/ 0 h 4563464"/>
              <a:gd name="connsiteX1" fmla="*/ 12204700 w 12204700"/>
              <a:gd name="connsiteY1" fmla="*/ 0 h 4563464"/>
              <a:gd name="connsiteX2" fmla="*/ 12204700 w 12204700"/>
              <a:gd name="connsiteY2" fmla="*/ 4563464 h 4563464"/>
              <a:gd name="connsiteX3" fmla="*/ 2709601 w 12204700"/>
              <a:gd name="connsiteY3" fmla="*/ 4560424 h 4563464"/>
              <a:gd name="connsiteX4" fmla="*/ 0 w 12204700"/>
              <a:gd name="connsiteY4" fmla="*/ 4563464 h 4563464"/>
              <a:gd name="connsiteX5" fmla="*/ 0 w 12204700"/>
              <a:gd name="connsiteY5" fmla="*/ 0 h 4563464"/>
              <a:gd name="connsiteX0" fmla="*/ 0 w 12204700"/>
              <a:gd name="connsiteY0" fmla="*/ 0 h 4643750"/>
              <a:gd name="connsiteX1" fmla="*/ 12204700 w 12204700"/>
              <a:gd name="connsiteY1" fmla="*/ 0 h 4643750"/>
              <a:gd name="connsiteX2" fmla="*/ 12204700 w 12204700"/>
              <a:gd name="connsiteY2" fmla="*/ 4563464 h 4643750"/>
              <a:gd name="connsiteX3" fmla="*/ 2709601 w 12204700"/>
              <a:gd name="connsiteY3" fmla="*/ 4560424 h 4643750"/>
              <a:gd name="connsiteX4" fmla="*/ 0 w 12204700"/>
              <a:gd name="connsiteY4" fmla="*/ 4563464 h 4643750"/>
              <a:gd name="connsiteX5" fmla="*/ 0 w 12204700"/>
              <a:gd name="connsiteY5" fmla="*/ 0 h 4643750"/>
              <a:gd name="connsiteX0" fmla="*/ 0 w 12204700"/>
              <a:gd name="connsiteY0" fmla="*/ 0 h 4737125"/>
              <a:gd name="connsiteX1" fmla="*/ 12204700 w 12204700"/>
              <a:gd name="connsiteY1" fmla="*/ 0 h 4737125"/>
              <a:gd name="connsiteX2" fmla="*/ 12204700 w 12204700"/>
              <a:gd name="connsiteY2" fmla="*/ 4563464 h 4737125"/>
              <a:gd name="connsiteX3" fmla="*/ 3184163 w 12204700"/>
              <a:gd name="connsiteY3" fmla="*/ 4676171 h 4737125"/>
              <a:gd name="connsiteX4" fmla="*/ 0 w 12204700"/>
              <a:gd name="connsiteY4" fmla="*/ 4563464 h 4737125"/>
              <a:gd name="connsiteX5" fmla="*/ 0 w 12204700"/>
              <a:gd name="connsiteY5" fmla="*/ 0 h 4737125"/>
              <a:gd name="connsiteX0" fmla="*/ 0 w 12204700"/>
              <a:gd name="connsiteY0" fmla="*/ 0 h 4871762"/>
              <a:gd name="connsiteX1" fmla="*/ 12204700 w 12204700"/>
              <a:gd name="connsiteY1" fmla="*/ 0 h 4871762"/>
              <a:gd name="connsiteX2" fmla="*/ 12204700 w 12204700"/>
              <a:gd name="connsiteY2" fmla="*/ 4563464 h 4871762"/>
              <a:gd name="connsiteX3" fmla="*/ 6008385 w 12204700"/>
              <a:gd name="connsiteY3" fmla="*/ 4826642 h 4871762"/>
              <a:gd name="connsiteX4" fmla="*/ 0 w 12204700"/>
              <a:gd name="connsiteY4" fmla="*/ 4563464 h 4871762"/>
              <a:gd name="connsiteX5" fmla="*/ 0 w 12204700"/>
              <a:gd name="connsiteY5" fmla="*/ 0 h 4871762"/>
              <a:gd name="connsiteX0" fmla="*/ 0 w 12204700"/>
              <a:gd name="connsiteY0" fmla="*/ 0 h 4871762"/>
              <a:gd name="connsiteX1" fmla="*/ 12204700 w 12204700"/>
              <a:gd name="connsiteY1" fmla="*/ 0 h 4871762"/>
              <a:gd name="connsiteX2" fmla="*/ 12204700 w 12204700"/>
              <a:gd name="connsiteY2" fmla="*/ 4563464 h 4871762"/>
              <a:gd name="connsiteX3" fmla="*/ 6008385 w 12204700"/>
              <a:gd name="connsiteY3" fmla="*/ 4826642 h 4871762"/>
              <a:gd name="connsiteX4" fmla="*/ 0 w 12204700"/>
              <a:gd name="connsiteY4" fmla="*/ 4563464 h 4871762"/>
              <a:gd name="connsiteX5" fmla="*/ 0 w 12204700"/>
              <a:gd name="connsiteY5" fmla="*/ 0 h 4871762"/>
              <a:gd name="connsiteX0" fmla="*/ 0 w 12204700"/>
              <a:gd name="connsiteY0" fmla="*/ 0 h 4930683"/>
              <a:gd name="connsiteX1" fmla="*/ 12204700 w 12204700"/>
              <a:gd name="connsiteY1" fmla="*/ 0 h 4930683"/>
              <a:gd name="connsiteX2" fmla="*/ 12204700 w 12204700"/>
              <a:gd name="connsiteY2" fmla="*/ 4563464 h 4930683"/>
              <a:gd name="connsiteX3" fmla="*/ 6008385 w 12204700"/>
              <a:gd name="connsiteY3" fmla="*/ 4826642 h 4930683"/>
              <a:gd name="connsiteX4" fmla="*/ 2698027 w 12204700"/>
              <a:gd name="connsiteY4" fmla="*/ 4664595 h 4930683"/>
              <a:gd name="connsiteX5" fmla="*/ 0 w 12204700"/>
              <a:gd name="connsiteY5" fmla="*/ 4563464 h 4930683"/>
              <a:gd name="connsiteX6" fmla="*/ 0 w 12204700"/>
              <a:gd name="connsiteY6" fmla="*/ 0 h 4930683"/>
              <a:gd name="connsiteX0" fmla="*/ 0 w 12204700"/>
              <a:gd name="connsiteY0" fmla="*/ 0 h 4939262"/>
              <a:gd name="connsiteX1" fmla="*/ 12204700 w 12204700"/>
              <a:gd name="connsiteY1" fmla="*/ 0 h 4939262"/>
              <a:gd name="connsiteX2" fmla="*/ 12204700 w 12204700"/>
              <a:gd name="connsiteY2" fmla="*/ 4563464 h 4939262"/>
              <a:gd name="connsiteX3" fmla="*/ 6008385 w 12204700"/>
              <a:gd name="connsiteY3" fmla="*/ 4826642 h 4939262"/>
              <a:gd name="connsiteX4" fmla="*/ 2698027 w 12204700"/>
              <a:gd name="connsiteY4" fmla="*/ 4664595 h 4939262"/>
              <a:gd name="connsiteX5" fmla="*/ 0 w 12204700"/>
              <a:gd name="connsiteY5" fmla="*/ 4563464 h 4939262"/>
              <a:gd name="connsiteX6" fmla="*/ 0 w 12204700"/>
              <a:gd name="connsiteY6" fmla="*/ 0 h 4939262"/>
              <a:gd name="connsiteX0" fmla="*/ 0 w 12204700"/>
              <a:gd name="connsiteY0" fmla="*/ 0 h 4957366"/>
              <a:gd name="connsiteX1" fmla="*/ 12204700 w 12204700"/>
              <a:gd name="connsiteY1" fmla="*/ 0 h 4957366"/>
              <a:gd name="connsiteX2" fmla="*/ 12204700 w 12204700"/>
              <a:gd name="connsiteY2" fmla="*/ 4563464 h 4957366"/>
              <a:gd name="connsiteX3" fmla="*/ 6008385 w 12204700"/>
              <a:gd name="connsiteY3" fmla="*/ 4826642 h 4957366"/>
              <a:gd name="connsiteX4" fmla="*/ 3890219 w 12204700"/>
              <a:gd name="connsiteY4" fmla="*/ 4722469 h 4957366"/>
              <a:gd name="connsiteX5" fmla="*/ 0 w 12204700"/>
              <a:gd name="connsiteY5" fmla="*/ 4563464 h 4957366"/>
              <a:gd name="connsiteX6" fmla="*/ 0 w 12204700"/>
              <a:gd name="connsiteY6" fmla="*/ 0 h 4957366"/>
              <a:gd name="connsiteX0" fmla="*/ 0 w 12204700"/>
              <a:gd name="connsiteY0" fmla="*/ 0 h 4831576"/>
              <a:gd name="connsiteX1" fmla="*/ 12204700 w 12204700"/>
              <a:gd name="connsiteY1" fmla="*/ 0 h 4831576"/>
              <a:gd name="connsiteX2" fmla="*/ 12204700 w 12204700"/>
              <a:gd name="connsiteY2" fmla="*/ 4563464 h 4831576"/>
              <a:gd name="connsiteX3" fmla="*/ 6008385 w 12204700"/>
              <a:gd name="connsiteY3" fmla="*/ 4826642 h 4831576"/>
              <a:gd name="connsiteX4" fmla="*/ 3890219 w 12204700"/>
              <a:gd name="connsiteY4" fmla="*/ 4722469 h 4831576"/>
              <a:gd name="connsiteX5" fmla="*/ 0 w 12204700"/>
              <a:gd name="connsiteY5" fmla="*/ 4563464 h 4831576"/>
              <a:gd name="connsiteX6" fmla="*/ 0 w 12204700"/>
              <a:gd name="connsiteY6" fmla="*/ 0 h 4831576"/>
              <a:gd name="connsiteX0" fmla="*/ 0 w 12204700"/>
              <a:gd name="connsiteY0" fmla="*/ 0 h 4830134"/>
              <a:gd name="connsiteX1" fmla="*/ 12204700 w 12204700"/>
              <a:gd name="connsiteY1" fmla="*/ 0 h 4830134"/>
              <a:gd name="connsiteX2" fmla="*/ 12204700 w 12204700"/>
              <a:gd name="connsiteY2" fmla="*/ 4563464 h 4830134"/>
              <a:gd name="connsiteX3" fmla="*/ 6008385 w 12204700"/>
              <a:gd name="connsiteY3" fmla="*/ 4826642 h 4830134"/>
              <a:gd name="connsiteX4" fmla="*/ 3890219 w 12204700"/>
              <a:gd name="connsiteY4" fmla="*/ 4722469 h 4830134"/>
              <a:gd name="connsiteX5" fmla="*/ 0 w 12204700"/>
              <a:gd name="connsiteY5" fmla="*/ 4563464 h 4830134"/>
              <a:gd name="connsiteX6" fmla="*/ 0 w 12204700"/>
              <a:gd name="connsiteY6" fmla="*/ 0 h 4830134"/>
              <a:gd name="connsiteX0" fmla="*/ 0 w 12204700"/>
              <a:gd name="connsiteY0" fmla="*/ 0 h 4807617"/>
              <a:gd name="connsiteX1" fmla="*/ 12204700 w 12204700"/>
              <a:gd name="connsiteY1" fmla="*/ 0 h 4807617"/>
              <a:gd name="connsiteX2" fmla="*/ 12204700 w 12204700"/>
              <a:gd name="connsiteY2" fmla="*/ 4563464 h 4807617"/>
              <a:gd name="connsiteX3" fmla="*/ 6413499 w 12204700"/>
              <a:gd name="connsiteY3" fmla="*/ 4803493 h 4807617"/>
              <a:gd name="connsiteX4" fmla="*/ 3890219 w 12204700"/>
              <a:gd name="connsiteY4" fmla="*/ 4722469 h 4807617"/>
              <a:gd name="connsiteX5" fmla="*/ 0 w 12204700"/>
              <a:gd name="connsiteY5" fmla="*/ 4563464 h 4807617"/>
              <a:gd name="connsiteX6" fmla="*/ 0 w 12204700"/>
              <a:gd name="connsiteY6" fmla="*/ 0 h 4807617"/>
              <a:gd name="connsiteX0" fmla="*/ 0 w 12204700"/>
              <a:gd name="connsiteY0" fmla="*/ 0 h 4814595"/>
              <a:gd name="connsiteX1" fmla="*/ 12204700 w 12204700"/>
              <a:gd name="connsiteY1" fmla="*/ 0 h 4814595"/>
              <a:gd name="connsiteX2" fmla="*/ 12204700 w 12204700"/>
              <a:gd name="connsiteY2" fmla="*/ 4563464 h 4814595"/>
              <a:gd name="connsiteX3" fmla="*/ 6413499 w 12204700"/>
              <a:gd name="connsiteY3" fmla="*/ 4803493 h 4814595"/>
              <a:gd name="connsiteX4" fmla="*/ 3890219 w 12204700"/>
              <a:gd name="connsiteY4" fmla="*/ 4722469 h 4814595"/>
              <a:gd name="connsiteX5" fmla="*/ 0 w 12204700"/>
              <a:gd name="connsiteY5" fmla="*/ 4563464 h 4814595"/>
              <a:gd name="connsiteX6" fmla="*/ 0 w 12204700"/>
              <a:gd name="connsiteY6" fmla="*/ 0 h 4814595"/>
              <a:gd name="connsiteX0" fmla="*/ 0 w 12204700"/>
              <a:gd name="connsiteY0" fmla="*/ 0 h 4814595"/>
              <a:gd name="connsiteX1" fmla="*/ 12204700 w 12204700"/>
              <a:gd name="connsiteY1" fmla="*/ 0 h 4814595"/>
              <a:gd name="connsiteX2" fmla="*/ 12204700 w 12204700"/>
              <a:gd name="connsiteY2" fmla="*/ 4563464 h 4814595"/>
              <a:gd name="connsiteX3" fmla="*/ 6413499 w 12204700"/>
              <a:gd name="connsiteY3" fmla="*/ 4803493 h 4814595"/>
              <a:gd name="connsiteX4" fmla="*/ 3890219 w 12204700"/>
              <a:gd name="connsiteY4" fmla="*/ 4722469 h 4814595"/>
              <a:gd name="connsiteX5" fmla="*/ 0 w 12204700"/>
              <a:gd name="connsiteY5" fmla="*/ 4563464 h 4814595"/>
              <a:gd name="connsiteX6" fmla="*/ 0 w 12204700"/>
              <a:gd name="connsiteY6" fmla="*/ 0 h 4814595"/>
              <a:gd name="connsiteX0" fmla="*/ 0 w 12216275"/>
              <a:gd name="connsiteY0" fmla="*/ 0 h 4814595"/>
              <a:gd name="connsiteX1" fmla="*/ 12204700 w 12216275"/>
              <a:gd name="connsiteY1" fmla="*/ 0 h 4814595"/>
              <a:gd name="connsiteX2" fmla="*/ 12216275 w 12216275"/>
              <a:gd name="connsiteY2" fmla="*/ 4621337 h 4814595"/>
              <a:gd name="connsiteX3" fmla="*/ 6413499 w 12216275"/>
              <a:gd name="connsiteY3" fmla="*/ 4803493 h 4814595"/>
              <a:gd name="connsiteX4" fmla="*/ 3890219 w 12216275"/>
              <a:gd name="connsiteY4" fmla="*/ 4722469 h 4814595"/>
              <a:gd name="connsiteX5" fmla="*/ 0 w 12216275"/>
              <a:gd name="connsiteY5" fmla="*/ 4563464 h 4814595"/>
              <a:gd name="connsiteX6" fmla="*/ 0 w 12216275"/>
              <a:gd name="connsiteY6" fmla="*/ 0 h 4814595"/>
              <a:gd name="connsiteX0" fmla="*/ 3558 w 12219833"/>
              <a:gd name="connsiteY0" fmla="*/ 0 h 4814595"/>
              <a:gd name="connsiteX1" fmla="*/ 12208258 w 12219833"/>
              <a:gd name="connsiteY1" fmla="*/ 0 h 4814595"/>
              <a:gd name="connsiteX2" fmla="*/ 12219833 w 12219833"/>
              <a:gd name="connsiteY2" fmla="*/ 4621337 h 4814595"/>
              <a:gd name="connsiteX3" fmla="*/ 6417057 w 12219833"/>
              <a:gd name="connsiteY3" fmla="*/ 4803493 h 4814595"/>
              <a:gd name="connsiteX4" fmla="*/ 3893777 w 12219833"/>
              <a:gd name="connsiteY4" fmla="*/ 4722469 h 4814595"/>
              <a:gd name="connsiteX5" fmla="*/ 0 w 12219833"/>
              <a:gd name="connsiteY5" fmla="*/ 4599044 h 4814595"/>
              <a:gd name="connsiteX6" fmla="*/ 3558 w 12219833"/>
              <a:gd name="connsiteY6" fmla="*/ 0 h 4814595"/>
              <a:gd name="connsiteX0" fmla="*/ 3558 w 12219833"/>
              <a:gd name="connsiteY0" fmla="*/ 0 h 4814595"/>
              <a:gd name="connsiteX1" fmla="*/ 12208258 w 12219833"/>
              <a:gd name="connsiteY1" fmla="*/ 0 h 4814595"/>
              <a:gd name="connsiteX2" fmla="*/ 12219833 w 12219833"/>
              <a:gd name="connsiteY2" fmla="*/ 4621337 h 4814595"/>
              <a:gd name="connsiteX3" fmla="*/ 6417057 w 12219833"/>
              <a:gd name="connsiteY3" fmla="*/ 4803493 h 4814595"/>
              <a:gd name="connsiteX4" fmla="*/ 3893777 w 12219833"/>
              <a:gd name="connsiteY4" fmla="*/ 4722469 h 4814595"/>
              <a:gd name="connsiteX5" fmla="*/ 0 w 12219833"/>
              <a:gd name="connsiteY5" fmla="*/ 4599044 h 4814595"/>
              <a:gd name="connsiteX6" fmla="*/ 3558 w 12219833"/>
              <a:gd name="connsiteY6" fmla="*/ 0 h 4814595"/>
              <a:gd name="connsiteX0" fmla="*/ 3558 w 12219833"/>
              <a:gd name="connsiteY0" fmla="*/ 0 h 4806742"/>
              <a:gd name="connsiteX1" fmla="*/ 12208258 w 12219833"/>
              <a:gd name="connsiteY1" fmla="*/ 0 h 4806742"/>
              <a:gd name="connsiteX2" fmla="*/ 12219833 w 12219833"/>
              <a:gd name="connsiteY2" fmla="*/ 4621337 h 4806742"/>
              <a:gd name="connsiteX3" fmla="*/ 6417057 w 12219833"/>
              <a:gd name="connsiteY3" fmla="*/ 4803493 h 4806742"/>
              <a:gd name="connsiteX4" fmla="*/ 3883104 w 12219833"/>
              <a:gd name="connsiteY4" fmla="*/ 4743817 h 4806742"/>
              <a:gd name="connsiteX5" fmla="*/ 0 w 12219833"/>
              <a:gd name="connsiteY5" fmla="*/ 4599044 h 4806742"/>
              <a:gd name="connsiteX6" fmla="*/ 3558 w 12219833"/>
              <a:gd name="connsiteY6" fmla="*/ 0 h 4806742"/>
              <a:gd name="connsiteX0" fmla="*/ 3558 w 12219833"/>
              <a:gd name="connsiteY0" fmla="*/ 0 h 4789261"/>
              <a:gd name="connsiteX1" fmla="*/ 12208258 w 12219833"/>
              <a:gd name="connsiteY1" fmla="*/ 0 h 4789261"/>
              <a:gd name="connsiteX2" fmla="*/ 12219833 w 12219833"/>
              <a:gd name="connsiteY2" fmla="*/ 4621337 h 4789261"/>
              <a:gd name="connsiteX3" fmla="*/ 6651883 w 12219833"/>
              <a:gd name="connsiteY3" fmla="*/ 4789261 h 4789261"/>
              <a:gd name="connsiteX4" fmla="*/ 3883104 w 12219833"/>
              <a:gd name="connsiteY4" fmla="*/ 4743817 h 4789261"/>
              <a:gd name="connsiteX5" fmla="*/ 0 w 12219833"/>
              <a:gd name="connsiteY5" fmla="*/ 4599044 h 4789261"/>
              <a:gd name="connsiteX6" fmla="*/ 3558 w 12219833"/>
              <a:gd name="connsiteY6" fmla="*/ 0 h 4789261"/>
              <a:gd name="connsiteX0" fmla="*/ 3558 w 12219833"/>
              <a:gd name="connsiteY0" fmla="*/ 0 h 4790639"/>
              <a:gd name="connsiteX1" fmla="*/ 12208258 w 12219833"/>
              <a:gd name="connsiteY1" fmla="*/ 0 h 4790639"/>
              <a:gd name="connsiteX2" fmla="*/ 12219833 w 12219833"/>
              <a:gd name="connsiteY2" fmla="*/ 4621337 h 4790639"/>
              <a:gd name="connsiteX3" fmla="*/ 6651883 w 12219833"/>
              <a:gd name="connsiteY3" fmla="*/ 4789261 h 4790639"/>
              <a:gd name="connsiteX4" fmla="*/ 3883104 w 12219833"/>
              <a:gd name="connsiteY4" fmla="*/ 4743817 h 4790639"/>
              <a:gd name="connsiteX5" fmla="*/ 0 w 12219833"/>
              <a:gd name="connsiteY5" fmla="*/ 4599044 h 4790639"/>
              <a:gd name="connsiteX6" fmla="*/ 3558 w 12219833"/>
              <a:gd name="connsiteY6" fmla="*/ 0 h 4790639"/>
              <a:gd name="connsiteX0" fmla="*/ 3558 w 12219833"/>
              <a:gd name="connsiteY0" fmla="*/ 0 h 4992065"/>
              <a:gd name="connsiteX1" fmla="*/ 12208258 w 12219833"/>
              <a:gd name="connsiteY1" fmla="*/ 0 h 4992065"/>
              <a:gd name="connsiteX2" fmla="*/ 12219833 w 12219833"/>
              <a:gd name="connsiteY2" fmla="*/ 4621337 h 4992065"/>
              <a:gd name="connsiteX3" fmla="*/ 9644143 w 12219833"/>
              <a:gd name="connsiteY3" fmla="*/ 4721434 h 4992065"/>
              <a:gd name="connsiteX4" fmla="*/ 6651883 w 12219833"/>
              <a:gd name="connsiteY4" fmla="*/ 4789261 h 4992065"/>
              <a:gd name="connsiteX5" fmla="*/ 3883104 w 12219833"/>
              <a:gd name="connsiteY5" fmla="*/ 4743817 h 4992065"/>
              <a:gd name="connsiteX6" fmla="*/ 0 w 12219833"/>
              <a:gd name="connsiteY6" fmla="*/ 4599044 h 4992065"/>
              <a:gd name="connsiteX7" fmla="*/ 3558 w 12219833"/>
              <a:gd name="connsiteY7" fmla="*/ 0 h 4992065"/>
              <a:gd name="connsiteX0" fmla="*/ 3558 w 12219833"/>
              <a:gd name="connsiteY0" fmla="*/ 0 h 4966855"/>
              <a:gd name="connsiteX1" fmla="*/ 12208258 w 12219833"/>
              <a:gd name="connsiteY1" fmla="*/ 0 h 4966855"/>
              <a:gd name="connsiteX2" fmla="*/ 12219833 w 12219833"/>
              <a:gd name="connsiteY2" fmla="*/ 4621337 h 4966855"/>
              <a:gd name="connsiteX3" fmla="*/ 9629911 w 12219833"/>
              <a:gd name="connsiteY3" fmla="*/ 4628927 h 4966855"/>
              <a:gd name="connsiteX4" fmla="*/ 6651883 w 12219833"/>
              <a:gd name="connsiteY4" fmla="*/ 4789261 h 4966855"/>
              <a:gd name="connsiteX5" fmla="*/ 3883104 w 12219833"/>
              <a:gd name="connsiteY5" fmla="*/ 4743817 h 4966855"/>
              <a:gd name="connsiteX6" fmla="*/ 0 w 12219833"/>
              <a:gd name="connsiteY6" fmla="*/ 4599044 h 4966855"/>
              <a:gd name="connsiteX7" fmla="*/ 3558 w 12219833"/>
              <a:gd name="connsiteY7" fmla="*/ 0 h 4966855"/>
              <a:gd name="connsiteX0" fmla="*/ 3558 w 12219833"/>
              <a:gd name="connsiteY0" fmla="*/ 0 h 4789261"/>
              <a:gd name="connsiteX1" fmla="*/ 12208258 w 12219833"/>
              <a:gd name="connsiteY1" fmla="*/ 0 h 4789261"/>
              <a:gd name="connsiteX2" fmla="*/ 12219833 w 12219833"/>
              <a:gd name="connsiteY2" fmla="*/ 4621337 h 4789261"/>
              <a:gd name="connsiteX3" fmla="*/ 9629911 w 12219833"/>
              <a:gd name="connsiteY3" fmla="*/ 4628927 h 4789261"/>
              <a:gd name="connsiteX4" fmla="*/ 6651883 w 12219833"/>
              <a:gd name="connsiteY4" fmla="*/ 4789261 h 4789261"/>
              <a:gd name="connsiteX5" fmla="*/ 3883104 w 12219833"/>
              <a:gd name="connsiteY5" fmla="*/ 4743817 h 4789261"/>
              <a:gd name="connsiteX6" fmla="*/ 0 w 12219833"/>
              <a:gd name="connsiteY6" fmla="*/ 4599044 h 4789261"/>
              <a:gd name="connsiteX7" fmla="*/ 3558 w 12219833"/>
              <a:gd name="connsiteY7" fmla="*/ 0 h 47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9833" h="4789261">
                <a:moveTo>
                  <a:pt x="3558" y="0"/>
                </a:moveTo>
                <a:lnTo>
                  <a:pt x="12208258" y="0"/>
                </a:lnTo>
                <a:cubicBezTo>
                  <a:pt x="12212116" y="1540446"/>
                  <a:pt x="12215975" y="3080891"/>
                  <a:pt x="12219833" y="4621337"/>
                </a:cubicBezTo>
                <a:cubicBezTo>
                  <a:pt x="10614790" y="4593466"/>
                  <a:pt x="10557903" y="4600940"/>
                  <a:pt x="9629911" y="4628927"/>
                </a:cubicBezTo>
                <a:cubicBezTo>
                  <a:pt x="8637235" y="4682372"/>
                  <a:pt x="7609684" y="4770113"/>
                  <a:pt x="6651883" y="4789261"/>
                </a:cubicBezTo>
                <a:lnTo>
                  <a:pt x="3883104" y="4743817"/>
                </a:lnTo>
                <a:cubicBezTo>
                  <a:pt x="3553038" y="4734678"/>
                  <a:pt x="860497" y="4768296"/>
                  <a:pt x="0" y="4599044"/>
                </a:cubicBezTo>
                <a:lnTo>
                  <a:pt x="3558" y="0"/>
                </a:lnTo>
                <a:close/>
              </a:path>
            </a:pathLst>
          </a:custGeom>
          <a:solidFill>
            <a:schemeClr val="bg1">
              <a:lumMod val="95000"/>
            </a:schemeClr>
          </a:solidFill>
          <a:ln>
            <a:noFill/>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8" name="Title 1">
            <a:extLst>
              <a:ext uri="{FF2B5EF4-FFF2-40B4-BE49-F238E27FC236}">
                <a16:creationId xmlns:a16="http://schemas.microsoft.com/office/drawing/2014/main" id="{36E6978D-1B68-3142-9A46-63DD4F201A83}"/>
              </a:ext>
            </a:extLst>
          </p:cNvPr>
          <p:cNvSpPr>
            <a:spLocks noGrp="1"/>
          </p:cNvSpPr>
          <p:nvPr>
            <p:ph type="title" hasCustomPrompt="1"/>
          </p:nvPr>
        </p:nvSpPr>
        <p:spPr bwMode="black">
          <a:xfrm>
            <a:off x="876300" y="4849090"/>
            <a:ext cx="10439700" cy="1171499"/>
          </a:xfrm>
        </p:spPr>
        <p:txBody>
          <a:bodyPr anchor="b">
            <a:normAutofit/>
          </a:bodyPr>
          <a:lstStyle>
            <a:lvl1pPr>
              <a:defRPr sz="6000">
                <a:solidFill>
                  <a:schemeClr val="accent1"/>
                </a:solidFill>
              </a:defRPr>
            </a:lvl1pPr>
          </a:lstStyle>
          <a:p>
            <a:r>
              <a:rPr lang="en-GB"/>
              <a:t>Section title</a:t>
            </a:r>
          </a:p>
        </p:txBody>
      </p:sp>
      <p:sp>
        <p:nvSpPr>
          <p:cNvPr id="9" name="Text Placeholder 2">
            <a:extLst>
              <a:ext uri="{FF2B5EF4-FFF2-40B4-BE49-F238E27FC236}">
                <a16:creationId xmlns:a16="http://schemas.microsoft.com/office/drawing/2014/main" id="{C62B14FC-601E-0A47-BCFC-197944DCB08E}"/>
              </a:ext>
            </a:extLst>
          </p:cNvPr>
          <p:cNvSpPr>
            <a:spLocks noGrp="1"/>
          </p:cNvSpPr>
          <p:nvPr>
            <p:ph type="body" idx="1"/>
          </p:nvPr>
        </p:nvSpPr>
        <p:spPr>
          <a:xfrm>
            <a:off x="876300" y="6031006"/>
            <a:ext cx="10440988" cy="485584"/>
          </a:xfrm>
        </p:spPr>
        <p:txBody>
          <a:bodyPr>
            <a:normAutofit fontScale="92500"/>
          </a:bodyPr>
          <a:lstStyle>
            <a:lvl1pPr marL="0" indent="0">
              <a:buNone/>
              <a:defRPr/>
            </a:lvl1pPr>
          </a:lstStyle>
          <a:p>
            <a:pPr lvl="0"/>
            <a:r>
              <a:rPr lang="en-GB"/>
              <a:t>Edit Master text styles</a:t>
            </a:r>
          </a:p>
        </p:txBody>
      </p:sp>
    </p:spTree>
    <p:extLst>
      <p:ext uri="{BB962C8B-B14F-4D97-AF65-F5344CB8AC3E}">
        <p14:creationId xmlns:p14="http://schemas.microsoft.com/office/powerpoint/2010/main" val="2726883302"/>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97D94-920F-6948-9613-F33AB5F0FE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0131" b="-1"/>
          <a:stretch/>
        </p:blipFill>
        <p:spPr>
          <a:xfrm>
            <a:off x="0" y="-1"/>
            <a:ext cx="12192000" cy="1597887"/>
          </a:xfrm>
          <a:prstGeom prst="rect">
            <a:avLst/>
          </a:prstGeom>
        </p:spPr>
      </p:pic>
      <p:sp>
        <p:nvSpPr>
          <p:cNvPr id="3" name="Content Placeholder 2">
            <a:extLst>
              <a:ext uri="{FF2B5EF4-FFF2-40B4-BE49-F238E27FC236}">
                <a16:creationId xmlns:a16="http://schemas.microsoft.com/office/drawing/2014/main" id="{CD9EBCD1-1207-5A47-B549-0626B79160C2}"/>
              </a:ext>
            </a:extLst>
          </p:cNvPr>
          <p:cNvSpPr>
            <a:spLocks noGrp="1"/>
          </p:cNvSpPr>
          <p:nvPr>
            <p:ph sz="half" idx="1"/>
          </p:nvPr>
        </p:nvSpPr>
        <p:spPr>
          <a:xfrm>
            <a:off x="876300" y="1825625"/>
            <a:ext cx="5040313" cy="4303375"/>
          </a:xfrm>
        </p:spPr>
        <p:txBody>
          <a:bodyPr/>
          <a:lstStyle>
            <a:lvl1pPr>
              <a:lnSpc>
                <a:spcPct val="110000"/>
              </a:lnSpc>
              <a:defRPr sz="2400"/>
            </a:lvl1pPr>
            <a:lvl3pPr marL="510223" indent="-149860">
              <a:defRPr/>
            </a:lvl3pPr>
            <a:lvl4pPr marL="645097" indent="-134874">
              <a:defRPr/>
            </a:lvl4pPr>
            <a:lvl5pPr marL="779971" indent="-134874">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82CB335-058D-2341-941A-D2329E3250AE}"/>
              </a:ext>
            </a:extLst>
          </p:cNvPr>
          <p:cNvSpPr>
            <a:spLocks noGrp="1"/>
          </p:cNvSpPr>
          <p:nvPr>
            <p:ph sz="half" idx="2"/>
          </p:nvPr>
        </p:nvSpPr>
        <p:spPr>
          <a:xfrm>
            <a:off x="6275388" y="1825625"/>
            <a:ext cx="5041900" cy="4303713"/>
          </a:xfrm>
        </p:spPr>
        <p:txBody>
          <a:bodyPr/>
          <a:lstStyle>
            <a:lvl1pPr>
              <a:lnSpc>
                <a:spcPct val="110000"/>
              </a:lnSpc>
              <a:defRPr sz="2400"/>
            </a:lvl1pPr>
            <a:lvl3pPr marL="510223" indent="-149860">
              <a:defRPr/>
            </a:lvl3pPr>
            <a:lvl4pPr marL="645097" indent="-134874">
              <a:defRPr/>
            </a:lvl4pPr>
            <a:lvl5pPr marL="779971" indent="-134874">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itle 1">
            <a:extLst>
              <a:ext uri="{FF2B5EF4-FFF2-40B4-BE49-F238E27FC236}">
                <a16:creationId xmlns:a16="http://schemas.microsoft.com/office/drawing/2014/main" id="{277B094F-6DB8-FD41-9088-43FAC8B86342}"/>
              </a:ext>
            </a:extLst>
          </p:cNvPr>
          <p:cNvSpPr>
            <a:spLocks noGrp="1"/>
          </p:cNvSpPr>
          <p:nvPr>
            <p:ph type="title"/>
          </p:nvPr>
        </p:nvSpPr>
        <p:spPr>
          <a:xfrm>
            <a:off x="882000" y="188913"/>
            <a:ext cx="10440988" cy="1335087"/>
          </a:xfrm>
        </p:spPr>
        <p:txBody>
          <a:bodyPr>
            <a:normAutofit/>
          </a:bodyPr>
          <a:lstStyle>
            <a:lvl1pPr>
              <a:defRPr sz="4000">
                <a:solidFill>
                  <a:schemeClr val="bg1"/>
                </a:solidFill>
              </a:defRPr>
            </a:lvl1pPr>
          </a:lstStyle>
          <a:p>
            <a:r>
              <a:rPr lang="en-GB"/>
              <a:t>Click to edit Master title style</a:t>
            </a:r>
          </a:p>
        </p:txBody>
      </p:sp>
      <p:sp>
        <p:nvSpPr>
          <p:cNvPr id="11" name="Date Placeholder 3">
            <a:extLst>
              <a:ext uri="{FF2B5EF4-FFF2-40B4-BE49-F238E27FC236}">
                <a16:creationId xmlns:a16="http://schemas.microsoft.com/office/drawing/2014/main" id="{FA7E2F9D-0494-A746-B047-4EB13F6AEFED}"/>
              </a:ext>
            </a:extLst>
          </p:cNvPr>
          <p:cNvSpPr>
            <a:spLocks noGrp="1"/>
          </p:cNvSpPr>
          <p:nvPr>
            <p:ph type="dt" sz="half" idx="10"/>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a:t>July 2020</a:t>
            </a:r>
          </a:p>
        </p:txBody>
      </p:sp>
      <p:sp>
        <p:nvSpPr>
          <p:cNvPr id="12"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a:p>
        </p:txBody>
      </p:sp>
      <p:sp>
        <p:nvSpPr>
          <p:cNvPr id="13"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a:t> </a:t>
            </a:r>
          </a:p>
        </p:txBody>
      </p:sp>
    </p:spTree>
    <p:extLst>
      <p:ext uri="{BB962C8B-B14F-4D97-AF65-F5344CB8AC3E}">
        <p14:creationId xmlns:p14="http://schemas.microsoft.com/office/powerpoint/2010/main" val="156573664"/>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High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97D94-920F-6948-9613-F33AB5F0FE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0131" b="-1"/>
          <a:stretch/>
        </p:blipFill>
        <p:spPr>
          <a:xfrm>
            <a:off x="0" y="-1"/>
            <a:ext cx="12192000" cy="1597887"/>
          </a:xfrm>
          <a:prstGeom prst="rect">
            <a:avLst/>
          </a:prstGeom>
        </p:spPr>
      </p:pic>
      <p:sp>
        <p:nvSpPr>
          <p:cNvPr id="3" name="Content Placeholder 2">
            <a:extLst>
              <a:ext uri="{FF2B5EF4-FFF2-40B4-BE49-F238E27FC236}">
                <a16:creationId xmlns:a16="http://schemas.microsoft.com/office/drawing/2014/main" id="{CD9EBCD1-1207-5A47-B549-0626B79160C2}"/>
              </a:ext>
            </a:extLst>
          </p:cNvPr>
          <p:cNvSpPr>
            <a:spLocks noGrp="1"/>
          </p:cNvSpPr>
          <p:nvPr>
            <p:ph sz="half" idx="1"/>
          </p:nvPr>
        </p:nvSpPr>
        <p:spPr>
          <a:xfrm>
            <a:off x="876300" y="1825625"/>
            <a:ext cx="5040313" cy="4303375"/>
          </a:xfrm>
        </p:spPr>
        <p:txBody>
          <a:bodyPr>
            <a:normAutofit/>
          </a:bodyPr>
          <a:lstStyle>
            <a:lvl1pPr marL="104902" indent="-104902">
              <a:lnSpc>
                <a:spcPct val="110000"/>
              </a:lnSpc>
              <a:defRPr sz="1400"/>
            </a:lvl1pPr>
            <a:lvl2pPr marL="209804" indent="-104902">
              <a:defRPr sz="1400"/>
            </a:lvl2pPr>
            <a:lvl3pPr marL="299720" indent="-89916">
              <a:defRPr sz="1200"/>
            </a:lvl3pPr>
            <a:lvl4pPr marL="382143" indent="-82423">
              <a:defRPr sz="1100"/>
            </a:lvl4pPr>
            <a:lvl5pPr marL="464566" indent="-82423">
              <a:defRPr sz="110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82CB335-058D-2341-941A-D2329E3250AE}"/>
              </a:ext>
            </a:extLst>
          </p:cNvPr>
          <p:cNvSpPr>
            <a:spLocks noGrp="1"/>
          </p:cNvSpPr>
          <p:nvPr>
            <p:ph sz="half" idx="2"/>
          </p:nvPr>
        </p:nvSpPr>
        <p:spPr>
          <a:xfrm>
            <a:off x="6275388" y="1825625"/>
            <a:ext cx="5041900" cy="4303713"/>
          </a:xfrm>
        </p:spPr>
        <p:txBody>
          <a:bodyPr>
            <a:normAutofit/>
          </a:bodyPr>
          <a:lstStyle>
            <a:lvl1pPr marL="104902" indent="-104902">
              <a:lnSpc>
                <a:spcPct val="110000"/>
              </a:lnSpc>
              <a:defRPr sz="1400"/>
            </a:lvl1pPr>
            <a:lvl2pPr marL="209804" indent="-104902">
              <a:defRPr sz="1400"/>
            </a:lvl2pPr>
            <a:lvl3pPr marL="299720" indent="-89916">
              <a:defRPr sz="1200"/>
            </a:lvl3pPr>
            <a:lvl4pPr marL="382143" indent="-82423">
              <a:defRPr sz="1100"/>
            </a:lvl4pPr>
            <a:lvl5pPr marL="464566" indent="-82423">
              <a:defRPr sz="110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itle 1">
            <a:extLst>
              <a:ext uri="{FF2B5EF4-FFF2-40B4-BE49-F238E27FC236}">
                <a16:creationId xmlns:a16="http://schemas.microsoft.com/office/drawing/2014/main" id="{277B094F-6DB8-FD41-9088-43FAC8B86342}"/>
              </a:ext>
            </a:extLst>
          </p:cNvPr>
          <p:cNvSpPr>
            <a:spLocks noGrp="1"/>
          </p:cNvSpPr>
          <p:nvPr>
            <p:ph type="title"/>
          </p:nvPr>
        </p:nvSpPr>
        <p:spPr>
          <a:xfrm>
            <a:off x="882000" y="189000"/>
            <a:ext cx="10466888" cy="1335000"/>
          </a:xfrm>
        </p:spPr>
        <p:txBody>
          <a:bodyPr>
            <a:normAutofit/>
          </a:bodyPr>
          <a:lstStyle>
            <a:lvl1pPr>
              <a:defRPr sz="4000">
                <a:solidFill>
                  <a:schemeClr val="bg1"/>
                </a:solidFill>
              </a:defRPr>
            </a:lvl1pPr>
          </a:lstStyle>
          <a:p>
            <a:r>
              <a:rPr lang="en-GB"/>
              <a:t>Click to edit Master title style</a:t>
            </a:r>
          </a:p>
        </p:txBody>
      </p:sp>
      <p:sp>
        <p:nvSpPr>
          <p:cNvPr id="11" name="Date Placeholder 3">
            <a:extLst>
              <a:ext uri="{FF2B5EF4-FFF2-40B4-BE49-F238E27FC236}">
                <a16:creationId xmlns:a16="http://schemas.microsoft.com/office/drawing/2014/main" id="{FA7E2F9D-0494-A746-B047-4EB13F6AEFED}"/>
              </a:ext>
            </a:extLst>
          </p:cNvPr>
          <p:cNvSpPr>
            <a:spLocks noGrp="1"/>
          </p:cNvSpPr>
          <p:nvPr>
            <p:ph type="dt" sz="half" idx="10"/>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a:t>July 2020</a:t>
            </a:r>
          </a:p>
        </p:txBody>
      </p:sp>
      <p:sp>
        <p:nvSpPr>
          <p:cNvPr id="12"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a:p>
        </p:txBody>
      </p:sp>
      <p:sp>
        <p:nvSpPr>
          <p:cNvPr id="13"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a:t> </a:t>
            </a:r>
          </a:p>
        </p:txBody>
      </p:sp>
    </p:spTree>
    <p:extLst>
      <p:ext uri="{BB962C8B-B14F-4D97-AF65-F5344CB8AC3E}">
        <p14:creationId xmlns:p14="http://schemas.microsoft.com/office/powerpoint/2010/main" val="105586152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0312-2C72-824D-8576-F8E55E1620D0}"/>
              </a:ext>
            </a:extLst>
          </p:cNvPr>
          <p:cNvSpPr>
            <a:spLocks noGrp="1"/>
          </p:cNvSpPr>
          <p:nvPr>
            <p:ph type="title"/>
          </p:nvPr>
        </p:nvSpPr>
        <p:spPr>
          <a:xfrm>
            <a:off x="882497" y="190800"/>
            <a:ext cx="10433503" cy="1325563"/>
          </a:xfrm>
        </p:spPr>
        <p:txBody>
          <a:bodyPr/>
          <a:lstStyle/>
          <a:p>
            <a:r>
              <a:rPr lang="en-GB"/>
              <a:t>Click to edit Master title style</a:t>
            </a:r>
          </a:p>
        </p:txBody>
      </p:sp>
      <p:sp>
        <p:nvSpPr>
          <p:cNvPr id="7"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a:t>July 2020</a:t>
            </a:r>
          </a:p>
        </p:txBody>
      </p:sp>
      <p:sp>
        <p:nvSpPr>
          <p:cNvPr id="8"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a:p>
        </p:txBody>
      </p:sp>
      <p:sp>
        <p:nvSpPr>
          <p:cNvPr id="9"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a:t> </a:t>
            </a:r>
          </a:p>
        </p:txBody>
      </p:sp>
    </p:spTree>
    <p:extLst>
      <p:ext uri="{BB962C8B-B14F-4D97-AF65-F5344CB8AC3E}">
        <p14:creationId xmlns:p14="http://schemas.microsoft.com/office/powerpoint/2010/main" val="1834715137"/>
      </p:ext>
    </p:extLst>
  </p:cSld>
  <p:clrMapOvr>
    <a:masterClrMapping/>
  </p:clrMapOvr>
  <p:hf hdr="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4" name="Title 1">
            <a:extLst>
              <a:ext uri="{FF2B5EF4-FFF2-40B4-BE49-F238E27FC236}">
                <a16:creationId xmlns:a16="http://schemas.microsoft.com/office/drawing/2014/main" id="{FD630312-2C72-824D-8576-F8E55E1620D0}"/>
              </a:ext>
            </a:extLst>
          </p:cNvPr>
          <p:cNvSpPr>
            <a:spLocks noGrp="1"/>
          </p:cNvSpPr>
          <p:nvPr>
            <p:ph type="title"/>
          </p:nvPr>
        </p:nvSpPr>
        <p:spPr>
          <a:xfrm>
            <a:off x="882497" y="188914"/>
            <a:ext cx="10433503" cy="1336858"/>
          </a:xfrm>
        </p:spPr>
        <p:txBody>
          <a:bodyPr/>
          <a:lstStyle/>
          <a:p>
            <a:r>
              <a:rPr lang="en-GB"/>
              <a:t>Click to edit Master title style</a:t>
            </a:r>
          </a:p>
        </p:txBody>
      </p:sp>
      <p:sp>
        <p:nvSpPr>
          <p:cNvPr id="115" name="Rectangle 114"/>
          <p:cNvSpPr/>
          <p:nvPr userDrawn="1"/>
        </p:nvSpPr>
        <p:spPr bwMode="white">
          <a:xfrm>
            <a:off x="0" y="6129000"/>
            <a:ext cx="12192000" cy="7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916100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bg1"/>
        </a:solidFill>
        <a:effectLst/>
      </p:bgPr>
    </p:bg>
    <p:spTree>
      <p:nvGrpSpPr>
        <p:cNvPr id="1" name=""/>
        <p:cNvGrpSpPr/>
        <p:nvPr/>
      </p:nvGrpSpPr>
      <p:grpSpPr>
        <a:xfrm>
          <a:off x="0" y="0"/>
          <a:ext cx="0" cy="0"/>
          <a:chOff x="0" y="0"/>
          <a:chExt cx="0" cy="0"/>
        </a:xfrm>
      </p:grpSpPr>
      <p:pic>
        <p:nvPicPr>
          <p:cNvPr id="127" name="Picture 126">
            <a:extLst>
              <a:ext uri="{FF2B5EF4-FFF2-40B4-BE49-F238E27FC236}">
                <a16:creationId xmlns:a16="http://schemas.microsoft.com/office/drawing/2014/main" id="{12713AC8-281F-43E7-A2F2-49FEBC5D5C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26141" y="5304759"/>
            <a:ext cx="3474092" cy="932811"/>
          </a:xfrm>
          <a:prstGeom prst="rect">
            <a:avLst/>
          </a:prstGeom>
        </p:spPr>
      </p:pic>
      <p:sp>
        <p:nvSpPr>
          <p:cNvPr id="2" name="Title 1">
            <a:extLst>
              <a:ext uri="{FF2B5EF4-FFF2-40B4-BE49-F238E27FC236}">
                <a16:creationId xmlns:a16="http://schemas.microsoft.com/office/drawing/2014/main" id="{65F37504-4E82-9B45-8C8A-47A352379630}"/>
              </a:ext>
            </a:extLst>
          </p:cNvPr>
          <p:cNvSpPr>
            <a:spLocks noGrp="1"/>
          </p:cNvSpPr>
          <p:nvPr>
            <p:ph type="ctrTitle"/>
          </p:nvPr>
        </p:nvSpPr>
        <p:spPr bwMode="black">
          <a:xfrm>
            <a:off x="876300" y="1214438"/>
            <a:ext cx="9144000" cy="2387600"/>
          </a:xfrm>
        </p:spPr>
        <p:txBody>
          <a:bodyPr anchor="t" anchorCtr="0">
            <a:normAutofit/>
          </a:bodyPr>
          <a:lstStyle>
            <a:lvl1pPr algn="l">
              <a:defRPr sz="4400">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A996132D-9BB7-8045-9DDF-CEC6879ED54D}"/>
              </a:ext>
            </a:extLst>
          </p:cNvPr>
          <p:cNvSpPr>
            <a:spLocks noGrp="1"/>
          </p:cNvSpPr>
          <p:nvPr>
            <p:ph type="subTitle" idx="1"/>
          </p:nvPr>
        </p:nvSpPr>
        <p:spPr>
          <a:xfrm>
            <a:off x="876300" y="4869000"/>
            <a:ext cx="5040313" cy="1302499"/>
          </a:xfrm>
        </p:spPr>
        <p:txBody>
          <a:bodyPr anchor="b" anchorCtr="0">
            <a:normAutofit/>
          </a:bodyPr>
          <a:lstStyle>
            <a:lvl1pPr marL="0" indent="0" algn="l">
              <a:lnSpc>
                <a:spcPct val="100000"/>
              </a:lnSpc>
              <a:spcBef>
                <a:spcPts val="0"/>
              </a:spcBef>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a:t>July 2020</a:t>
            </a:r>
          </a:p>
        </p:txBody>
      </p:sp>
      <p:sp>
        <p:nvSpPr>
          <p:cNvPr id="8"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a:p>
        </p:txBody>
      </p:sp>
      <p:sp>
        <p:nvSpPr>
          <p:cNvPr id="9"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a:t> </a:t>
            </a:r>
          </a:p>
        </p:txBody>
      </p:sp>
      <p:sp>
        <p:nvSpPr>
          <p:cNvPr id="10" name="TextBox 9" descr="CONFIDENTIAL_TAG_0xFFEE">
            <a:extLst>
              <a:ext uri="{FF2B5EF4-FFF2-40B4-BE49-F238E27FC236}">
                <a16:creationId xmlns:a16="http://schemas.microsoft.com/office/drawing/2014/main" id="{62327794-8106-49F5-AC99-6B7CC7CD3C52}"/>
              </a:ext>
            </a:extLst>
          </p:cNvPr>
          <p:cNvSpPr txBox="1"/>
          <p:nvPr userDrawn="1"/>
        </p:nvSpPr>
        <p:spPr bwMode="auto">
          <a:xfrm>
            <a:off x="1463426" y="6551755"/>
            <a:ext cx="1161900" cy="169200"/>
          </a:xfrm>
          <a:prstGeom prst="rect">
            <a:avLst/>
          </a:prstGeom>
          <a:noFill/>
          <a:ln w="9525" algn="ctr">
            <a:noFill/>
            <a:miter lim="800000"/>
            <a:headEnd/>
            <a:tailEnd/>
          </a:ln>
          <a:effectLst>
            <a:glow>
              <a:srgbClr val="000000"/>
            </a:glow>
          </a:effectLst>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tx1"/>
                </a:solidFill>
                <a:effectLst/>
                <a:uLnTx/>
                <a:uFillTx/>
                <a:latin typeface="Arial" panose="020B0604020202020204" pitchFamily="34" charset="0"/>
                <a:ea typeface="+mn-ea"/>
                <a:cs typeface="Arial" pitchFamily="34" charset="0"/>
              </a:rPr>
              <a:t>CONFIDENTIAL</a:t>
            </a:r>
          </a:p>
        </p:txBody>
      </p:sp>
    </p:spTree>
    <p:extLst>
      <p:ext uri="{BB962C8B-B14F-4D97-AF65-F5344CB8AC3E}">
        <p14:creationId xmlns:p14="http://schemas.microsoft.com/office/powerpoint/2010/main" val="1983273207"/>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or Key Point Slide">
    <p:spTree>
      <p:nvGrpSpPr>
        <p:cNvPr id="1" name=""/>
        <p:cNvGrpSpPr/>
        <p:nvPr/>
      </p:nvGrpSpPr>
      <p:grpSpPr>
        <a:xfrm>
          <a:off x="0" y="0"/>
          <a:ext cx="0" cy="0"/>
          <a:chOff x="0" y="0"/>
          <a:chExt cx="0" cy="0"/>
        </a:xfrm>
      </p:grpSpPr>
      <p:sp>
        <p:nvSpPr>
          <p:cNvPr id="6" name="Rectangle 5"/>
          <p:cNvSpPr/>
          <p:nvPr userDrawn="1"/>
        </p:nvSpPr>
        <p:spPr bwMode="white">
          <a:xfrm>
            <a:off x="-19" y="0"/>
            <a:ext cx="12192000" cy="180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Title 1">
            <a:extLst>
              <a:ext uri="{FF2B5EF4-FFF2-40B4-BE49-F238E27FC236}">
                <a16:creationId xmlns:a16="http://schemas.microsoft.com/office/drawing/2014/main" id="{FD630312-2C72-824D-8576-F8E55E1620D0}"/>
              </a:ext>
            </a:extLst>
          </p:cNvPr>
          <p:cNvSpPr>
            <a:spLocks noGrp="1"/>
          </p:cNvSpPr>
          <p:nvPr>
            <p:ph type="title"/>
          </p:nvPr>
        </p:nvSpPr>
        <p:spPr bwMode="gray">
          <a:xfrm>
            <a:off x="882497" y="188914"/>
            <a:ext cx="10433503" cy="1336858"/>
          </a:xfrm>
        </p:spPr>
        <p:txBody>
          <a:bodyPr/>
          <a:lstStyle>
            <a:lvl1pPr>
              <a:defRPr>
                <a:solidFill>
                  <a:schemeClr val="accent1"/>
                </a:solidFill>
              </a:defRPr>
            </a:lvl1pPr>
          </a:lstStyle>
          <a:p>
            <a:r>
              <a:rPr lang="en-GB"/>
              <a:t>Click to edit Master title style</a:t>
            </a:r>
          </a:p>
        </p:txBody>
      </p:sp>
      <p:sp>
        <p:nvSpPr>
          <p:cNvPr id="3" name="Text Placeholder 2"/>
          <p:cNvSpPr>
            <a:spLocks noGrp="1"/>
          </p:cNvSpPr>
          <p:nvPr>
            <p:ph type="body" sz="quarter" idx="10"/>
          </p:nvPr>
        </p:nvSpPr>
        <p:spPr>
          <a:xfrm>
            <a:off x="2135963" y="2349500"/>
            <a:ext cx="7920037" cy="3419500"/>
          </a:xfrm>
        </p:spPr>
        <p:txBody>
          <a:bodyPr/>
          <a:lstStyle>
            <a:lvl1pPr marL="0" indent="0">
              <a:buNone/>
              <a:defRPr sz="3200"/>
            </a:lvl1pPr>
            <a:lvl2pPr marL="0" indent="0">
              <a:spcBef>
                <a:spcPts val="3000"/>
              </a:spcBef>
              <a:buNone/>
              <a:defRPr/>
            </a:lvl2pPr>
          </a:lstStyle>
          <a:p>
            <a:pPr lvl="0"/>
            <a:r>
              <a:rPr lang="en-GB"/>
              <a:t>Edit Master text styles</a:t>
            </a:r>
          </a:p>
          <a:p>
            <a:pPr lvl="1"/>
            <a:r>
              <a:rPr lang="en-GB"/>
              <a:t>Second level</a:t>
            </a:r>
          </a:p>
        </p:txBody>
      </p:sp>
      <p:sp>
        <p:nvSpPr>
          <p:cNvPr id="5"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a:t>July 2020</a:t>
            </a:r>
          </a:p>
        </p:txBody>
      </p:sp>
      <p:sp>
        <p:nvSpPr>
          <p:cNvPr id="7"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a:p>
        </p:txBody>
      </p:sp>
      <p:sp>
        <p:nvSpPr>
          <p:cNvPr id="8"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a:t> </a:t>
            </a:r>
          </a:p>
        </p:txBody>
      </p:sp>
    </p:spTree>
    <p:extLst>
      <p:ext uri="{BB962C8B-B14F-4D97-AF65-F5344CB8AC3E}">
        <p14:creationId xmlns:p14="http://schemas.microsoft.com/office/powerpoint/2010/main" val="1251777218"/>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6" name="Rectangle 5"/>
          <p:cNvSpPr/>
          <p:nvPr userDrawn="1"/>
        </p:nvSpPr>
        <p:spPr bwMode="white">
          <a:xfrm>
            <a:off x="-19" y="0"/>
            <a:ext cx="12192000" cy="180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Title 1">
            <a:extLst>
              <a:ext uri="{FF2B5EF4-FFF2-40B4-BE49-F238E27FC236}">
                <a16:creationId xmlns:a16="http://schemas.microsoft.com/office/drawing/2014/main" id="{FD630312-2C72-824D-8576-F8E55E1620D0}"/>
              </a:ext>
            </a:extLst>
          </p:cNvPr>
          <p:cNvSpPr>
            <a:spLocks noGrp="1"/>
          </p:cNvSpPr>
          <p:nvPr>
            <p:ph type="title"/>
          </p:nvPr>
        </p:nvSpPr>
        <p:spPr bwMode="gray">
          <a:xfrm>
            <a:off x="882497" y="189000"/>
            <a:ext cx="10433503" cy="1336771"/>
          </a:xfrm>
        </p:spPr>
        <p:txBody>
          <a:bodyPr/>
          <a:lstStyle>
            <a:lvl1pPr>
              <a:defRPr>
                <a:solidFill>
                  <a:schemeClr val="accent1"/>
                </a:solidFill>
              </a:defRPr>
            </a:lvl1pPr>
          </a:lstStyle>
          <a:p>
            <a:r>
              <a:rPr lang="en-GB"/>
              <a:t>Click to edit Master title style</a:t>
            </a:r>
          </a:p>
        </p:txBody>
      </p:sp>
      <p:sp>
        <p:nvSpPr>
          <p:cNvPr id="5"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a:t>July 2020</a:t>
            </a:r>
          </a:p>
        </p:txBody>
      </p:sp>
      <p:sp>
        <p:nvSpPr>
          <p:cNvPr id="7"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a:p>
        </p:txBody>
      </p:sp>
      <p:sp>
        <p:nvSpPr>
          <p:cNvPr id="8"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a:t> </a:t>
            </a:r>
          </a:p>
        </p:txBody>
      </p:sp>
    </p:spTree>
    <p:extLst>
      <p:ext uri="{BB962C8B-B14F-4D97-AF65-F5344CB8AC3E}">
        <p14:creationId xmlns:p14="http://schemas.microsoft.com/office/powerpoint/2010/main" val="4256696640"/>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a:t>July 2020</a:t>
            </a:r>
          </a:p>
        </p:txBody>
      </p:sp>
      <p:sp>
        <p:nvSpPr>
          <p:cNvPr id="8"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a:p>
        </p:txBody>
      </p:sp>
      <p:sp>
        <p:nvSpPr>
          <p:cNvPr id="9"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a:t> </a:t>
            </a:r>
          </a:p>
        </p:txBody>
      </p:sp>
      <p:sp>
        <p:nvSpPr>
          <p:cNvPr id="6" name="Rectangle 5"/>
          <p:cNvSpPr/>
          <p:nvPr userDrawn="1"/>
        </p:nvSpPr>
        <p:spPr bwMode="white">
          <a:xfrm>
            <a:off x="-19" y="0"/>
            <a:ext cx="12192000" cy="180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0"/>
          </p:nvPr>
        </p:nvSpPr>
        <p:spPr>
          <a:xfrm>
            <a:off x="0" y="0"/>
            <a:ext cx="12192000" cy="6858000"/>
          </a:xfrm>
        </p:spPr>
        <p:txBody>
          <a:bodyPr>
            <a:normAutofit/>
          </a:bodyPr>
          <a:lstStyle>
            <a:lvl1pPr marL="0" indent="0">
              <a:buNone/>
              <a:defRPr sz="1400"/>
            </a:lvl1pPr>
          </a:lstStyle>
          <a:p>
            <a:r>
              <a:rPr lang="en-GB"/>
              <a:t>Click icon to add picture</a:t>
            </a:r>
          </a:p>
        </p:txBody>
      </p:sp>
    </p:spTree>
    <p:extLst>
      <p:ext uri="{BB962C8B-B14F-4D97-AF65-F5344CB8AC3E}">
        <p14:creationId xmlns:p14="http://schemas.microsoft.com/office/powerpoint/2010/main" val="499607197"/>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6" name="Rectangle 5"/>
          <p:cNvSpPr/>
          <p:nvPr userDrawn="1"/>
        </p:nvSpPr>
        <p:spPr bwMode="gray">
          <a:xfrm>
            <a:off x="-19"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47970833-8E4B-8343-9FED-63AC7626ABC4}"/>
              </a:ext>
            </a:extLst>
          </p:cNvPr>
          <p:cNvPicPr>
            <a:picLocks noChangeAspect="1"/>
          </p:cNvPicPr>
          <p:nvPr userDrawn="1"/>
        </p:nvPicPr>
        <p:blipFill>
          <a:blip r:embed="rId2"/>
          <a:stretch>
            <a:fillRect/>
          </a:stretch>
        </p:blipFill>
        <p:spPr bwMode="gray">
          <a:xfrm>
            <a:off x="879764" y="2868484"/>
            <a:ext cx="10432472" cy="1121033"/>
          </a:xfrm>
          <a:prstGeom prst="rect">
            <a:avLst/>
          </a:prstGeom>
        </p:spPr>
      </p:pic>
    </p:spTree>
    <p:extLst>
      <p:ext uri="{BB962C8B-B14F-4D97-AF65-F5344CB8AC3E}">
        <p14:creationId xmlns:p14="http://schemas.microsoft.com/office/powerpoint/2010/main" val="2210834222"/>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cMillan">
    <p:spTree>
      <p:nvGrpSpPr>
        <p:cNvPr id="1" name=""/>
        <p:cNvGrpSpPr/>
        <p:nvPr/>
      </p:nvGrpSpPr>
      <p:grpSpPr>
        <a:xfrm>
          <a:off x="0" y="0"/>
          <a:ext cx="0" cy="0"/>
          <a:chOff x="0" y="0"/>
          <a:chExt cx="0" cy="0"/>
        </a:xfrm>
      </p:grpSpPr>
      <p:sp>
        <p:nvSpPr>
          <p:cNvPr id="6" name="Rectangle 5"/>
          <p:cNvSpPr/>
          <p:nvPr userDrawn="1"/>
        </p:nvSpPr>
        <p:spPr bwMode="gray">
          <a:xfrm>
            <a:off x="-19"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2713AC8-281F-43E7-A2F2-49FEBC5D5C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2415988" y="2440900"/>
            <a:ext cx="7360024" cy="1976200"/>
          </a:xfrm>
          <a:prstGeom prst="rect">
            <a:avLst/>
          </a:prstGeom>
        </p:spPr>
      </p:pic>
    </p:spTree>
    <p:extLst>
      <p:ext uri="{BB962C8B-B14F-4D97-AF65-F5344CB8AC3E}">
        <p14:creationId xmlns:p14="http://schemas.microsoft.com/office/powerpoint/2010/main" val="988906439"/>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cMillan 2">
    <p:spTree>
      <p:nvGrpSpPr>
        <p:cNvPr id="1" name=""/>
        <p:cNvGrpSpPr/>
        <p:nvPr/>
      </p:nvGrpSpPr>
      <p:grpSpPr>
        <a:xfrm>
          <a:off x="0" y="0"/>
          <a:ext cx="0" cy="0"/>
          <a:chOff x="0" y="0"/>
          <a:chExt cx="0" cy="0"/>
        </a:xfrm>
      </p:grpSpPr>
      <p:sp>
        <p:nvSpPr>
          <p:cNvPr id="6" name="Rectangle 5"/>
          <p:cNvSpPr/>
          <p:nvPr userDrawn="1"/>
        </p:nvSpPr>
        <p:spPr bwMode="gray">
          <a:xfrm>
            <a:off x="-19"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ECA843D4-5965-4828-B80F-AE70FA8C16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4912" y="2657979"/>
            <a:ext cx="6742176" cy="1542042"/>
          </a:xfrm>
          <a:prstGeom prst="rect">
            <a:avLst/>
          </a:prstGeom>
        </p:spPr>
      </p:pic>
    </p:spTree>
    <p:extLst>
      <p:ext uri="{BB962C8B-B14F-4D97-AF65-F5344CB8AC3E}">
        <p14:creationId xmlns:p14="http://schemas.microsoft.com/office/powerpoint/2010/main" val="2547409847"/>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cMillan 3">
    <p:spTree>
      <p:nvGrpSpPr>
        <p:cNvPr id="1" name=""/>
        <p:cNvGrpSpPr/>
        <p:nvPr/>
      </p:nvGrpSpPr>
      <p:grpSpPr>
        <a:xfrm>
          <a:off x="0" y="0"/>
          <a:ext cx="0" cy="0"/>
          <a:chOff x="0" y="0"/>
          <a:chExt cx="0" cy="0"/>
        </a:xfrm>
      </p:grpSpPr>
      <p:sp>
        <p:nvSpPr>
          <p:cNvPr id="6" name="Rectangle 5"/>
          <p:cNvSpPr/>
          <p:nvPr userDrawn="1"/>
        </p:nvSpPr>
        <p:spPr bwMode="gray">
          <a:xfrm>
            <a:off x="-19"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2713AC8-281F-43E7-A2F2-49FEBC5D5C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557" y="1479335"/>
            <a:ext cx="8072886" cy="2167608"/>
          </a:xfrm>
          <a:prstGeom prst="rect">
            <a:avLst/>
          </a:prstGeom>
        </p:spPr>
      </p:pic>
      <p:sp>
        <p:nvSpPr>
          <p:cNvPr id="7" name="Content Placeholder 2">
            <a:extLst>
              <a:ext uri="{FF2B5EF4-FFF2-40B4-BE49-F238E27FC236}">
                <a16:creationId xmlns:a16="http://schemas.microsoft.com/office/drawing/2014/main" id="{5F58376C-7579-8C4B-B52B-3D5A8D850138}"/>
              </a:ext>
            </a:extLst>
          </p:cNvPr>
          <p:cNvSpPr txBox="1">
            <a:spLocks/>
          </p:cNvSpPr>
          <p:nvPr userDrawn="1"/>
        </p:nvSpPr>
        <p:spPr>
          <a:xfrm>
            <a:off x="2209800" y="3646943"/>
            <a:ext cx="7772400" cy="21858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600" b="1">
                <a:cs typeface="Arial" panose="020B0604020202020204" pitchFamily="34" charset="0"/>
              </a:rPr>
              <a:t>We’re here to help everyone with cancer live life as fully as they can.</a:t>
            </a:r>
          </a:p>
          <a:p>
            <a:pPr marL="0" indent="0">
              <a:lnSpc>
                <a:spcPct val="100000"/>
              </a:lnSpc>
              <a:spcBef>
                <a:spcPts val="1600"/>
              </a:spcBef>
              <a:buNone/>
            </a:pPr>
            <a:r>
              <a:rPr lang="en-GB" sz="2600" b="1"/>
              <a:t>For information, support or just someone to talk to, call 0808 808 00 00 or visit macmillan.org.uk</a:t>
            </a:r>
          </a:p>
        </p:txBody>
      </p:sp>
    </p:spTree>
    <p:extLst>
      <p:ext uri="{BB962C8B-B14F-4D97-AF65-F5344CB8AC3E}">
        <p14:creationId xmlns:p14="http://schemas.microsoft.com/office/powerpoint/2010/main" val="128988946"/>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cMillan 4">
    <p:spTree>
      <p:nvGrpSpPr>
        <p:cNvPr id="1" name=""/>
        <p:cNvGrpSpPr/>
        <p:nvPr/>
      </p:nvGrpSpPr>
      <p:grpSpPr>
        <a:xfrm>
          <a:off x="0" y="0"/>
          <a:ext cx="0" cy="0"/>
          <a:chOff x="0" y="0"/>
          <a:chExt cx="0" cy="0"/>
        </a:xfrm>
      </p:grpSpPr>
      <p:sp>
        <p:nvSpPr>
          <p:cNvPr id="6" name="Rectangle 5"/>
          <p:cNvSpPr/>
          <p:nvPr userDrawn="1"/>
        </p:nvSpPr>
        <p:spPr bwMode="gray">
          <a:xfrm>
            <a:off x="-19"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5F58376C-7579-8C4B-B52B-3D5A8D850138}"/>
              </a:ext>
            </a:extLst>
          </p:cNvPr>
          <p:cNvSpPr txBox="1">
            <a:spLocks/>
          </p:cNvSpPr>
          <p:nvPr userDrawn="1"/>
        </p:nvSpPr>
        <p:spPr bwMode="white">
          <a:xfrm>
            <a:off x="2209800" y="3646943"/>
            <a:ext cx="7772400" cy="21858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600" b="1">
                <a:solidFill>
                  <a:srgbClr val="FFFFFF"/>
                </a:solidFill>
                <a:cs typeface="Arial" panose="020B0604020202020204" pitchFamily="34" charset="0"/>
              </a:rPr>
              <a:t>We’re here to help everyone with cancer live life as fully as they can.</a:t>
            </a:r>
          </a:p>
          <a:p>
            <a:pPr marL="0" indent="0">
              <a:lnSpc>
                <a:spcPct val="100000"/>
              </a:lnSpc>
              <a:spcBef>
                <a:spcPts val="1600"/>
              </a:spcBef>
              <a:buNone/>
            </a:pPr>
            <a:r>
              <a:rPr lang="en-GB" sz="2600" b="1">
                <a:solidFill>
                  <a:srgbClr val="FFFFFF"/>
                </a:solidFill>
              </a:rPr>
              <a:t>For information, support or just someone to talk to, call 0808 808 00 00 or visit macmillan.org.uk</a:t>
            </a:r>
          </a:p>
        </p:txBody>
      </p:sp>
      <p:pic>
        <p:nvPicPr>
          <p:cNvPr id="5" name="Picture 4">
            <a:extLst>
              <a:ext uri="{FF2B5EF4-FFF2-40B4-BE49-F238E27FC236}">
                <a16:creationId xmlns:a16="http://schemas.microsoft.com/office/drawing/2014/main" id="{ECA843D4-5965-4828-B80F-AE70FA8C16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89018" y="1498860"/>
            <a:ext cx="7813964" cy="1787176"/>
          </a:xfrm>
          <a:prstGeom prst="rect">
            <a:avLst/>
          </a:prstGeom>
        </p:spPr>
      </p:pic>
    </p:spTree>
    <p:extLst>
      <p:ext uri="{BB962C8B-B14F-4D97-AF65-F5344CB8AC3E}">
        <p14:creationId xmlns:p14="http://schemas.microsoft.com/office/powerpoint/2010/main" val="120078260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96132D-9BB7-8045-9DDF-CEC6879ED54D}"/>
              </a:ext>
            </a:extLst>
          </p:cNvPr>
          <p:cNvSpPr>
            <a:spLocks noGrp="1"/>
          </p:cNvSpPr>
          <p:nvPr>
            <p:ph type="subTitle" idx="1"/>
          </p:nvPr>
        </p:nvSpPr>
        <p:spPr>
          <a:xfrm>
            <a:off x="876300" y="4869000"/>
            <a:ext cx="5040313" cy="1302499"/>
          </a:xfrm>
        </p:spPr>
        <p:txBody>
          <a:bodyPr anchor="b" anchorCtr="0">
            <a:normAutofit/>
          </a:bodyPr>
          <a:lstStyle>
            <a:lvl1pPr marL="0" indent="0" algn="l">
              <a:lnSpc>
                <a:spcPct val="100000"/>
              </a:lnSpc>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bg1"/>
                </a:solidFill>
                <a:latin typeface="Arial" panose="020B0604020202020204" pitchFamily="34" charset="0"/>
                <a:ea typeface="+mn-ea"/>
                <a:cs typeface="Arial" pitchFamily="34" charset="0"/>
              </a:defRPr>
            </a:lvl1pPr>
          </a:lstStyle>
          <a:p>
            <a:r>
              <a:rPr lang="en-GB"/>
              <a:t>July 2020</a:t>
            </a:r>
          </a:p>
        </p:txBody>
      </p:sp>
      <p:sp>
        <p:nvSpPr>
          <p:cNvPr id="8"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bg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a:p>
        </p:txBody>
      </p:sp>
      <p:sp>
        <p:nvSpPr>
          <p:cNvPr id="9"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bg1"/>
                </a:solidFill>
                <a:latin typeface="Arial" panose="020B0604020202020204" pitchFamily="34" charset="0"/>
                <a:ea typeface="+mn-ea"/>
                <a:cs typeface="Arial" pitchFamily="34" charset="0"/>
              </a:defRPr>
            </a:lvl1pPr>
          </a:lstStyle>
          <a:p>
            <a:r>
              <a:rPr lang="en-GB"/>
              <a:t> </a:t>
            </a:r>
          </a:p>
        </p:txBody>
      </p:sp>
      <p:pic>
        <p:nvPicPr>
          <p:cNvPr id="11" name="Picture 10">
            <a:extLst>
              <a:ext uri="{FF2B5EF4-FFF2-40B4-BE49-F238E27FC236}">
                <a16:creationId xmlns:a16="http://schemas.microsoft.com/office/drawing/2014/main" id="{ECA843D4-5965-4828-B80F-AE70FA8C16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8076000" y="5383242"/>
            <a:ext cx="3374242" cy="771742"/>
          </a:xfrm>
          <a:prstGeom prst="rect">
            <a:avLst/>
          </a:prstGeom>
        </p:spPr>
      </p:pic>
      <p:pic>
        <p:nvPicPr>
          <p:cNvPr id="16" name="Picture 15">
            <a:extLst>
              <a:ext uri="{FF2B5EF4-FFF2-40B4-BE49-F238E27FC236}">
                <a16:creationId xmlns:a16="http://schemas.microsoft.com/office/drawing/2014/main" id="{D8194326-AB6C-1148-BA64-28146104C2C5}"/>
              </a:ext>
            </a:extLst>
          </p:cNvPr>
          <p:cNvPicPr>
            <a:picLocks noChangeAspect="1"/>
          </p:cNvPicPr>
          <p:nvPr userDrawn="1"/>
        </p:nvPicPr>
        <p:blipFill>
          <a:blip r:embed="rId3"/>
          <a:stretch>
            <a:fillRect/>
          </a:stretch>
        </p:blipFill>
        <p:spPr bwMode="black">
          <a:xfrm>
            <a:off x="888879" y="1007038"/>
            <a:ext cx="6868485" cy="1161962"/>
          </a:xfrm>
          <a:prstGeom prst="rect">
            <a:avLst/>
          </a:prstGeom>
        </p:spPr>
      </p:pic>
      <p:sp>
        <p:nvSpPr>
          <p:cNvPr id="10" name="TextBox 9" descr="CONFIDENTIAL_TAG_0xFFEE">
            <a:extLst>
              <a:ext uri="{FF2B5EF4-FFF2-40B4-BE49-F238E27FC236}">
                <a16:creationId xmlns:a16="http://schemas.microsoft.com/office/drawing/2014/main" id="{C0BBC4C6-65A0-43FC-AFA0-3AB9B5D65DA4}"/>
              </a:ext>
            </a:extLst>
          </p:cNvPr>
          <p:cNvSpPr txBox="1"/>
          <p:nvPr userDrawn="1"/>
        </p:nvSpPr>
        <p:spPr bwMode="auto">
          <a:xfrm>
            <a:off x="1463426" y="6551755"/>
            <a:ext cx="1161900" cy="169200"/>
          </a:xfrm>
          <a:prstGeom prst="rect">
            <a:avLst/>
          </a:prstGeom>
          <a:noFill/>
          <a:ln w="9525" algn="ctr">
            <a:noFill/>
            <a:miter lim="800000"/>
            <a:headEnd/>
            <a:tailEnd/>
          </a:ln>
          <a:effectLst>
            <a:glow>
              <a:srgbClr val="000000"/>
            </a:glow>
          </a:effectLst>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Arial" pitchFamily="34" charset="0"/>
              </a:rPr>
              <a:t>CONFIDENTIAL</a:t>
            </a:r>
          </a:p>
        </p:txBody>
      </p:sp>
    </p:spTree>
    <p:extLst>
      <p:ext uri="{BB962C8B-B14F-4D97-AF65-F5344CB8AC3E}">
        <p14:creationId xmlns:p14="http://schemas.microsoft.com/office/powerpoint/2010/main" val="318331358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127" name="Picture 126">
            <a:extLst>
              <a:ext uri="{FF2B5EF4-FFF2-40B4-BE49-F238E27FC236}">
                <a16:creationId xmlns:a16="http://schemas.microsoft.com/office/drawing/2014/main" id="{12713AC8-281F-43E7-A2F2-49FEBC5D5C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26141" y="5304759"/>
            <a:ext cx="3474092" cy="932811"/>
          </a:xfrm>
          <a:prstGeom prst="rect">
            <a:avLst/>
          </a:prstGeom>
        </p:spPr>
      </p:pic>
      <p:sp>
        <p:nvSpPr>
          <p:cNvPr id="3" name="Subtitle 2">
            <a:extLst>
              <a:ext uri="{FF2B5EF4-FFF2-40B4-BE49-F238E27FC236}">
                <a16:creationId xmlns:a16="http://schemas.microsoft.com/office/drawing/2014/main" id="{A996132D-9BB7-8045-9DDF-CEC6879ED54D}"/>
              </a:ext>
            </a:extLst>
          </p:cNvPr>
          <p:cNvSpPr>
            <a:spLocks noGrp="1"/>
          </p:cNvSpPr>
          <p:nvPr>
            <p:ph type="subTitle" idx="1"/>
          </p:nvPr>
        </p:nvSpPr>
        <p:spPr>
          <a:xfrm>
            <a:off x="876300" y="4869000"/>
            <a:ext cx="5040313" cy="1302499"/>
          </a:xfrm>
        </p:spPr>
        <p:txBody>
          <a:bodyPr anchor="b" anchorCtr="0">
            <a:normAutofit/>
          </a:bodyPr>
          <a:lstStyle>
            <a:lvl1pPr marL="0" indent="0" algn="l">
              <a:lnSpc>
                <a:spcPct val="100000"/>
              </a:lnSpc>
              <a:spcBef>
                <a:spcPts val="0"/>
              </a:spcBef>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a:t>July 2020</a:t>
            </a:r>
          </a:p>
        </p:txBody>
      </p:sp>
      <p:sp>
        <p:nvSpPr>
          <p:cNvPr id="8"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a:p>
        </p:txBody>
      </p:sp>
      <p:sp>
        <p:nvSpPr>
          <p:cNvPr id="9"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a:t> </a:t>
            </a:r>
          </a:p>
        </p:txBody>
      </p:sp>
      <p:pic>
        <p:nvPicPr>
          <p:cNvPr id="11" name="Picture 10">
            <a:extLst>
              <a:ext uri="{FF2B5EF4-FFF2-40B4-BE49-F238E27FC236}">
                <a16:creationId xmlns:a16="http://schemas.microsoft.com/office/drawing/2014/main" id="{AA5EA295-5828-774A-825F-7119980AC491}"/>
              </a:ext>
            </a:extLst>
          </p:cNvPr>
          <p:cNvPicPr>
            <a:picLocks noChangeAspect="1"/>
          </p:cNvPicPr>
          <p:nvPr userDrawn="1"/>
        </p:nvPicPr>
        <p:blipFill>
          <a:blip r:embed="rId3"/>
          <a:stretch>
            <a:fillRect/>
          </a:stretch>
        </p:blipFill>
        <p:spPr>
          <a:xfrm>
            <a:off x="907630" y="1015058"/>
            <a:ext cx="6808370" cy="1151792"/>
          </a:xfrm>
          <a:prstGeom prst="rect">
            <a:avLst/>
          </a:prstGeom>
        </p:spPr>
      </p:pic>
      <p:sp>
        <p:nvSpPr>
          <p:cNvPr id="10" name="TextBox 9" descr="CONFIDENTIAL_TAG_0xFFEE">
            <a:extLst>
              <a:ext uri="{FF2B5EF4-FFF2-40B4-BE49-F238E27FC236}">
                <a16:creationId xmlns:a16="http://schemas.microsoft.com/office/drawing/2014/main" id="{17E93017-6199-4A47-96CF-54E343982149}"/>
              </a:ext>
            </a:extLst>
          </p:cNvPr>
          <p:cNvSpPr txBox="1"/>
          <p:nvPr userDrawn="1"/>
        </p:nvSpPr>
        <p:spPr bwMode="auto">
          <a:xfrm>
            <a:off x="1463426" y="6551755"/>
            <a:ext cx="1161900" cy="169200"/>
          </a:xfrm>
          <a:prstGeom prst="rect">
            <a:avLst/>
          </a:prstGeom>
          <a:noFill/>
          <a:ln w="9525" algn="ctr">
            <a:noFill/>
            <a:miter lim="800000"/>
            <a:headEnd/>
            <a:tailEnd/>
          </a:ln>
          <a:effectLst>
            <a:glow>
              <a:srgbClr val="000000"/>
            </a:glow>
          </a:effectLst>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tx1"/>
                </a:solidFill>
                <a:effectLst/>
                <a:uLnTx/>
                <a:uFillTx/>
                <a:latin typeface="Arial" panose="020B0604020202020204" pitchFamily="34" charset="0"/>
                <a:ea typeface="+mn-ea"/>
                <a:cs typeface="Arial" pitchFamily="34" charset="0"/>
              </a:rPr>
              <a:t>CONFIDENTIAL</a:t>
            </a:r>
          </a:p>
        </p:txBody>
      </p:sp>
    </p:spTree>
    <p:extLst>
      <p:ext uri="{BB962C8B-B14F-4D97-AF65-F5344CB8AC3E}">
        <p14:creationId xmlns:p14="http://schemas.microsoft.com/office/powerpoint/2010/main" val="2373106242"/>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1AD8E-110C-4444-848F-C909F288EDAA}"/>
              </a:ext>
            </a:extLst>
          </p:cNvPr>
          <p:cNvSpPr>
            <a:spLocks noGrp="1"/>
          </p:cNvSpPr>
          <p:nvPr>
            <p:ph type="title"/>
          </p:nvPr>
        </p:nvSpPr>
        <p:spPr>
          <a:xfrm>
            <a:off x="876000" y="188912"/>
            <a:ext cx="10441288" cy="1335087"/>
          </a:xfrm>
        </p:spPr>
        <p:txBody>
          <a:bodyPr>
            <a:normAutofit/>
          </a:bodyPr>
          <a:lstStyle>
            <a:lvl1pPr>
              <a:defRPr sz="4000">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DB5C4EC0-CBA2-E548-A3CC-AF3445F8EDD3}"/>
              </a:ext>
            </a:extLst>
          </p:cNvPr>
          <p:cNvSpPr>
            <a:spLocks noGrp="1"/>
          </p:cNvSpPr>
          <p:nvPr>
            <p:ph idx="1"/>
          </p:nvPr>
        </p:nvSpPr>
        <p:spPr>
          <a:xfrm>
            <a:off x="876000" y="1809751"/>
            <a:ext cx="10441288" cy="4319588"/>
          </a:xfrm>
        </p:spPr>
        <p:txBody>
          <a:bodyPr/>
          <a:lstStyle>
            <a:lvl1pPr>
              <a:lnSpc>
                <a:spcPct val="110000"/>
              </a:lnSpc>
              <a:spcBef>
                <a:spcPts val="1000"/>
              </a:spcBef>
              <a:defRPr sz="2400"/>
            </a:lvl1pPr>
            <a:lvl2pPr marL="358775" indent="-179388">
              <a:lnSpc>
                <a:spcPct val="110000"/>
              </a:lnSpc>
              <a:buFont typeface="Arial" panose="020B0604020202020204" pitchFamily="34" charset="0"/>
              <a:buChar char="•"/>
              <a:defRPr/>
            </a:lvl2pPr>
            <a:lvl3pPr marL="538163" indent="-179388">
              <a:lnSpc>
                <a:spcPct val="120000"/>
              </a:lnSpc>
              <a:defRPr sz="2400"/>
            </a:lvl3pPr>
            <a:lvl4pPr marL="688023" indent="-149860">
              <a:lnSpc>
                <a:spcPct val="120000"/>
              </a:lnSpc>
              <a:defRPr sz="2000"/>
            </a:lvl4pPr>
            <a:lvl5pPr marL="822897" indent="-134874">
              <a:lnSpc>
                <a:spcPct val="120000"/>
              </a:lnSpc>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a:t>July 2020</a:t>
            </a:r>
          </a:p>
        </p:txBody>
      </p:sp>
      <p:sp>
        <p:nvSpPr>
          <p:cNvPr id="11"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a:p>
        </p:txBody>
      </p:sp>
      <p:sp>
        <p:nvSpPr>
          <p:cNvPr id="12"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a:t> </a:t>
            </a:r>
          </a:p>
        </p:txBody>
      </p:sp>
    </p:spTree>
    <p:extLst>
      <p:ext uri="{BB962C8B-B14F-4D97-AF65-F5344CB8AC3E}">
        <p14:creationId xmlns:p14="http://schemas.microsoft.com/office/powerpoint/2010/main" val="342926675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C4EC0-CBA2-E548-A3CC-AF3445F8EDD3}"/>
              </a:ext>
            </a:extLst>
          </p:cNvPr>
          <p:cNvSpPr>
            <a:spLocks noGrp="1"/>
          </p:cNvSpPr>
          <p:nvPr>
            <p:ph idx="1"/>
          </p:nvPr>
        </p:nvSpPr>
        <p:spPr>
          <a:xfrm>
            <a:off x="876000" y="1809751"/>
            <a:ext cx="10441288" cy="4319588"/>
          </a:xfrm>
        </p:spPr>
        <p:txBody>
          <a:bodyPr/>
          <a:lstStyle>
            <a:lvl1pPr>
              <a:lnSpc>
                <a:spcPct val="110000"/>
              </a:lnSpc>
              <a:spcBef>
                <a:spcPts val="1000"/>
              </a:spcBef>
              <a:defRPr sz="2400"/>
            </a:lvl1pPr>
            <a:lvl2pPr marL="358775" indent="-179388">
              <a:lnSpc>
                <a:spcPct val="110000"/>
              </a:lnSpc>
              <a:buFont typeface="Arial" panose="020B0604020202020204" pitchFamily="34" charset="0"/>
              <a:buChar char="•"/>
              <a:defRPr/>
            </a:lvl2pPr>
            <a:lvl3pPr marL="538163" indent="-179388">
              <a:lnSpc>
                <a:spcPct val="120000"/>
              </a:lnSpc>
              <a:defRPr sz="2400"/>
            </a:lvl3pPr>
            <a:lvl4pPr marL="688023" indent="-149860">
              <a:lnSpc>
                <a:spcPct val="120000"/>
              </a:lnSpc>
              <a:defRPr sz="2000"/>
            </a:lvl4pPr>
            <a:lvl5pPr marL="822897" indent="-134874">
              <a:lnSpc>
                <a:spcPct val="120000"/>
              </a:lnSpc>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a:t>July 2020</a:t>
            </a:r>
          </a:p>
        </p:txBody>
      </p:sp>
      <p:sp>
        <p:nvSpPr>
          <p:cNvPr id="11"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a:p>
        </p:txBody>
      </p:sp>
      <p:sp>
        <p:nvSpPr>
          <p:cNvPr id="12"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a:t> </a:t>
            </a:r>
          </a:p>
        </p:txBody>
      </p:sp>
      <p:pic>
        <p:nvPicPr>
          <p:cNvPr id="7" name="Picture 6">
            <a:extLst>
              <a:ext uri="{FF2B5EF4-FFF2-40B4-BE49-F238E27FC236}">
                <a16:creationId xmlns:a16="http://schemas.microsoft.com/office/drawing/2014/main" id="{33AA295F-A5C4-FE40-A621-248B0CD6F1DC}"/>
              </a:ext>
            </a:extLst>
          </p:cNvPr>
          <p:cNvPicPr>
            <a:picLocks noChangeAspect="1"/>
          </p:cNvPicPr>
          <p:nvPr userDrawn="1"/>
        </p:nvPicPr>
        <p:blipFill>
          <a:blip r:embed="rId2"/>
          <a:stretch>
            <a:fillRect/>
          </a:stretch>
        </p:blipFill>
        <p:spPr>
          <a:xfrm>
            <a:off x="850242" y="296059"/>
            <a:ext cx="3623073" cy="961878"/>
          </a:xfrm>
          <a:prstGeom prst="rect">
            <a:avLst/>
          </a:prstGeom>
        </p:spPr>
      </p:pic>
    </p:spTree>
    <p:extLst>
      <p:ext uri="{BB962C8B-B14F-4D97-AF65-F5344CB8AC3E}">
        <p14:creationId xmlns:p14="http://schemas.microsoft.com/office/powerpoint/2010/main" val="122108320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C4EC0-CBA2-E548-A3CC-AF3445F8EDD3}"/>
              </a:ext>
            </a:extLst>
          </p:cNvPr>
          <p:cNvSpPr>
            <a:spLocks noGrp="1"/>
          </p:cNvSpPr>
          <p:nvPr>
            <p:ph idx="1"/>
          </p:nvPr>
        </p:nvSpPr>
        <p:spPr>
          <a:xfrm>
            <a:off x="876000" y="1809751"/>
            <a:ext cx="10441288" cy="4319588"/>
          </a:xfrm>
        </p:spPr>
        <p:txBody>
          <a:bodyPr/>
          <a:lstStyle>
            <a:lvl1pPr>
              <a:lnSpc>
                <a:spcPct val="110000"/>
              </a:lnSpc>
              <a:spcBef>
                <a:spcPts val="1000"/>
              </a:spcBef>
              <a:defRPr sz="2400"/>
            </a:lvl1pPr>
            <a:lvl2pPr marL="358775" indent="-179388">
              <a:lnSpc>
                <a:spcPct val="110000"/>
              </a:lnSpc>
              <a:buFont typeface="Arial" panose="020B0604020202020204" pitchFamily="34" charset="0"/>
              <a:buChar char="•"/>
              <a:defRPr/>
            </a:lvl2pPr>
            <a:lvl3pPr marL="538163" indent="-179388">
              <a:lnSpc>
                <a:spcPct val="120000"/>
              </a:lnSpc>
              <a:defRPr sz="2400"/>
            </a:lvl3pPr>
            <a:lvl4pPr marL="688023" indent="-149860">
              <a:lnSpc>
                <a:spcPct val="120000"/>
              </a:lnSpc>
              <a:defRPr sz="2000"/>
            </a:lvl4pPr>
            <a:lvl5pPr marL="822897" indent="-134874">
              <a:lnSpc>
                <a:spcPct val="120000"/>
              </a:lnSpc>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a:t>July 2020</a:t>
            </a:r>
          </a:p>
        </p:txBody>
      </p:sp>
      <p:sp>
        <p:nvSpPr>
          <p:cNvPr id="11"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a:p>
        </p:txBody>
      </p:sp>
      <p:sp>
        <p:nvSpPr>
          <p:cNvPr id="12"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a:t> </a:t>
            </a:r>
          </a:p>
        </p:txBody>
      </p:sp>
      <p:pic>
        <p:nvPicPr>
          <p:cNvPr id="9" name="Picture 8">
            <a:extLst>
              <a:ext uri="{FF2B5EF4-FFF2-40B4-BE49-F238E27FC236}">
                <a16:creationId xmlns:a16="http://schemas.microsoft.com/office/drawing/2014/main" id="{2C1D5658-F6AB-C341-87FF-334EC9355FAA}"/>
              </a:ext>
            </a:extLst>
          </p:cNvPr>
          <p:cNvPicPr>
            <a:picLocks noChangeAspect="1"/>
          </p:cNvPicPr>
          <p:nvPr userDrawn="1"/>
        </p:nvPicPr>
        <p:blipFill>
          <a:blip r:embed="rId2"/>
          <a:stretch>
            <a:fillRect/>
          </a:stretch>
        </p:blipFill>
        <p:spPr>
          <a:xfrm>
            <a:off x="838201" y="344146"/>
            <a:ext cx="4352778" cy="900233"/>
          </a:xfrm>
          <a:prstGeom prst="rect">
            <a:avLst/>
          </a:prstGeom>
        </p:spPr>
      </p:pic>
    </p:spTree>
    <p:extLst>
      <p:ext uri="{BB962C8B-B14F-4D97-AF65-F5344CB8AC3E}">
        <p14:creationId xmlns:p14="http://schemas.microsoft.com/office/powerpoint/2010/main" val="1612332935"/>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C4EC0-CBA2-E548-A3CC-AF3445F8EDD3}"/>
              </a:ext>
            </a:extLst>
          </p:cNvPr>
          <p:cNvSpPr>
            <a:spLocks noGrp="1"/>
          </p:cNvSpPr>
          <p:nvPr>
            <p:ph idx="1"/>
          </p:nvPr>
        </p:nvSpPr>
        <p:spPr>
          <a:xfrm>
            <a:off x="876000" y="1809751"/>
            <a:ext cx="10441288" cy="4319588"/>
          </a:xfrm>
        </p:spPr>
        <p:txBody>
          <a:bodyPr/>
          <a:lstStyle>
            <a:lvl1pPr>
              <a:lnSpc>
                <a:spcPct val="110000"/>
              </a:lnSpc>
              <a:spcBef>
                <a:spcPts val="1000"/>
              </a:spcBef>
              <a:defRPr sz="2400"/>
            </a:lvl1pPr>
            <a:lvl2pPr marL="358775" indent="-179388">
              <a:lnSpc>
                <a:spcPct val="110000"/>
              </a:lnSpc>
              <a:buFont typeface="Arial" panose="020B0604020202020204" pitchFamily="34" charset="0"/>
              <a:buChar char="•"/>
              <a:defRPr/>
            </a:lvl2pPr>
            <a:lvl3pPr marL="538163" indent="-179388">
              <a:lnSpc>
                <a:spcPct val="120000"/>
              </a:lnSpc>
              <a:defRPr sz="2400"/>
            </a:lvl3pPr>
            <a:lvl4pPr marL="688023" indent="-149860">
              <a:lnSpc>
                <a:spcPct val="120000"/>
              </a:lnSpc>
              <a:defRPr sz="2000"/>
            </a:lvl4pPr>
            <a:lvl5pPr marL="822897" indent="-134874">
              <a:lnSpc>
                <a:spcPct val="120000"/>
              </a:lnSpc>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a:t>July 2020</a:t>
            </a:r>
          </a:p>
        </p:txBody>
      </p:sp>
      <p:sp>
        <p:nvSpPr>
          <p:cNvPr id="11"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a:p>
        </p:txBody>
      </p:sp>
      <p:sp>
        <p:nvSpPr>
          <p:cNvPr id="12"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a:t> </a:t>
            </a:r>
          </a:p>
        </p:txBody>
      </p:sp>
      <p:pic>
        <p:nvPicPr>
          <p:cNvPr id="7" name="Picture 6">
            <a:extLst>
              <a:ext uri="{FF2B5EF4-FFF2-40B4-BE49-F238E27FC236}">
                <a16:creationId xmlns:a16="http://schemas.microsoft.com/office/drawing/2014/main" id="{A392869B-6DC9-0E47-8391-42E4048DF2CE}"/>
              </a:ext>
            </a:extLst>
          </p:cNvPr>
          <p:cNvPicPr>
            <a:picLocks noChangeAspect="1"/>
          </p:cNvPicPr>
          <p:nvPr userDrawn="1"/>
        </p:nvPicPr>
        <p:blipFill>
          <a:blip r:embed="rId2"/>
          <a:stretch>
            <a:fillRect/>
          </a:stretch>
        </p:blipFill>
        <p:spPr>
          <a:xfrm>
            <a:off x="889716" y="516068"/>
            <a:ext cx="7626927" cy="583591"/>
          </a:xfrm>
          <a:prstGeom prst="rect">
            <a:avLst/>
          </a:prstGeom>
        </p:spPr>
      </p:pic>
    </p:spTree>
    <p:extLst>
      <p:ext uri="{BB962C8B-B14F-4D97-AF65-F5344CB8AC3E}">
        <p14:creationId xmlns:p14="http://schemas.microsoft.com/office/powerpoint/2010/main" val="1917173083"/>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2DD25-6C8B-4A40-BA69-8B4D762129AF}"/>
              </a:ext>
            </a:extLst>
          </p:cNvPr>
          <p:cNvSpPr>
            <a:spLocks noGrp="1"/>
          </p:cNvSpPr>
          <p:nvPr>
            <p:ph type="title"/>
          </p:nvPr>
        </p:nvSpPr>
        <p:spPr bwMode="gray">
          <a:xfrm>
            <a:off x="876300" y="1809000"/>
            <a:ext cx="10440988" cy="2753475"/>
          </a:xfrm>
        </p:spPr>
        <p:txBody>
          <a:bodyPr anchor="b"/>
          <a:lstStyle>
            <a:lvl1pPr>
              <a:defRPr sz="6000">
                <a:solidFill>
                  <a:schemeClr val="accent1"/>
                </a:solidFill>
              </a:defRPr>
            </a:lvl1pPr>
          </a:lstStyle>
          <a:p>
            <a:r>
              <a:rPr lang="en-GB"/>
              <a:t>Click to edit Master title style</a:t>
            </a:r>
          </a:p>
        </p:txBody>
      </p:sp>
      <p:sp>
        <p:nvSpPr>
          <p:cNvPr id="3" name="Text Placeholder 2">
            <a:extLst>
              <a:ext uri="{FF2B5EF4-FFF2-40B4-BE49-F238E27FC236}">
                <a16:creationId xmlns:a16="http://schemas.microsoft.com/office/drawing/2014/main" id="{A971BABE-F748-394F-B4F5-9934D474944A}"/>
              </a:ext>
            </a:extLst>
          </p:cNvPr>
          <p:cNvSpPr>
            <a:spLocks noGrp="1"/>
          </p:cNvSpPr>
          <p:nvPr>
            <p:ph type="body" idx="1"/>
          </p:nvPr>
        </p:nvSpPr>
        <p:spPr>
          <a:xfrm>
            <a:off x="876300" y="4589463"/>
            <a:ext cx="10440988" cy="1539875"/>
          </a:xfrm>
        </p:spPr>
        <p:txBody>
          <a:bodyPr>
            <a:normAutofit/>
          </a:bodyPr>
          <a:lstStyle>
            <a:lvl1pPr marL="0" indent="0">
              <a:buNone/>
              <a:defRPr sz="2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Edit Master text styles</a:t>
            </a:r>
          </a:p>
        </p:txBody>
      </p:sp>
      <p:sp>
        <p:nvSpPr>
          <p:cNvPr id="7"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a:t>July 2020</a:t>
            </a:r>
          </a:p>
        </p:txBody>
      </p:sp>
      <p:sp>
        <p:nvSpPr>
          <p:cNvPr id="8"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a:p>
        </p:txBody>
      </p:sp>
      <p:sp>
        <p:nvSpPr>
          <p:cNvPr id="9"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a:t> </a:t>
            </a:r>
          </a:p>
        </p:txBody>
      </p:sp>
      <p:sp>
        <p:nvSpPr>
          <p:cNvPr id="10" name="TextBox 9" descr="CONFIDENTIAL_TAG_0xFFEE">
            <a:extLst>
              <a:ext uri="{FF2B5EF4-FFF2-40B4-BE49-F238E27FC236}">
                <a16:creationId xmlns:a16="http://schemas.microsoft.com/office/drawing/2014/main" id="{8219567B-B0AE-4DF3-8546-FD33475A5AF2}"/>
              </a:ext>
            </a:extLst>
          </p:cNvPr>
          <p:cNvSpPr txBox="1"/>
          <p:nvPr userDrawn="1"/>
        </p:nvSpPr>
        <p:spPr bwMode="auto">
          <a:xfrm>
            <a:off x="1463426" y="6551755"/>
            <a:ext cx="1161900" cy="169200"/>
          </a:xfrm>
          <a:prstGeom prst="rect">
            <a:avLst/>
          </a:prstGeom>
          <a:noFill/>
          <a:ln w="9525" algn="ctr">
            <a:noFill/>
            <a:miter lim="800000"/>
            <a:headEnd/>
            <a:tailEnd/>
          </a:ln>
          <a:effectLst>
            <a:glow>
              <a:srgbClr val="000000"/>
            </a:glow>
          </a:effectLst>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tx1"/>
                </a:solidFill>
                <a:effectLst/>
                <a:uLnTx/>
                <a:uFillTx/>
                <a:latin typeface="Arial" panose="020B0604020202020204" pitchFamily="34" charset="0"/>
                <a:ea typeface="+mn-ea"/>
                <a:cs typeface="Arial" pitchFamily="34" charset="0"/>
              </a:rPr>
              <a:t>CONFIDENTIAL</a:t>
            </a:r>
          </a:p>
        </p:txBody>
      </p:sp>
    </p:spTree>
    <p:extLst>
      <p:ext uri="{BB962C8B-B14F-4D97-AF65-F5344CB8AC3E}">
        <p14:creationId xmlns:p14="http://schemas.microsoft.com/office/powerpoint/2010/main" val="121504813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7" name="Picture 156">
            <a:extLst>
              <a:ext uri="{FF2B5EF4-FFF2-40B4-BE49-F238E27FC236}">
                <a16:creationId xmlns:a16="http://schemas.microsoft.com/office/drawing/2014/main" id="{A075FFBB-1227-9D4A-98BA-0C85A045CB04}"/>
              </a:ext>
            </a:extLst>
          </p:cNvPr>
          <p:cNvPicPr>
            <a:picLocks noChangeAspect="1"/>
          </p:cNvPicPr>
          <p:nvPr userDrawn="1"/>
        </p:nvPicPr>
        <p:blipFill rotWithShape="1">
          <a:blip r:embed="rId29" cstate="email">
            <a:extLst>
              <a:ext uri="{28A0092B-C50C-407E-A947-70E740481C1C}">
                <a14:useLocalDpi xmlns:a14="http://schemas.microsoft.com/office/drawing/2010/main"/>
              </a:ext>
            </a:extLst>
          </a:blip>
          <a:srcRect t="8992"/>
          <a:stretch/>
        </p:blipFill>
        <p:spPr>
          <a:xfrm>
            <a:off x="0" y="-1"/>
            <a:ext cx="12192000" cy="1618117"/>
          </a:xfrm>
          <a:prstGeom prst="rect">
            <a:avLst/>
          </a:prstGeom>
        </p:spPr>
      </p:pic>
      <p:sp>
        <p:nvSpPr>
          <p:cNvPr id="3" name="Text Placeholder 2">
            <a:extLst>
              <a:ext uri="{FF2B5EF4-FFF2-40B4-BE49-F238E27FC236}">
                <a16:creationId xmlns:a16="http://schemas.microsoft.com/office/drawing/2014/main" id="{78763D08-60D6-4E42-9FB3-9B2D24F20A0A}"/>
              </a:ext>
            </a:extLst>
          </p:cNvPr>
          <p:cNvSpPr>
            <a:spLocks noGrp="1"/>
          </p:cNvSpPr>
          <p:nvPr userDrawn="1">
            <p:ph type="body" idx="1"/>
          </p:nvPr>
        </p:nvSpPr>
        <p:spPr>
          <a:xfrm>
            <a:off x="882497" y="1809000"/>
            <a:ext cx="10433503" cy="4320000"/>
          </a:xfrm>
          <a:prstGeom prst="rect">
            <a:avLst/>
          </a:prstGeom>
        </p:spPr>
        <p:txBody>
          <a:bodyPr vert="horz" lIns="0" tIns="0" rIns="0" bIns="0" rtlCol="0">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A7E2F9D-0494-A746-B047-4EB13F6AEFED}"/>
              </a:ext>
            </a:extLst>
          </p:cNvPr>
          <p:cNvSpPr>
            <a:spLocks noGrp="1"/>
          </p:cNvSpPr>
          <p:nvPr userDrawn="1">
            <p:ph type="dt" sz="half" idx="2"/>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a:t>July 2020</a:t>
            </a:r>
          </a:p>
        </p:txBody>
      </p:sp>
      <p:sp>
        <p:nvSpPr>
          <p:cNvPr id="6" name="Slide Number Placeholder 5">
            <a:extLst>
              <a:ext uri="{FF2B5EF4-FFF2-40B4-BE49-F238E27FC236}">
                <a16:creationId xmlns:a16="http://schemas.microsoft.com/office/drawing/2014/main" id="{AFC027E1-6E5D-C04D-9C53-20E3B0D96157}"/>
              </a:ext>
            </a:extLst>
          </p:cNvPr>
          <p:cNvSpPr>
            <a:spLocks noGrp="1"/>
          </p:cNvSpPr>
          <p:nvPr userDrawn="1">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a:p>
        </p:txBody>
      </p:sp>
      <p:sp>
        <p:nvSpPr>
          <p:cNvPr id="7" name="Footer Placeholder 6">
            <a:extLst>
              <a:ext uri="{FF2B5EF4-FFF2-40B4-BE49-F238E27FC236}">
                <a16:creationId xmlns:a16="http://schemas.microsoft.com/office/drawing/2014/main" id="{9545484F-0820-6042-9A3D-8D74E61D701C}"/>
              </a:ext>
            </a:extLst>
          </p:cNvPr>
          <p:cNvSpPr>
            <a:spLocks noGrp="1"/>
          </p:cNvSpPr>
          <p:nvPr userDrawn="1">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a:t> </a:t>
            </a:r>
          </a:p>
        </p:txBody>
      </p:sp>
      <p:pic>
        <p:nvPicPr>
          <p:cNvPr id="156" name="Picture 155">
            <a:extLst>
              <a:ext uri="{FF2B5EF4-FFF2-40B4-BE49-F238E27FC236}">
                <a16:creationId xmlns:a16="http://schemas.microsoft.com/office/drawing/2014/main" id="{C1723E1E-C3DC-C240-9607-6EABC89935B6}"/>
              </a:ext>
            </a:extLst>
          </p:cNvPr>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9933709" y="6230042"/>
            <a:ext cx="1872170" cy="502687"/>
          </a:xfrm>
          <a:prstGeom prst="rect">
            <a:avLst/>
          </a:prstGeom>
        </p:spPr>
      </p:pic>
      <p:sp>
        <p:nvSpPr>
          <p:cNvPr id="2" name="Title Placeholder 1">
            <a:extLst>
              <a:ext uri="{FF2B5EF4-FFF2-40B4-BE49-F238E27FC236}">
                <a16:creationId xmlns:a16="http://schemas.microsoft.com/office/drawing/2014/main" id="{B5ED2F08-0F4E-D94D-A51C-FBDE21177CB5}"/>
              </a:ext>
            </a:extLst>
          </p:cNvPr>
          <p:cNvSpPr>
            <a:spLocks noGrp="1"/>
          </p:cNvSpPr>
          <p:nvPr userDrawn="1">
            <p:ph type="title"/>
          </p:nvPr>
        </p:nvSpPr>
        <p:spPr bwMode="white">
          <a:xfrm>
            <a:off x="882497" y="188913"/>
            <a:ext cx="10433503" cy="1339045"/>
          </a:xfrm>
          <a:prstGeom prst="rect">
            <a:avLst/>
          </a:prstGeom>
        </p:spPr>
        <p:txBody>
          <a:bodyPr vert="horz" lIns="0" tIns="0" rIns="0" bIns="0" rtlCol="0" anchor="ctr">
            <a:normAutofit/>
          </a:bodyPr>
          <a:lstStyle/>
          <a:p>
            <a:r>
              <a:rPr lang="en-GB"/>
              <a:t>Click to edit Master title style</a:t>
            </a:r>
          </a:p>
        </p:txBody>
      </p:sp>
      <p:sp>
        <p:nvSpPr>
          <p:cNvPr id="9" name="TextBox 8" descr="CONFIDENTIAL_TAG_0xFFEE">
            <a:extLst>
              <a:ext uri="{FF2B5EF4-FFF2-40B4-BE49-F238E27FC236}">
                <a16:creationId xmlns:a16="http://schemas.microsoft.com/office/drawing/2014/main" id="{E6A8C4BB-CF4B-425B-9CA4-03FF582DB2F2}"/>
              </a:ext>
            </a:extLst>
          </p:cNvPr>
          <p:cNvSpPr txBox="1"/>
          <p:nvPr userDrawn="1"/>
        </p:nvSpPr>
        <p:spPr bwMode="auto">
          <a:xfrm>
            <a:off x="1463426" y="6551755"/>
            <a:ext cx="1161900" cy="169200"/>
          </a:xfrm>
          <a:prstGeom prst="rect">
            <a:avLst/>
          </a:prstGeom>
          <a:noFill/>
          <a:ln w="9525" algn="ctr">
            <a:noFill/>
            <a:miter lim="800000"/>
            <a:headEnd/>
            <a:tailEnd/>
          </a:ln>
          <a:effectLst>
            <a:glow>
              <a:srgbClr val="000000"/>
            </a:glow>
          </a:effectLst>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tx1"/>
                </a:solidFill>
                <a:effectLst/>
                <a:uLnTx/>
                <a:uFillTx/>
                <a:latin typeface="Arial" panose="020B0604020202020204" pitchFamily="34" charset="0"/>
                <a:ea typeface="+mn-ea"/>
                <a:cs typeface="Arial" pitchFamily="34" charset="0"/>
              </a:rPr>
              <a:t>CONFIDENTIAL</a:t>
            </a:r>
          </a:p>
        </p:txBody>
      </p:sp>
    </p:spTree>
    <p:extLst>
      <p:ext uri="{BB962C8B-B14F-4D97-AF65-F5344CB8AC3E}">
        <p14:creationId xmlns:p14="http://schemas.microsoft.com/office/powerpoint/2010/main" val="31804596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2" r:id="rId4"/>
    <p:sldLayoutId id="2147483650" r:id="rId5"/>
    <p:sldLayoutId id="2147483664" r:id="rId6"/>
    <p:sldLayoutId id="2147483665" r:id="rId7"/>
    <p:sldLayoutId id="2147483666" r:id="rId8"/>
    <p:sldLayoutId id="2147483651" r:id="rId9"/>
    <p:sldLayoutId id="2147483668" r:id="rId10"/>
    <p:sldLayoutId id="2147483669" r:id="rId11"/>
    <p:sldLayoutId id="2147483670" r:id="rId12"/>
    <p:sldLayoutId id="2147483671" r:id="rId13"/>
    <p:sldLayoutId id="2147483672" r:id="rId14"/>
    <p:sldLayoutId id="2147483667" r:id="rId15"/>
    <p:sldLayoutId id="2147483652" r:id="rId16"/>
    <p:sldLayoutId id="2147483673" r:id="rId17"/>
    <p:sldLayoutId id="2147483654" r:id="rId18"/>
    <p:sldLayoutId id="2147483655"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Lst>
  <p:hf hdr="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179388" indent="-179388"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360363" indent="-180975"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510223" indent="-14986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645097" indent="-13487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779971" indent="-13487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0" userDrawn="1">
          <p15:clr>
            <a:srgbClr val="F26B43"/>
          </p15:clr>
        </p15:guide>
        <p15:guide id="2" pos="3953" userDrawn="1">
          <p15:clr>
            <a:srgbClr val="F26B43"/>
          </p15:clr>
        </p15:guide>
        <p15:guide id="3" orient="horz" pos="2160" userDrawn="1">
          <p15:clr>
            <a:srgbClr val="F26B43"/>
          </p15:clr>
        </p15:guide>
        <p15:guide id="4" pos="3727" userDrawn="1">
          <p15:clr>
            <a:srgbClr val="F26B43"/>
          </p15:clr>
        </p15:guide>
        <p15:guide id="5" pos="552" userDrawn="1">
          <p15:clr>
            <a:srgbClr val="F26B43"/>
          </p15:clr>
        </p15:guide>
        <p15:guide id="6" pos="7129" userDrawn="1">
          <p15:clr>
            <a:srgbClr val="F26B43"/>
          </p15:clr>
        </p15:guide>
        <p15:guide id="7" orient="horz" pos="1140" userDrawn="1">
          <p15:clr>
            <a:srgbClr val="F26B43"/>
          </p15:clr>
        </p15:guide>
        <p15:guide id="8" orient="horz" pos="3861" userDrawn="1">
          <p15:clr>
            <a:srgbClr val="F26B43"/>
          </p15:clr>
        </p15:guide>
        <p15:guide id="9" orient="horz" pos="11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2719654" y="6551755"/>
            <a:ext cx="1387691" cy="169200"/>
          </a:xfrm>
        </p:spPr>
        <p:txBody>
          <a:bodyPr wrap="none" anchor="ctr">
            <a:normAutofit/>
          </a:bodyPr>
          <a:lstStyle/>
          <a:p>
            <a:pPr>
              <a:spcAft>
                <a:spcPts val="600"/>
              </a:spcAft>
            </a:pPr>
            <a:r>
              <a:rPr lang="en-GB"/>
              <a:t>July 2020</a:t>
            </a:r>
          </a:p>
        </p:txBody>
      </p:sp>
      <p:sp>
        <p:nvSpPr>
          <p:cNvPr id="10" name="Slide Number Placeholder 2">
            <a:extLst>
              <a:ext uri="{FF2B5EF4-FFF2-40B4-BE49-F238E27FC236}">
                <a16:creationId xmlns:a16="http://schemas.microsoft.com/office/drawing/2014/main" id="{47861AA9-6C50-4080-86DC-C24D682F2BBD}"/>
              </a:ext>
            </a:extLst>
          </p:cNvPr>
          <p:cNvSpPr>
            <a:spLocks noGrp="1"/>
          </p:cNvSpPr>
          <p:nvPr>
            <p:ph type="sldNum" sz="quarter" idx="4"/>
          </p:nvPr>
        </p:nvSpPr>
        <p:spPr>
          <a:xfrm>
            <a:off x="850400" y="6551755"/>
            <a:ext cx="518698" cy="169200"/>
          </a:xfrm>
        </p:spPr>
        <p:txBody>
          <a:bodyPr/>
          <a:lstStyle/>
          <a:p>
            <a:pPr>
              <a:spcAft>
                <a:spcPts val="600"/>
              </a:spcAft>
            </a:pPr>
            <a:fld id="{13E720D1-33D3-BB45-AA0D-AFB41DB6A7F2}" type="slidenum">
              <a:rPr lang="en-GB" smtClean="0"/>
              <a:pPr>
                <a:spcAft>
                  <a:spcPts val="600"/>
                </a:spcAft>
              </a:pPr>
              <a:t>1</a:t>
            </a:fld>
            <a:endParaRPr lang="en-GB"/>
          </a:p>
        </p:txBody>
      </p:sp>
      <p:sp>
        <p:nvSpPr>
          <p:cNvPr id="12" name="Footer Placeholder 3">
            <a:extLst>
              <a:ext uri="{FF2B5EF4-FFF2-40B4-BE49-F238E27FC236}">
                <a16:creationId xmlns:a16="http://schemas.microsoft.com/office/drawing/2014/main" id="{0B85AE46-DE40-4DF5-8D23-90919E928EE0}"/>
              </a:ext>
            </a:extLst>
          </p:cNvPr>
          <p:cNvSpPr>
            <a:spLocks noGrp="1"/>
          </p:cNvSpPr>
          <p:nvPr>
            <p:ph type="ftr" sz="quarter" idx="3"/>
          </p:nvPr>
        </p:nvSpPr>
        <p:spPr>
          <a:xfrm>
            <a:off x="4201673" y="6551755"/>
            <a:ext cx="4114800" cy="169200"/>
          </a:xfrm>
        </p:spPr>
        <p:txBody>
          <a:bodyPr/>
          <a:lstStyle/>
          <a:p>
            <a:pPr>
              <a:spcAft>
                <a:spcPts val="600"/>
              </a:spcAft>
            </a:pPr>
            <a:r>
              <a:rPr lang="en-GB"/>
              <a:t> </a:t>
            </a:r>
          </a:p>
        </p:txBody>
      </p:sp>
      <p:pic>
        <p:nvPicPr>
          <p:cNvPr id="4" name="Picture 6" descr="A person wearing a suit and tie&#10;&#10;Description automatically generated">
            <a:extLst>
              <a:ext uri="{FF2B5EF4-FFF2-40B4-BE49-F238E27FC236}">
                <a16:creationId xmlns:a16="http://schemas.microsoft.com/office/drawing/2014/main" id="{78822740-E423-4F36-A77B-B3059F21DD6A}"/>
              </a:ext>
            </a:extLst>
          </p:cNvPr>
          <p:cNvPicPr>
            <a:picLocks noChangeAspect="1"/>
          </p:cNvPicPr>
          <p:nvPr/>
        </p:nvPicPr>
        <p:blipFill rotWithShape="1">
          <a:blip r:embed="rId3"/>
          <a:srcRect/>
          <a:stretch/>
        </p:blipFill>
        <p:spPr>
          <a:xfrm>
            <a:off x="20" y="10"/>
            <a:ext cx="12191980" cy="6857990"/>
          </a:xfrm>
          <a:prstGeom prst="rect">
            <a:avLst/>
          </a:prstGeom>
          <a:noFill/>
        </p:spPr>
      </p:pic>
    </p:spTree>
    <p:extLst>
      <p:ext uri="{BB962C8B-B14F-4D97-AF65-F5344CB8AC3E}">
        <p14:creationId xmlns:p14="http://schemas.microsoft.com/office/powerpoint/2010/main" val="1308264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DF78EBF-6F04-432E-9C92-56967DC41228}"/>
              </a:ext>
            </a:extLst>
          </p:cNvPr>
          <p:cNvSpPr>
            <a:spLocks noGrp="1"/>
          </p:cNvSpPr>
          <p:nvPr>
            <p:ph type="title"/>
          </p:nvPr>
        </p:nvSpPr>
        <p:spPr>
          <a:xfrm>
            <a:off x="876000" y="188912"/>
            <a:ext cx="10952834" cy="1335087"/>
          </a:xfrm>
        </p:spPr>
        <p:txBody>
          <a:bodyPr/>
          <a:lstStyle/>
          <a:p>
            <a:endParaRPr lang="en-US" dirty="0"/>
          </a:p>
        </p:txBody>
      </p:sp>
      <p:sp>
        <p:nvSpPr>
          <p:cNvPr id="20" name="Footer Placeholder 5">
            <a:extLst>
              <a:ext uri="{FF2B5EF4-FFF2-40B4-BE49-F238E27FC236}">
                <a16:creationId xmlns:a16="http://schemas.microsoft.com/office/drawing/2014/main" id="{79336D4D-777C-4B9B-A904-AF335F93AFF7}"/>
              </a:ext>
            </a:extLst>
          </p:cNvPr>
          <p:cNvSpPr>
            <a:spLocks noGrp="1"/>
          </p:cNvSpPr>
          <p:nvPr>
            <p:ph type="ftr" sz="quarter" idx="3"/>
          </p:nvPr>
        </p:nvSpPr>
        <p:spPr>
          <a:xfrm>
            <a:off x="4201673" y="6551755"/>
            <a:ext cx="4114800" cy="169200"/>
          </a:xfrm>
        </p:spPr>
        <p:txBody>
          <a:bodyPr/>
          <a:lstStyle/>
          <a:p>
            <a:pPr>
              <a:spcAft>
                <a:spcPts val="600"/>
              </a:spcAft>
            </a:pPr>
            <a:r>
              <a:rPr lang="en-GB"/>
              <a:t> </a:t>
            </a:r>
          </a:p>
        </p:txBody>
      </p:sp>
      <p:pic>
        <p:nvPicPr>
          <p:cNvPr id="2" name="Picture 1">
            <a:extLst>
              <a:ext uri="{FF2B5EF4-FFF2-40B4-BE49-F238E27FC236}">
                <a16:creationId xmlns:a16="http://schemas.microsoft.com/office/drawing/2014/main" id="{E1302BE2-D100-4F28-B649-8EDA4FA38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12192000" cy="8127999"/>
          </a:xfrm>
          <a:prstGeom prst="rect">
            <a:avLst/>
          </a:prstGeom>
        </p:spPr>
      </p:pic>
    </p:spTree>
    <p:extLst>
      <p:ext uri="{BB962C8B-B14F-4D97-AF65-F5344CB8AC3E}">
        <p14:creationId xmlns:p14="http://schemas.microsoft.com/office/powerpoint/2010/main" val="239385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DF78EBF-6F04-432E-9C92-56967DC41228}"/>
              </a:ext>
            </a:extLst>
          </p:cNvPr>
          <p:cNvSpPr>
            <a:spLocks noGrp="1"/>
          </p:cNvSpPr>
          <p:nvPr>
            <p:ph type="title"/>
          </p:nvPr>
        </p:nvSpPr>
        <p:spPr>
          <a:xfrm>
            <a:off x="876000" y="188912"/>
            <a:ext cx="10952834" cy="1335087"/>
          </a:xfrm>
        </p:spPr>
        <p:txBody>
          <a:bodyPr/>
          <a:lstStyle/>
          <a:p>
            <a:r>
              <a:rPr lang="en-US" dirty="0"/>
              <a:t>Covid-19 insight reports</a:t>
            </a:r>
          </a:p>
        </p:txBody>
      </p:sp>
      <p:sp>
        <p:nvSpPr>
          <p:cNvPr id="20" name="Footer Placeholder 5">
            <a:extLst>
              <a:ext uri="{FF2B5EF4-FFF2-40B4-BE49-F238E27FC236}">
                <a16:creationId xmlns:a16="http://schemas.microsoft.com/office/drawing/2014/main" id="{79336D4D-777C-4B9B-A904-AF335F93AFF7}"/>
              </a:ext>
            </a:extLst>
          </p:cNvPr>
          <p:cNvSpPr>
            <a:spLocks noGrp="1"/>
          </p:cNvSpPr>
          <p:nvPr>
            <p:ph type="ftr" sz="quarter" idx="3"/>
          </p:nvPr>
        </p:nvSpPr>
        <p:spPr>
          <a:xfrm>
            <a:off x="4201673" y="6551755"/>
            <a:ext cx="4114800" cy="169200"/>
          </a:xfrm>
        </p:spPr>
        <p:txBody>
          <a:bodyPr/>
          <a:lstStyle/>
          <a:p>
            <a:pPr>
              <a:spcAft>
                <a:spcPts val="600"/>
              </a:spcAft>
            </a:pPr>
            <a:r>
              <a:rPr lang="en-GB"/>
              <a:t> </a:t>
            </a:r>
          </a:p>
        </p:txBody>
      </p:sp>
      <p:pic>
        <p:nvPicPr>
          <p:cNvPr id="5" name="Picture 4">
            <a:extLst>
              <a:ext uri="{FF2B5EF4-FFF2-40B4-BE49-F238E27FC236}">
                <a16:creationId xmlns:a16="http://schemas.microsoft.com/office/drawing/2014/main" id="{089147B8-2E2C-46EE-AA38-2A2D5D98DF76}"/>
              </a:ext>
            </a:extLst>
          </p:cNvPr>
          <p:cNvPicPr/>
          <p:nvPr/>
        </p:nvPicPr>
        <p:blipFill>
          <a:blip r:embed="rId3" cstate="email">
            <a:extLst>
              <a:ext uri="{28A0092B-C50C-407E-A947-70E740481C1C}">
                <a14:useLocalDpi xmlns:a14="http://schemas.microsoft.com/office/drawing/2010/main"/>
              </a:ext>
            </a:extLst>
          </a:blip>
          <a:stretch>
            <a:fillRect/>
          </a:stretch>
        </p:blipFill>
        <p:spPr>
          <a:xfrm>
            <a:off x="3010383" y="2022820"/>
            <a:ext cx="6171233" cy="3819674"/>
          </a:xfrm>
          <a:prstGeom prst="rect">
            <a:avLst/>
          </a:prstGeom>
        </p:spPr>
      </p:pic>
      <p:sp>
        <p:nvSpPr>
          <p:cNvPr id="6" name="Rectangle 5">
            <a:extLst>
              <a:ext uri="{FF2B5EF4-FFF2-40B4-BE49-F238E27FC236}">
                <a16:creationId xmlns:a16="http://schemas.microsoft.com/office/drawing/2014/main" id="{F19A5E41-3D23-4271-AB0B-139964FD5A8A}"/>
              </a:ext>
            </a:extLst>
          </p:cNvPr>
          <p:cNvSpPr/>
          <p:nvPr/>
        </p:nvSpPr>
        <p:spPr>
          <a:xfrm>
            <a:off x="876000" y="6551755"/>
            <a:ext cx="2444716" cy="3062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1892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DF78EBF-6F04-432E-9C92-56967DC41228}"/>
              </a:ext>
            </a:extLst>
          </p:cNvPr>
          <p:cNvSpPr>
            <a:spLocks noGrp="1"/>
          </p:cNvSpPr>
          <p:nvPr>
            <p:ph type="title"/>
          </p:nvPr>
        </p:nvSpPr>
        <p:spPr>
          <a:xfrm>
            <a:off x="876000" y="188912"/>
            <a:ext cx="10952834" cy="1335087"/>
          </a:xfrm>
        </p:spPr>
        <p:txBody>
          <a:bodyPr/>
          <a:lstStyle/>
          <a:p>
            <a:r>
              <a:rPr lang="en-US" dirty="0"/>
              <a:t>What we heard…</a:t>
            </a:r>
          </a:p>
        </p:txBody>
      </p:sp>
      <p:sp>
        <p:nvSpPr>
          <p:cNvPr id="20" name="Footer Placeholder 5">
            <a:extLst>
              <a:ext uri="{FF2B5EF4-FFF2-40B4-BE49-F238E27FC236}">
                <a16:creationId xmlns:a16="http://schemas.microsoft.com/office/drawing/2014/main" id="{79336D4D-777C-4B9B-A904-AF335F93AFF7}"/>
              </a:ext>
            </a:extLst>
          </p:cNvPr>
          <p:cNvSpPr>
            <a:spLocks noGrp="1"/>
          </p:cNvSpPr>
          <p:nvPr>
            <p:ph type="ftr" sz="quarter" idx="3"/>
          </p:nvPr>
        </p:nvSpPr>
        <p:spPr>
          <a:xfrm>
            <a:off x="4201673" y="6551755"/>
            <a:ext cx="4114800" cy="169200"/>
          </a:xfrm>
        </p:spPr>
        <p:txBody>
          <a:bodyPr/>
          <a:lstStyle/>
          <a:p>
            <a:pPr>
              <a:spcAft>
                <a:spcPts val="600"/>
              </a:spcAft>
            </a:pPr>
            <a:r>
              <a:rPr lang="en-GB"/>
              <a:t> </a:t>
            </a:r>
          </a:p>
        </p:txBody>
      </p:sp>
      <p:pic>
        <p:nvPicPr>
          <p:cNvPr id="12" name="Picture 2" descr="Care Opinion">
            <a:extLst>
              <a:ext uri="{FF2B5EF4-FFF2-40B4-BE49-F238E27FC236}">
                <a16:creationId xmlns:a16="http://schemas.microsoft.com/office/drawing/2014/main" id="{86226A74-56C5-4B6E-816B-CC96A98BAFA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43018" y="5527278"/>
            <a:ext cx="3217897" cy="123037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3671054-058D-49B6-ACC2-1CBC543F9326}"/>
              </a:ext>
            </a:extLst>
          </p:cNvPr>
          <p:cNvSpPr/>
          <p:nvPr/>
        </p:nvSpPr>
        <p:spPr>
          <a:xfrm>
            <a:off x="0" y="3517933"/>
            <a:ext cx="5777527" cy="2166875"/>
          </a:xfrm>
          <a:prstGeom prst="rect">
            <a:avLst/>
          </a:prstGeom>
        </p:spPr>
        <p:txBody>
          <a:bodyPr wrap="square">
            <a:spAutoFit/>
          </a:bodyPr>
          <a:lstStyle/>
          <a:p>
            <a:pPr marL="450215" marR="435610" algn="just">
              <a:lnSpc>
                <a:spcPct val="107000"/>
              </a:lnSpc>
              <a:spcAft>
                <a:spcPts val="0"/>
              </a:spcAft>
            </a:pPr>
            <a:r>
              <a:rPr lang="en-GB" i="1" dirty="0">
                <a:solidFill>
                  <a:srgbClr val="990033"/>
                </a:solidFill>
                <a:latin typeface="Calibri" panose="020F0502020204030204" pitchFamily="34" charset="0"/>
                <a:ea typeface="Calibri" panose="020F0502020204030204" pitchFamily="34" charset="0"/>
                <a:cs typeface="Times New Roman" panose="02020603050405020304" pitchFamily="18" charset="0"/>
              </a:rPr>
              <a:t>“At this point I was really angry and upset but nothing I could do. Another week went by and nothing until today when I have received an appointment for the end of July!! I am sorry this is completely unacceptable for an urgent referral when the possibility of having cancer is suspected?!! Is that right??”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DC98CD6-FEAD-4BDE-A59B-E48BE618A290}"/>
              </a:ext>
            </a:extLst>
          </p:cNvPr>
          <p:cNvSpPr/>
          <p:nvPr/>
        </p:nvSpPr>
        <p:spPr>
          <a:xfrm>
            <a:off x="6096000" y="1844345"/>
            <a:ext cx="6096000" cy="3751283"/>
          </a:xfrm>
          <a:prstGeom prst="rect">
            <a:avLst/>
          </a:prstGeom>
        </p:spPr>
        <p:txBody>
          <a:bodyPr>
            <a:spAutoFit/>
          </a:bodyPr>
          <a:lstStyle/>
          <a:p>
            <a:pPr marR="443230" algn="just">
              <a:lnSpc>
                <a:spcPct val="107000"/>
              </a:lnSpc>
              <a:spcAft>
                <a:spcPts val="800"/>
              </a:spcAft>
            </a:pPr>
            <a:r>
              <a:rPr lang="en-GB" i="1" dirty="0">
                <a:solidFill>
                  <a:srgbClr val="007AB8"/>
                </a:solidFill>
                <a:latin typeface="Calibri" panose="020F0502020204030204" pitchFamily="34" charset="0"/>
                <a:ea typeface="Calibri" panose="020F0502020204030204" pitchFamily="34" charset="0"/>
                <a:cs typeface="Times New Roman" panose="02020603050405020304" pitchFamily="18" charset="0"/>
              </a:rPr>
              <a:t>“To have a palliative/hospice nurse have a 45min conversation over the phone with my mum discussing dying etc I think is utterly disgusting. Show her some respect, put on PPE and sit with her when these things are being discussed. During this conversation 3 members of staff entered the room so I’m sure the hospice nurse could’ve done so too.”</a:t>
            </a:r>
            <a:endParaRPr lang="en-GB" dirty="0">
              <a:solidFill>
                <a:srgbClr val="007AB8"/>
              </a:solidFill>
              <a:latin typeface="Calibri" panose="020F0502020204030204" pitchFamily="34" charset="0"/>
              <a:ea typeface="Calibri" panose="020F0502020204030204" pitchFamily="34" charset="0"/>
              <a:cs typeface="Times New Roman" panose="02020603050405020304" pitchFamily="18" charset="0"/>
            </a:endParaRPr>
          </a:p>
          <a:p>
            <a:pPr marR="443230" algn="just">
              <a:lnSpc>
                <a:spcPct val="107000"/>
              </a:lnSpc>
              <a:spcAft>
                <a:spcPts val="800"/>
              </a:spcAft>
            </a:pPr>
            <a:r>
              <a:rPr lang="en-GB" i="1" dirty="0">
                <a:solidFill>
                  <a:srgbClr val="007AB8"/>
                </a:solidFill>
                <a:latin typeface="Calibri" panose="020F0502020204030204" pitchFamily="34" charset="0"/>
                <a:ea typeface="Calibri" panose="020F0502020204030204" pitchFamily="34" charset="0"/>
                <a:cs typeface="Times New Roman" panose="02020603050405020304" pitchFamily="18" charset="0"/>
              </a:rPr>
              <a:t>“As a family we are desperate to see our mum and are heartbroken that since she’s had that news, she’s had no support from her family. To listen to your mother breaking her heart over the phone to you when you’re not allowed to be there for her is something that will haunt me.”</a:t>
            </a:r>
            <a:endParaRPr lang="en-GB" dirty="0">
              <a:solidFill>
                <a:srgbClr val="007AB8"/>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1C738DCF-4FB3-4448-B261-CF84440D53DA}"/>
              </a:ext>
            </a:extLst>
          </p:cNvPr>
          <p:cNvSpPr/>
          <p:nvPr/>
        </p:nvSpPr>
        <p:spPr>
          <a:xfrm>
            <a:off x="490468" y="1885318"/>
            <a:ext cx="4796589" cy="1200329"/>
          </a:xfrm>
          <a:prstGeom prst="rect">
            <a:avLst/>
          </a:prstGeom>
        </p:spPr>
        <p:txBody>
          <a:bodyPr wrap="square">
            <a:spAutoFit/>
          </a:bodyPr>
          <a:lstStyle/>
          <a:p>
            <a:pPr algn="just"/>
            <a:r>
              <a:rPr lang="en-GB" i="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“Your team has responded superbly to all the challenges, logistical and human with such spirited determination. What a brilliant team. I do appreciate all that has been undertaken for me”.</a:t>
            </a:r>
            <a:endParaRPr lang="en-GB" dirty="0">
              <a:solidFill>
                <a:schemeClr val="accent3"/>
              </a:solidFill>
            </a:endParaRPr>
          </a:p>
        </p:txBody>
      </p:sp>
      <p:sp>
        <p:nvSpPr>
          <p:cNvPr id="17" name="Rectangle 16">
            <a:extLst>
              <a:ext uri="{FF2B5EF4-FFF2-40B4-BE49-F238E27FC236}">
                <a16:creationId xmlns:a16="http://schemas.microsoft.com/office/drawing/2014/main" id="{5794A013-1E29-4F1E-ACB6-6B168BABDC70}"/>
              </a:ext>
            </a:extLst>
          </p:cNvPr>
          <p:cNvSpPr/>
          <p:nvPr/>
        </p:nvSpPr>
        <p:spPr>
          <a:xfrm>
            <a:off x="876000" y="6551755"/>
            <a:ext cx="2444716" cy="3062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054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DF78EBF-6F04-432E-9C92-56967DC41228}"/>
              </a:ext>
            </a:extLst>
          </p:cNvPr>
          <p:cNvSpPr>
            <a:spLocks noGrp="1"/>
          </p:cNvSpPr>
          <p:nvPr>
            <p:ph type="title"/>
          </p:nvPr>
        </p:nvSpPr>
        <p:spPr>
          <a:xfrm>
            <a:off x="876000" y="188912"/>
            <a:ext cx="10952834" cy="1335087"/>
          </a:xfrm>
        </p:spPr>
        <p:txBody>
          <a:bodyPr/>
          <a:lstStyle/>
          <a:p>
            <a:r>
              <a:rPr lang="en-US" dirty="0"/>
              <a:t>The difference…</a:t>
            </a:r>
          </a:p>
        </p:txBody>
      </p:sp>
      <p:sp>
        <p:nvSpPr>
          <p:cNvPr id="20" name="Footer Placeholder 5">
            <a:extLst>
              <a:ext uri="{FF2B5EF4-FFF2-40B4-BE49-F238E27FC236}">
                <a16:creationId xmlns:a16="http://schemas.microsoft.com/office/drawing/2014/main" id="{79336D4D-777C-4B9B-A904-AF335F93AFF7}"/>
              </a:ext>
            </a:extLst>
          </p:cNvPr>
          <p:cNvSpPr>
            <a:spLocks noGrp="1"/>
          </p:cNvSpPr>
          <p:nvPr>
            <p:ph type="ftr" sz="quarter" idx="3"/>
          </p:nvPr>
        </p:nvSpPr>
        <p:spPr>
          <a:xfrm>
            <a:off x="4201673" y="6551755"/>
            <a:ext cx="4114800" cy="169200"/>
          </a:xfrm>
        </p:spPr>
        <p:txBody>
          <a:bodyPr/>
          <a:lstStyle/>
          <a:p>
            <a:pPr>
              <a:spcAft>
                <a:spcPts val="600"/>
              </a:spcAft>
            </a:pPr>
            <a:r>
              <a:rPr lang="en-GB"/>
              <a:t> </a:t>
            </a:r>
          </a:p>
        </p:txBody>
      </p:sp>
      <p:sp>
        <p:nvSpPr>
          <p:cNvPr id="3" name="Oval 2">
            <a:extLst>
              <a:ext uri="{FF2B5EF4-FFF2-40B4-BE49-F238E27FC236}">
                <a16:creationId xmlns:a16="http://schemas.microsoft.com/office/drawing/2014/main" id="{5487D0DF-D88E-431C-977B-1AD6F4B20965}"/>
              </a:ext>
            </a:extLst>
          </p:cNvPr>
          <p:cNvSpPr/>
          <p:nvPr/>
        </p:nvSpPr>
        <p:spPr>
          <a:xfrm>
            <a:off x="5016499" y="3256504"/>
            <a:ext cx="1879600" cy="1664269"/>
          </a:xfrm>
          <a:prstGeom prst="ellipse">
            <a:avLst/>
          </a:prstGeom>
          <a:noFill/>
          <a:ln w="38100">
            <a:solidFill>
              <a:srgbClr val="00A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Insight</a:t>
            </a:r>
          </a:p>
        </p:txBody>
      </p:sp>
      <p:sp>
        <p:nvSpPr>
          <p:cNvPr id="4" name="TextBox 3">
            <a:extLst>
              <a:ext uri="{FF2B5EF4-FFF2-40B4-BE49-F238E27FC236}">
                <a16:creationId xmlns:a16="http://schemas.microsoft.com/office/drawing/2014/main" id="{59938A8D-5E00-4798-B242-5F0888F916D5}"/>
              </a:ext>
            </a:extLst>
          </p:cNvPr>
          <p:cNvSpPr txBox="1"/>
          <p:nvPr/>
        </p:nvSpPr>
        <p:spPr>
          <a:xfrm>
            <a:off x="5175249" y="3888365"/>
            <a:ext cx="1562100" cy="461665"/>
          </a:xfrm>
          <a:prstGeom prst="rect">
            <a:avLst/>
          </a:prstGeom>
          <a:noFill/>
        </p:spPr>
        <p:txBody>
          <a:bodyPr wrap="square" rtlCol="0">
            <a:spAutoFit/>
          </a:bodyPr>
          <a:lstStyle/>
          <a:p>
            <a:pPr algn="ctr"/>
            <a:r>
              <a:rPr lang="en-GB" sz="2400" b="1" dirty="0">
                <a:solidFill>
                  <a:srgbClr val="009A2C"/>
                </a:solidFill>
              </a:rPr>
              <a:t>INSIGHT</a:t>
            </a:r>
          </a:p>
        </p:txBody>
      </p:sp>
      <p:sp>
        <p:nvSpPr>
          <p:cNvPr id="5" name="Rectangle: Rounded Corners 4">
            <a:extLst>
              <a:ext uri="{FF2B5EF4-FFF2-40B4-BE49-F238E27FC236}">
                <a16:creationId xmlns:a16="http://schemas.microsoft.com/office/drawing/2014/main" id="{BA3E45C8-64A1-46AD-8082-C6A7EA47B3E2}"/>
              </a:ext>
            </a:extLst>
          </p:cNvPr>
          <p:cNvSpPr/>
          <p:nvPr/>
        </p:nvSpPr>
        <p:spPr>
          <a:xfrm>
            <a:off x="7124700" y="2120900"/>
            <a:ext cx="3086100" cy="11282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4FF48645-D957-4588-98F0-DAA605C204AF}"/>
              </a:ext>
            </a:extLst>
          </p:cNvPr>
          <p:cNvSpPr/>
          <p:nvPr/>
        </p:nvSpPr>
        <p:spPr>
          <a:xfrm>
            <a:off x="8597899" y="2222500"/>
            <a:ext cx="2667000" cy="957194"/>
          </a:xfrm>
          <a:prstGeom prst="roundRect">
            <a:avLst/>
          </a:prstGeom>
          <a:noFill/>
          <a:ln w="38100">
            <a:solidFill>
              <a:srgbClr val="5E4F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8881900-B78E-46FC-9153-E130456A0C68}"/>
              </a:ext>
            </a:extLst>
          </p:cNvPr>
          <p:cNvSpPr txBox="1"/>
          <p:nvPr/>
        </p:nvSpPr>
        <p:spPr>
          <a:xfrm>
            <a:off x="8280399" y="2326404"/>
            <a:ext cx="3302000" cy="707886"/>
          </a:xfrm>
          <a:prstGeom prst="rect">
            <a:avLst/>
          </a:prstGeom>
          <a:noFill/>
        </p:spPr>
        <p:txBody>
          <a:bodyPr wrap="square" rtlCol="0">
            <a:spAutoFit/>
          </a:bodyPr>
          <a:lstStyle/>
          <a:p>
            <a:pPr algn="ctr"/>
            <a:r>
              <a:rPr lang="en-GB" sz="2000" b="1" dirty="0">
                <a:solidFill>
                  <a:srgbClr val="5E4F9C"/>
                </a:solidFill>
              </a:rPr>
              <a:t>Macmillan internal stakeholders</a:t>
            </a:r>
          </a:p>
        </p:txBody>
      </p:sp>
      <p:sp>
        <p:nvSpPr>
          <p:cNvPr id="11" name="Rectangle: Rounded Corners 10">
            <a:extLst>
              <a:ext uri="{FF2B5EF4-FFF2-40B4-BE49-F238E27FC236}">
                <a16:creationId xmlns:a16="http://schemas.microsoft.com/office/drawing/2014/main" id="{89AA1DD9-720A-4CF9-BC57-1C7EE6F4151D}"/>
              </a:ext>
            </a:extLst>
          </p:cNvPr>
          <p:cNvSpPr/>
          <p:nvPr/>
        </p:nvSpPr>
        <p:spPr>
          <a:xfrm>
            <a:off x="8667750" y="4491109"/>
            <a:ext cx="2667000" cy="957192"/>
          </a:xfrm>
          <a:prstGeom prst="roundRect">
            <a:avLst/>
          </a:prstGeom>
          <a:noFill/>
          <a:ln w="38100">
            <a:solidFill>
              <a:srgbClr val="5E4F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803CDD1-4811-4FD7-9B67-9CC64D0A2050}"/>
              </a:ext>
            </a:extLst>
          </p:cNvPr>
          <p:cNvSpPr txBox="1"/>
          <p:nvPr/>
        </p:nvSpPr>
        <p:spPr>
          <a:xfrm>
            <a:off x="8737599" y="4571715"/>
            <a:ext cx="2387599" cy="707886"/>
          </a:xfrm>
          <a:prstGeom prst="rect">
            <a:avLst/>
          </a:prstGeom>
          <a:noFill/>
        </p:spPr>
        <p:txBody>
          <a:bodyPr wrap="square" rtlCol="0">
            <a:spAutoFit/>
          </a:bodyPr>
          <a:lstStyle/>
          <a:p>
            <a:pPr algn="ctr"/>
            <a:r>
              <a:rPr lang="en-GB" sz="2000" b="1" dirty="0">
                <a:solidFill>
                  <a:srgbClr val="5E4F9C"/>
                </a:solidFill>
              </a:rPr>
              <a:t>Scottish </a:t>
            </a:r>
          </a:p>
          <a:p>
            <a:pPr algn="ctr"/>
            <a:r>
              <a:rPr lang="en-GB" sz="2000" b="1" dirty="0">
                <a:solidFill>
                  <a:srgbClr val="5E4F9C"/>
                </a:solidFill>
              </a:rPr>
              <a:t>Government</a:t>
            </a:r>
          </a:p>
        </p:txBody>
      </p:sp>
      <p:sp>
        <p:nvSpPr>
          <p:cNvPr id="13" name="Rectangle: Rounded Corners 12">
            <a:extLst>
              <a:ext uri="{FF2B5EF4-FFF2-40B4-BE49-F238E27FC236}">
                <a16:creationId xmlns:a16="http://schemas.microsoft.com/office/drawing/2014/main" id="{F5CBC78F-8404-4E56-86FB-9E9BE788B0D8}"/>
              </a:ext>
            </a:extLst>
          </p:cNvPr>
          <p:cNvSpPr/>
          <p:nvPr/>
        </p:nvSpPr>
        <p:spPr>
          <a:xfrm>
            <a:off x="647700" y="2222501"/>
            <a:ext cx="2667000" cy="957192"/>
          </a:xfrm>
          <a:prstGeom prst="roundRect">
            <a:avLst/>
          </a:prstGeom>
          <a:noFill/>
          <a:ln w="38100">
            <a:solidFill>
              <a:srgbClr val="5E4F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B21CA98-2190-4E90-AEBB-8FE6AA32A143}"/>
              </a:ext>
            </a:extLst>
          </p:cNvPr>
          <p:cNvSpPr txBox="1"/>
          <p:nvPr/>
        </p:nvSpPr>
        <p:spPr>
          <a:xfrm>
            <a:off x="800099" y="2347154"/>
            <a:ext cx="2387599" cy="707886"/>
          </a:xfrm>
          <a:prstGeom prst="rect">
            <a:avLst/>
          </a:prstGeom>
          <a:noFill/>
        </p:spPr>
        <p:txBody>
          <a:bodyPr wrap="square" rtlCol="0">
            <a:spAutoFit/>
          </a:bodyPr>
          <a:lstStyle/>
          <a:p>
            <a:pPr algn="ctr"/>
            <a:r>
              <a:rPr lang="en-GB" sz="2000" b="1" dirty="0">
                <a:solidFill>
                  <a:srgbClr val="5E4F9C"/>
                </a:solidFill>
              </a:rPr>
              <a:t>Transforming Cancer Care</a:t>
            </a:r>
          </a:p>
        </p:txBody>
      </p:sp>
      <p:sp>
        <p:nvSpPr>
          <p:cNvPr id="15" name="Rectangle: Rounded Corners 14">
            <a:extLst>
              <a:ext uri="{FF2B5EF4-FFF2-40B4-BE49-F238E27FC236}">
                <a16:creationId xmlns:a16="http://schemas.microsoft.com/office/drawing/2014/main" id="{FD9D3421-108D-4C71-95C9-893CE698FAF5}"/>
              </a:ext>
            </a:extLst>
          </p:cNvPr>
          <p:cNvSpPr/>
          <p:nvPr/>
        </p:nvSpPr>
        <p:spPr>
          <a:xfrm>
            <a:off x="787400" y="4491110"/>
            <a:ext cx="2667000" cy="957191"/>
          </a:xfrm>
          <a:prstGeom prst="roundRect">
            <a:avLst/>
          </a:prstGeom>
          <a:noFill/>
          <a:ln w="38100">
            <a:solidFill>
              <a:srgbClr val="5E4F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839D1E1-66F7-4F49-8C02-EF21827B4503}"/>
              </a:ext>
            </a:extLst>
          </p:cNvPr>
          <p:cNvSpPr txBox="1"/>
          <p:nvPr/>
        </p:nvSpPr>
        <p:spPr>
          <a:xfrm>
            <a:off x="927099" y="4615762"/>
            <a:ext cx="2387599" cy="707886"/>
          </a:xfrm>
          <a:prstGeom prst="rect">
            <a:avLst/>
          </a:prstGeom>
          <a:noFill/>
        </p:spPr>
        <p:txBody>
          <a:bodyPr wrap="square" rtlCol="0">
            <a:spAutoFit/>
          </a:bodyPr>
          <a:lstStyle/>
          <a:p>
            <a:pPr algn="ctr"/>
            <a:r>
              <a:rPr lang="en-GB" sz="2000" b="1" dirty="0">
                <a:solidFill>
                  <a:srgbClr val="5E4F9C"/>
                </a:solidFill>
              </a:rPr>
              <a:t>Health &amp; Social Care Alliance</a:t>
            </a:r>
          </a:p>
        </p:txBody>
      </p:sp>
      <p:sp>
        <p:nvSpPr>
          <p:cNvPr id="18" name="Rectangle: Rounded Corners 17">
            <a:extLst>
              <a:ext uri="{FF2B5EF4-FFF2-40B4-BE49-F238E27FC236}">
                <a16:creationId xmlns:a16="http://schemas.microsoft.com/office/drawing/2014/main" id="{7C222B4D-21B8-4E19-B9CF-39AEA0B48925}"/>
              </a:ext>
            </a:extLst>
          </p:cNvPr>
          <p:cNvSpPr/>
          <p:nvPr/>
        </p:nvSpPr>
        <p:spPr>
          <a:xfrm>
            <a:off x="4620458" y="1688717"/>
            <a:ext cx="2667000" cy="898759"/>
          </a:xfrm>
          <a:prstGeom prst="roundRect">
            <a:avLst/>
          </a:prstGeom>
          <a:noFill/>
          <a:ln w="38100">
            <a:solidFill>
              <a:srgbClr val="5E4F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1D40A8C-A0F6-4ECF-B058-1A66AC68448A}"/>
              </a:ext>
            </a:extLst>
          </p:cNvPr>
          <p:cNvSpPr txBox="1"/>
          <p:nvPr/>
        </p:nvSpPr>
        <p:spPr>
          <a:xfrm>
            <a:off x="4760158" y="1716137"/>
            <a:ext cx="2387599" cy="707886"/>
          </a:xfrm>
          <a:prstGeom prst="rect">
            <a:avLst/>
          </a:prstGeom>
          <a:noFill/>
        </p:spPr>
        <p:txBody>
          <a:bodyPr wrap="square" rtlCol="0">
            <a:spAutoFit/>
          </a:bodyPr>
          <a:lstStyle/>
          <a:p>
            <a:pPr algn="ctr"/>
            <a:r>
              <a:rPr lang="en-GB" sz="2000" b="1" dirty="0">
                <a:solidFill>
                  <a:srgbClr val="5E4F9C"/>
                </a:solidFill>
              </a:rPr>
              <a:t>People with Cancer</a:t>
            </a:r>
          </a:p>
        </p:txBody>
      </p:sp>
      <p:sp>
        <p:nvSpPr>
          <p:cNvPr id="21" name="Rectangle: Rounded Corners 20">
            <a:extLst>
              <a:ext uri="{FF2B5EF4-FFF2-40B4-BE49-F238E27FC236}">
                <a16:creationId xmlns:a16="http://schemas.microsoft.com/office/drawing/2014/main" id="{E8A3808D-F710-4A80-BC1B-40524EE30270}"/>
              </a:ext>
            </a:extLst>
          </p:cNvPr>
          <p:cNvSpPr/>
          <p:nvPr/>
        </p:nvSpPr>
        <p:spPr>
          <a:xfrm>
            <a:off x="4638061" y="5770589"/>
            <a:ext cx="2667000" cy="827431"/>
          </a:xfrm>
          <a:prstGeom prst="roundRect">
            <a:avLst/>
          </a:prstGeom>
          <a:noFill/>
          <a:ln w="38100">
            <a:solidFill>
              <a:srgbClr val="5E4F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FCC40F8-F2F3-40F5-9523-61ED42ED072C}"/>
              </a:ext>
            </a:extLst>
          </p:cNvPr>
          <p:cNvSpPr txBox="1"/>
          <p:nvPr/>
        </p:nvSpPr>
        <p:spPr>
          <a:xfrm>
            <a:off x="4787899" y="5981012"/>
            <a:ext cx="2387599" cy="400110"/>
          </a:xfrm>
          <a:prstGeom prst="rect">
            <a:avLst/>
          </a:prstGeom>
          <a:noFill/>
        </p:spPr>
        <p:txBody>
          <a:bodyPr wrap="square" rtlCol="0">
            <a:spAutoFit/>
          </a:bodyPr>
          <a:lstStyle/>
          <a:p>
            <a:pPr algn="ctr"/>
            <a:r>
              <a:rPr lang="en-GB" sz="2000" b="1" dirty="0">
                <a:solidFill>
                  <a:srgbClr val="5E4F9C"/>
                </a:solidFill>
              </a:rPr>
              <a:t>NHS</a:t>
            </a:r>
          </a:p>
        </p:txBody>
      </p:sp>
      <p:sp>
        <p:nvSpPr>
          <p:cNvPr id="9" name="Arrow: Right 8">
            <a:extLst>
              <a:ext uri="{FF2B5EF4-FFF2-40B4-BE49-F238E27FC236}">
                <a16:creationId xmlns:a16="http://schemas.microsoft.com/office/drawing/2014/main" id="{72EE4373-594B-4199-BA20-BADAE2BA41B7}"/>
              </a:ext>
            </a:extLst>
          </p:cNvPr>
          <p:cNvSpPr/>
          <p:nvPr/>
        </p:nvSpPr>
        <p:spPr>
          <a:xfrm rot="20737539">
            <a:off x="7060092" y="3016786"/>
            <a:ext cx="1174750" cy="5825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54720740-4F7D-4B60-BCD7-0E7339DE2C64}"/>
              </a:ext>
            </a:extLst>
          </p:cNvPr>
          <p:cNvSpPr/>
          <p:nvPr/>
        </p:nvSpPr>
        <p:spPr>
          <a:xfrm rot="1026490">
            <a:off x="7037122" y="4228916"/>
            <a:ext cx="1174750" cy="5825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8F41C6B4-692C-4269-9424-CC1E87C4954C}"/>
              </a:ext>
            </a:extLst>
          </p:cNvPr>
          <p:cNvSpPr/>
          <p:nvPr/>
        </p:nvSpPr>
        <p:spPr>
          <a:xfrm rot="16200000">
            <a:off x="5641028" y="2597508"/>
            <a:ext cx="593585" cy="5825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F86B75AE-BF1C-4BC4-96C7-BB1AE5AC0048}"/>
              </a:ext>
            </a:extLst>
          </p:cNvPr>
          <p:cNvSpPr/>
          <p:nvPr/>
        </p:nvSpPr>
        <p:spPr>
          <a:xfrm rot="9079649">
            <a:off x="3723220" y="4302546"/>
            <a:ext cx="1174750" cy="5825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11B79759-4354-4E06-8E55-2A0D6778D76F}"/>
              </a:ext>
            </a:extLst>
          </p:cNvPr>
          <p:cNvSpPr/>
          <p:nvPr/>
        </p:nvSpPr>
        <p:spPr>
          <a:xfrm rot="11566804">
            <a:off x="3655250" y="2931324"/>
            <a:ext cx="1174750" cy="5825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11324466-A75F-45D6-A952-CE29B40E0F9F}"/>
              </a:ext>
            </a:extLst>
          </p:cNvPr>
          <p:cNvSpPr/>
          <p:nvPr/>
        </p:nvSpPr>
        <p:spPr>
          <a:xfrm rot="5400000">
            <a:off x="5674769" y="5138529"/>
            <a:ext cx="593585" cy="5825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954488A-E87A-47C6-9043-AF3BC7C4FF0A}"/>
              </a:ext>
            </a:extLst>
          </p:cNvPr>
          <p:cNvSpPr/>
          <p:nvPr/>
        </p:nvSpPr>
        <p:spPr>
          <a:xfrm>
            <a:off x="876000" y="6551755"/>
            <a:ext cx="2444716" cy="3062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159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4253BF-9505-4524-A38D-4411D2EC49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4574" b="16561"/>
          <a:stretch/>
        </p:blipFill>
        <p:spPr>
          <a:xfrm>
            <a:off x="2611791" y="1807720"/>
            <a:ext cx="6968417" cy="4744035"/>
          </a:xfrm>
          <a:prstGeom prst="rect">
            <a:avLst/>
          </a:prstGeom>
        </p:spPr>
      </p:pic>
      <p:sp>
        <p:nvSpPr>
          <p:cNvPr id="16" name="Title 1">
            <a:extLst>
              <a:ext uri="{FF2B5EF4-FFF2-40B4-BE49-F238E27FC236}">
                <a16:creationId xmlns:a16="http://schemas.microsoft.com/office/drawing/2014/main" id="{EDF78EBF-6F04-432E-9C92-56967DC41228}"/>
              </a:ext>
            </a:extLst>
          </p:cNvPr>
          <p:cNvSpPr>
            <a:spLocks noGrp="1"/>
          </p:cNvSpPr>
          <p:nvPr>
            <p:ph type="title"/>
          </p:nvPr>
        </p:nvSpPr>
        <p:spPr>
          <a:xfrm>
            <a:off x="876000" y="188912"/>
            <a:ext cx="10952834" cy="1335087"/>
          </a:xfrm>
        </p:spPr>
        <p:txBody>
          <a:bodyPr/>
          <a:lstStyle/>
          <a:p>
            <a:r>
              <a:rPr lang="en-US" dirty="0"/>
              <a:t>The future…</a:t>
            </a:r>
          </a:p>
        </p:txBody>
      </p:sp>
      <p:sp>
        <p:nvSpPr>
          <p:cNvPr id="20" name="Footer Placeholder 5">
            <a:extLst>
              <a:ext uri="{FF2B5EF4-FFF2-40B4-BE49-F238E27FC236}">
                <a16:creationId xmlns:a16="http://schemas.microsoft.com/office/drawing/2014/main" id="{79336D4D-777C-4B9B-A904-AF335F93AFF7}"/>
              </a:ext>
            </a:extLst>
          </p:cNvPr>
          <p:cNvSpPr>
            <a:spLocks noGrp="1"/>
          </p:cNvSpPr>
          <p:nvPr>
            <p:ph type="ftr" sz="quarter" idx="3"/>
          </p:nvPr>
        </p:nvSpPr>
        <p:spPr>
          <a:xfrm>
            <a:off x="4201673" y="6551755"/>
            <a:ext cx="4114800" cy="169200"/>
          </a:xfrm>
        </p:spPr>
        <p:txBody>
          <a:bodyPr/>
          <a:lstStyle/>
          <a:p>
            <a:pPr>
              <a:spcAft>
                <a:spcPts val="600"/>
              </a:spcAft>
            </a:pPr>
            <a:r>
              <a:rPr lang="en-GB"/>
              <a:t> </a:t>
            </a:r>
          </a:p>
        </p:txBody>
      </p:sp>
      <p:sp>
        <p:nvSpPr>
          <p:cNvPr id="4" name="Rectangle 3">
            <a:extLst>
              <a:ext uri="{FF2B5EF4-FFF2-40B4-BE49-F238E27FC236}">
                <a16:creationId xmlns:a16="http://schemas.microsoft.com/office/drawing/2014/main" id="{B4670195-C9A0-41DE-9CA7-BEF033A2FF8A}"/>
              </a:ext>
            </a:extLst>
          </p:cNvPr>
          <p:cNvSpPr/>
          <p:nvPr/>
        </p:nvSpPr>
        <p:spPr>
          <a:xfrm>
            <a:off x="876000" y="6551755"/>
            <a:ext cx="2444716" cy="3062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5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13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DF78EBF-6F04-432E-9C92-56967DC41228}"/>
              </a:ext>
            </a:extLst>
          </p:cNvPr>
          <p:cNvSpPr>
            <a:spLocks noGrp="1"/>
          </p:cNvSpPr>
          <p:nvPr>
            <p:ph type="title"/>
          </p:nvPr>
        </p:nvSpPr>
        <p:spPr>
          <a:xfrm>
            <a:off x="876000" y="188912"/>
            <a:ext cx="10441288" cy="1335087"/>
          </a:xfrm>
        </p:spPr>
        <p:txBody>
          <a:bodyPr/>
          <a:lstStyle/>
          <a:p>
            <a:r>
              <a:rPr lang="en-US" dirty="0">
                <a:cs typeface="Arial"/>
              </a:rPr>
              <a:t>The changing story of cancer</a:t>
            </a:r>
            <a:endParaRPr lang="en-US" dirty="0"/>
          </a:p>
        </p:txBody>
      </p:sp>
      <p:pic>
        <p:nvPicPr>
          <p:cNvPr id="11" name="Picture 11" descr="A close up of a logo&#10;&#10;Description automatically generated">
            <a:extLst>
              <a:ext uri="{FF2B5EF4-FFF2-40B4-BE49-F238E27FC236}">
                <a16:creationId xmlns:a16="http://schemas.microsoft.com/office/drawing/2014/main" id="{3F87CEF7-FEF0-4914-B5E5-D6CA620080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2385" y="2246780"/>
            <a:ext cx="7953500" cy="3971134"/>
          </a:xfrm>
          <a:prstGeom prst="rect">
            <a:avLst/>
          </a:prstGeom>
          <a:noFill/>
        </p:spPr>
      </p:pic>
      <p:sp>
        <p:nvSpPr>
          <p:cNvPr id="20" name="Footer Placeholder 5">
            <a:extLst>
              <a:ext uri="{FF2B5EF4-FFF2-40B4-BE49-F238E27FC236}">
                <a16:creationId xmlns:a16="http://schemas.microsoft.com/office/drawing/2014/main" id="{79336D4D-777C-4B9B-A904-AF335F93AFF7}"/>
              </a:ext>
            </a:extLst>
          </p:cNvPr>
          <p:cNvSpPr>
            <a:spLocks noGrp="1"/>
          </p:cNvSpPr>
          <p:nvPr>
            <p:ph type="ftr" sz="quarter" idx="3"/>
          </p:nvPr>
        </p:nvSpPr>
        <p:spPr>
          <a:xfrm>
            <a:off x="4201673" y="6551755"/>
            <a:ext cx="4114800" cy="169200"/>
          </a:xfrm>
        </p:spPr>
        <p:txBody>
          <a:bodyPr/>
          <a:lstStyle/>
          <a:p>
            <a:pPr>
              <a:spcAft>
                <a:spcPts val="600"/>
              </a:spcAft>
            </a:pPr>
            <a:r>
              <a:rPr lang="en-GB"/>
              <a:t> </a:t>
            </a:r>
          </a:p>
        </p:txBody>
      </p:sp>
      <p:sp>
        <p:nvSpPr>
          <p:cNvPr id="2" name="Rectangle 1">
            <a:extLst>
              <a:ext uri="{FF2B5EF4-FFF2-40B4-BE49-F238E27FC236}">
                <a16:creationId xmlns:a16="http://schemas.microsoft.com/office/drawing/2014/main" id="{B8045FD0-F08D-4C8F-B8B0-9A07F17865B8}"/>
              </a:ext>
            </a:extLst>
          </p:cNvPr>
          <p:cNvSpPr/>
          <p:nvPr/>
        </p:nvSpPr>
        <p:spPr>
          <a:xfrm>
            <a:off x="1090863" y="6416842"/>
            <a:ext cx="1828800" cy="3041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9663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2719654" y="6551755"/>
            <a:ext cx="1387691" cy="169200"/>
          </a:xfrm>
        </p:spPr>
        <p:txBody>
          <a:bodyPr wrap="none" anchor="ctr">
            <a:normAutofit/>
          </a:bodyPr>
          <a:lstStyle/>
          <a:p>
            <a:pPr>
              <a:spcAft>
                <a:spcPts val="600"/>
              </a:spcAft>
            </a:pPr>
            <a:r>
              <a:rPr lang="en-GB"/>
              <a:t>July 2020</a:t>
            </a:r>
          </a:p>
        </p:txBody>
      </p:sp>
      <p:sp>
        <p:nvSpPr>
          <p:cNvPr id="15" name="Slide Number Placeholder 2">
            <a:extLst>
              <a:ext uri="{FF2B5EF4-FFF2-40B4-BE49-F238E27FC236}">
                <a16:creationId xmlns:a16="http://schemas.microsoft.com/office/drawing/2014/main" id="{026CAF0A-59CD-4F24-8DDE-AEC39A24C478}"/>
              </a:ext>
            </a:extLst>
          </p:cNvPr>
          <p:cNvSpPr>
            <a:spLocks noGrp="1"/>
          </p:cNvSpPr>
          <p:nvPr>
            <p:ph type="sldNum" sz="quarter" idx="4"/>
          </p:nvPr>
        </p:nvSpPr>
        <p:spPr>
          <a:xfrm>
            <a:off x="850400" y="6551755"/>
            <a:ext cx="518698" cy="169200"/>
          </a:xfrm>
        </p:spPr>
        <p:txBody>
          <a:bodyPr/>
          <a:lstStyle/>
          <a:p>
            <a:pPr>
              <a:spcAft>
                <a:spcPts val="600"/>
              </a:spcAft>
            </a:pPr>
            <a:fld id="{13E720D1-33D3-BB45-AA0D-AFB41DB6A7F2}" type="slidenum">
              <a:rPr lang="en-GB" smtClean="0"/>
              <a:pPr>
                <a:spcAft>
                  <a:spcPts val="600"/>
                </a:spcAft>
              </a:pPr>
              <a:t>3</a:t>
            </a:fld>
            <a:endParaRPr lang="en-GB"/>
          </a:p>
        </p:txBody>
      </p:sp>
      <p:sp>
        <p:nvSpPr>
          <p:cNvPr id="17" name="Footer Placeholder 3">
            <a:extLst>
              <a:ext uri="{FF2B5EF4-FFF2-40B4-BE49-F238E27FC236}">
                <a16:creationId xmlns:a16="http://schemas.microsoft.com/office/drawing/2014/main" id="{9922DC6B-C56D-4CB6-8A50-252677C9FF0E}"/>
              </a:ext>
            </a:extLst>
          </p:cNvPr>
          <p:cNvSpPr>
            <a:spLocks noGrp="1"/>
          </p:cNvSpPr>
          <p:nvPr>
            <p:ph type="ftr" sz="quarter" idx="3"/>
          </p:nvPr>
        </p:nvSpPr>
        <p:spPr>
          <a:xfrm>
            <a:off x="4201673" y="6551755"/>
            <a:ext cx="4114800" cy="169200"/>
          </a:xfrm>
        </p:spPr>
        <p:txBody>
          <a:bodyPr/>
          <a:lstStyle/>
          <a:p>
            <a:pPr>
              <a:spcAft>
                <a:spcPts val="600"/>
              </a:spcAft>
            </a:pPr>
            <a:r>
              <a:rPr lang="en-GB"/>
              <a:t> </a:t>
            </a:r>
          </a:p>
        </p:txBody>
      </p:sp>
      <p:pic>
        <p:nvPicPr>
          <p:cNvPr id="10" name="Picture 10" descr="A person sitting in front of a computer&#10;&#10;Description automatically generated">
            <a:extLst>
              <a:ext uri="{FF2B5EF4-FFF2-40B4-BE49-F238E27FC236}">
                <a16:creationId xmlns:a16="http://schemas.microsoft.com/office/drawing/2014/main" id="{1863188E-4FDA-4B3F-AFAD-50B142A8AD1F}"/>
              </a:ext>
            </a:extLst>
          </p:cNvPr>
          <p:cNvPicPr>
            <a:picLocks noChangeAspect="1"/>
          </p:cNvPicPr>
          <p:nvPr/>
        </p:nvPicPr>
        <p:blipFill>
          <a:blip r:embed="rId3"/>
          <a:stretch>
            <a:fillRect/>
          </a:stretch>
        </p:blipFill>
        <p:spPr>
          <a:xfrm>
            <a:off x="0" y="0"/>
            <a:ext cx="12192000" cy="6857999"/>
          </a:xfrm>
          <a:prstGeom prst="rect">
            <a:avLst/>
          </a:prstGeom>
          <a:noFill/>
        </p:spPr>
      </p:pic>
    </p:spTree>
    <p:extLst>
      <p:ext uri="{BB962C8B-B14F-4D97-AF65-F5344CB8AC3E}">
        <p14:creationId xmlns:p14="http://schemas.microsoft.com/office/powerpoint/2010/main" val="1405506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DF78EBF-6F04-432E-9C92-56967DC41228}"/>
              </a:ext>
            </a:extLst>
          </p:cNvPr>
          <p:cNvSpPr>
            <a:spLocks noGrp="1"/>
          </p:cNvSpPr>
          <p:nvPr>
            <p:ph type="title"/>
          </p:nvPr>
        </p:nvSpPr>
        <p:spPr>
          <a:xfrm>
            <a:off x="876000" y="188912"/>
            <a:ext cx="10952834" cy="1335087"/>
          </a:xfrm>
        </p:spPr>
        <p:txBody>
          <a:bodyPr/>
          <a:lstStyle/>
          <a:p>
            <a:r>
              <a:rPr lang="en-US" dirty="0">
                <a:cs typeface="Arial"/>
              </a:rPr>
              <a:t>Gathering, listening to and amplifying voice</a:t>
            </a:r>
            <a:endParaRPr lang="en-US" dirty="0"/>
          </a:p>
        </p:txBody>
      </p:sp>
      <p:sp>
        <p:nvSpPr>
          <p:cNvPr id="20" name="Footer Placeholder 5">
            <a:extLst>
              <a:ext uri="{FF2B5EF4-FFF2-40B4-BE49-F238E27FC236}">
                <a16:creationId xmlns:a16="http://schemas.microsoft.com/office/drawing/2014/main" id="{79336D4D-777C-4B9B-A904-AF335F93AFF7}"/>
              </a:ext>
            </a:extLst>
          </p:cNvPr>
          <p:cNvSpPr>
            <a:spLocks noGrp="1"/>
          </p:cNvSpPr>
          <p:nvPr>
            <p:ph type="ftr" sz="quarter" idx="3"/>
          </p:nvPr>
        </p:nvSpPr>
        <p:spPr>
          <a:xfrm>
            <a:off x="4201673" y="6551755"/>
            <a:ext cx="4114800" cy="169200"/>
          </a:xfrm>
        </p:spPr>
        <p:txBody>
          <a:bodyPr/>
          <a:lstStyle/>
          <a:p>
            <a:pPr>
              <a:spcAft>
                <a:spcPts val="600"/>
              </a:spcAft>
            </a:pPr>
            <a:r>
              <a:rPr lang="en-GB"/>
              <a:t> </a:t>
            </a:r>
          </a:p>
        </p:txBody>
      </p:sp>
      <p:pic>
        <p:nvPicPr>
          <p:cNvPr id="1026" name="Picture 2" descr="https://www.whatmatterstoyou.scot/wp-content/uploads/2019/05/WMTY-logo.png">
            <a:extLst>
              <a:ext uri="{FF2B5EF4-FFF2-40B4-BE49-F238E27FC236}">
                <a16:creationId xmlns:a16="http://schemas.microsoft.com/office/drawing/2014/main" id="{AC180C13-1DBA-4DD3-B038-538036456C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7119" y="1940806"/>
            <a:ext cx="3905553" cy="41941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AC6E04C-5F95-4D2C-A6CE-876A43EF31F5}"/>
              </a:ext>
            </a:extLst>
          </p:cNvPr>
          <p:cNvSpPr/>
          <p:nvPr/>
        </p:nvSpPr>
        <p:spPr>
          <a:xfrm>
            <a:off x="876000" y="6551755"/>
            <a:ext cx="2444716" cy="3062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0305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DF78EBF-6F04-432E-9C92-56967DC41228}"/>
              </a:ext>
            </a:extLst>
          </p:cNvPr>
          <p:cNvSpPr>
            <a:spLocks noGrp="1"/>
          </p:cNvSpPr>
          <p:nvPr>
            <p:ph type="title"/>
          </p:nvPr>
        </p:nvSpPr>
        <p:spPr>
          <a:xfrm>
            <a:off x="876000" y="188912"/>
            <a:ext cx="10952834" cy="1335087"/>
          </a:xfrm>
        </p:spPr>
        <p:txBody>
          <a:bodyPr/>
          <a:lstStyle/>
          <a:p>
            <a:r>
              <a:rPr lang="en-US" dirty="0">
                <a:cs typeface="Arial"/>
              </a:rPr>
              <a:t>Gathering the voice</a:t>
            </a:r>
            <a:endParaRPr lang="en-US" dirty="0"/>
          </a:p>
        </p:txBody>
      </p:sp>
      <p:sp>
        <p:nvSpPr>
          <p:cNvPr id="20" name="Footer Placeholder 5">
            <a:extLst>
              <a:ext uri="{FF2B5EF4-FFF2-40B4-BE49-F238E27FC236}">
                <a16:creationId xmlns:a16="http://schemas.microsoft.com/office/drawing/2014/main" id="{79336D4D-777C-4B9B-A904-AF335F93AFF7}"/>
              </a:ext>
            </a:extLst>
          </p:cNvPr>
          <p:cNvSpPr>
            <a:spLocks noGrp="1"/>
          </p:cNvSpPr>
          <p:nvPr>
            <p:ph type="ftr" sz="quarter" idx="3"/>
          </p:nvPr>
        </p:nvSpPr>
        <p:spPr>
          <a:xfrm>
            <a:off x="4201673" y="6551755"/>
            <a:ext cx="4114800" cy="169200"/>
          </a:xfrm>
        </p:spPr>
        <p:txBody>
          <a:bodyPr/>
          <a:lstStyle/>
          <a:p>
            <a:pPr>
              <a:spcAft>
                <a:spcPts val="600"/>
              </a:spcAft>
            </a:pPr>
            <a:r>
              <a:rPr lang="en-GB"/>
              <a:t> </a:t>
            </a:r>
          </a:p>
        </p:txBody>
      </p:sp>
      <p:pic>
        <p:nvPicPr>
          <p:cNvPr id="7" name="Picture 6">
            <a:extLst>
              <a:ext uri="{FF2B5EF4-FFF2-40B4-BE49-F238E27FC236}">
                <a16:creationId xmlns:a16="http://schemas.microsoft.com/office/drawing/2014/main" id="{74F37A9F-4BDC-42EB-B1F0-77BBFD90B8A8}"/>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850401" y="1999440"/>
            <a:ext cx="1869254" cy="1762148"/>
          </a:xfrm>
          <a:prstGeom prst="rect">
            <a:avLst/>
          </a:prstGeom>
          <a:noFill/>
          <a:ln>
            <a:noFill/>
          </a:ln>
        </p:spPr>
      </p:pic>
      <p:pic>
        <p:nvPicPr>
          <p:cNvPr id="2050" name="Picture 2" descr="Care Opinion">
            <a:extLst>
              <a:ext uri="{FF2B5EF4-FFF2-40B4-BE49-F238E27FC236}">
                <a16:creationId xmlns:a16="http://schemas.microsoft.com/office/drawing/2014/main" id="{F6CF0266-2596-43A1-9FF0-368D8F65B57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5400" y="1872070"/>
            <a:ext cx="3217897" cy="12303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6124f2a8-df88-43f2-b95e-033666e0bd45@eurprd04">
            <a:extLst>
              <a:ext uri="{FF2B5EF4-FFF2-40B4-BE49-F238E27FC236}">
                <a16:creationId xmlns:a16="http://schemas.microsoft.com/office/drawing/2014/main" id="{5B730E71-45FF-41EE-AFCD-18C3D653F16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8323693" y="4240109"/>
            <a:ext cx="2188540" cy="145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Disability Equality Scotland">
            <a:extLst>
              <a:ext uri="{FF2B5EF4-FFF2-40B4-BE49-F238E27FC236}">
                <a16:creationId xmlns:a16="http://schemas.microsoft.com/office/drawing/2014/main" id="{6FE98D5D-CB6B-4755-9CFA-4580C4BFA4D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1399" y="5494949"/>
            <a:ext cx="5664200" cy="8223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cottish Men's Sheds Association">
            <a:extLst>
              <a:ext uri="{FF2B5EF4-FFF2-40B4-BE49-F238E27FC236}">
                <a16:creationId xmlns:a16="http://schemas.microsoft.com/office/drawing/2014/main" id="{30EB0318-1274-4AC9-8D21-DC5740BBBD4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656399" y="4126618"/>
            <a:ext cx="2743200" cy="866775"/>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Document">
            <a:extLst>
              <a:ext uri="{FF2B5EF4-FFF2-40B4-BE49-F238E27FC236}">
                <a16:creationId xmlns:a16="http://schemas.microsoft.com/office/drawing/2014/main" id="{C3886DC8-E9AB-4C03-8D73-01F628CE96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63045" y="1922302"/>
            <a:ext cx="1129907" cy="1129907"/>
          </a:xfrm>
          <a:prstGeom prst="rect">
            <a:avLst/>
          </a:prstGeom>
        </p:spPr>
      </p:pic>
      <p:pic>
        <p:nvPicPr>
          <p:cNvPr id="10" name="Graphic 9" descr="Customer review RTL">
            <a:extLst>
              <a:ext uri="{FF2B5EF4-FFF2-40B4-BE49-F238E27FC236}">
                <a16:creationId xmlns:a16="http://schemas.microsoft.com/office/drawing/2014/main" id="{70372A21-6EE1-4D3D-A5F4-120EAF5182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92403" y="4751302"/>
            <a:ext cx="1154818" cy="1154818"/>
          </a:xfrm>
          <a:prstGeom prst="rect">
            <a:avLst/>
          </a:prstGeom>
        </p:spPr>
      </p:pic>
      <p:sp>
        <p:nvSpPr>
          <p:cNvPr id="19" name="Rectangle 18">
            <a:extLst>
              <a:ext uri="{FF2B5EF4-FFF2-40B4-BE49-F238E27FC236}">
                <a16:creationId xmlns:a16="http://schemas.microsoft.com/office/drawing/2014/main" id="{1FDC9C43-CD66-407A-9E76-762B8BB70E35}"/>
              </a:ext>
            </a:extLst>
          </p:cNvPr>
          <p:cNvSpPr/>
          <p:nvPr/>
        </p:nvSpPr>
        <p:spPr>
          <a:xfrm>
            <a:off x="876000" y="6551755"/>
            <a:ext cx="2444716" cy="3062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E6FF5260-EACB-4F6F-9883-8F8CFE409F9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297093" y="2306744"/>
            <a:ext cx="1869254" cy="1869254"/>
          </a:xfrm>
          <a:prstGeom prst="rect">
            <a:avLst/>
          </a:prstGeom>
        </p:spPr>
      </p:pic>
    </p:spTree>
    <p:extLst>
      <p:ext uri="{BB962C8B-B14F-4D97-AF65-F5344CB8AC3E}">
        <p14:creationId xmlns:p14="http://schemas.microsoft.com/office/powerpoint/2010/main" val="1802141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DF78EBF-6F04-432E-9C92-56967DC41228}"/>
              </a:ext>
            </a:extLst>
          </p:cNvPr>
          <p:cNvSpPr>
            <a:spLocks noGrp="1"/>
          </p:cNvSpPr>
          <p:nvPr>
            <p:ph type="title"/>
          </p:nvPr>
        </p:nvSpPr>
        <p:spPr>
          <a:xfrm>
            <a:off x="876000" y="188912"/>
            <a:ext cx="10952834" cy="1335087"/>
          </a:xfrm>
        </p:spPr>
        <p:txBody>
          <a:bodyPr/>
          <a:lstStyle/>
          <a:p>
            <a:r>
              <a:rPr lang="en-US" dirty="0">
                <a:cs typeface="Arial"/>
              </a:rPr>
              <a:t>Putting people at the heart</a:t>
            </a:r>
            <a:endParaRPr lang="en-US" dirty="0"/>
          </a:p>
        </p:txBody>
      </p:sp>
      <p:sp>
        <p:nvSpPr>
          <p:cNvPr id="20" name="Footer Placeholder 5">
            <a:extLst>
              <a:ext uri="{FF2B5EF4-FFF2-40B4-BE49-F238E27FC236}">
                <a16:creationId xmlns:a16="http://schemas.microsoft.com/office/drawing/2014/main" id="{79336D4D-777C-4B9B-A904-AF335F93AFF7}"/>
              </a:ext>
            </a:extLst>
          </p:cNvPr>
          <p:cNvSpPr>
            <a:spLocks noGrp="1"/>
          </p:cNvSpPr>
          <p:nvPr>
            <p:ph type="ftr" sz="quarter" idx="3"/>
          </p:nvPr>
        </p:nvSpPr>
        <p:spPr>
          <a:xfrm>
            <a:off x="4201673" y="6551755"/>
            <a:ext cx="4114800" cy="169200"/>
          </a:xfrm>
        </p:spPr>
        <p:txBody>
          <a:bodyPr/>
          <a:lstStyle/>
          <a:p>
            <a:pPr>
              <a:spcAft>
                <a:spcPts val="600"/>
              </a:spcAft>
            </a:pPr>
            <a:r>
              <a:rPr lang="en-GB"/>
              <a:t> </a:t>
            </a:r>
          </a:p>
        </p:txBody>
      </p:sp>
      <p:pic>
        <p:nvPicPr>
          <p:cNvPr id="2" name="Picture 1">
            <a:extLst>
              <a:ext uri="{FF2B5EF4-FFF2-40B4-BE49-F238E27FC236}">
                <a16:creationId xmlns:a16="http://schemas.microsoft.com/office/drawing/2014/main" id="{F3EC440E-748F-4E8B-86D1-63141BF7CA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55084" y="1603449"/>
            <a:ext cx="5681832" cy="4948306"/>
          </a:xfrm>
          <a:prstGeom prst="rect">
            <a:avLst/>
          </a:prstGeom>
        </p:spPr>
      </p:pic>
      <p:sp>
        <p:nvSpPr>
          <p:cNvPr id="9" name="Rectangle 8">
            <a:extLst>
              <a:ext uri="{FF2B5EF4-FFF2-40B4-BE49-F238E27FC236}">
                <a16:creationId xmlns:a16="http://schemas.microsoft.com/office/drawing/2014/main" id="{8F4F61C6-A6D1-4B08-B0E0-7F528C8124DD}"/>
              </a:ext>
            </a:extLst>
          </p:cNvPr>
          <p:cNvSpPr/>
          <p:nvPr/>
        </p:nvSpPr>
        <p:spPr>
          <a:xfrm>
            <a:off x="876000" y="6551755"/>
            <a:ext cx="2444716" cy="3062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643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DF78EBF-6F04-432E-9C92-56967DC41228}"/>
              </a:ext>
            </a:extLst>
          </p:cNvPr>
          <p:cNvSpPr>
            <a:spLocks noGrp="1"/>
          </p:cNvSpPr>
          <p:nvPr>
            <p:ph type="title"/>
          </p:nvPr>
        </p:nvSpPr>
        <p:spPr>
          <a:xfrm>
            <a:off x="876000" y="188912"/>
            <a:ext cx="10952834" cy="1335087"/>
          </a:xfrm>
        </p:spPr>
        <p:txBody>
          <a:bodyPr/>
          <a:lstStyle/>
          <a:p>
            <a:r>
              <a:rPr lang="en-US" dirty="0">
                <a:cs typeface="Arial"/>
              </a:rPr>
              <a:t>Amplifying voice</a:t>
            </a:r>
            <a:endParaRPr lang="en-US" dirty="0"/>
          </a:p>
        </p:txBody>
      </p:sp>
      <p:sp>
        <p:nvSpPr>
          <p:cNvPr id="20" name="Footer Placeholder 5">
            <a:extLst>
              <a:ext uri="{FF2B5EF4-FFF2-40B4-BE49-F238E27FC236}">
                <a16:creationId xmlns:a16="http://schemas.microsoft.com/office/drawing/2014/main" id="{79336D4D-777C-4B9B-A904-AF335F93AFF7}"/>
              </a:ext>
            </a:extLst>
          </p:cNvPr>
          <p:cNvSpPr>
            <a:spLocks noGrp="1"/>
          </p:cNvSpPr>
          <p:nvPr>
            <p:ph type="ftr" sz="quarter" idx="3"/>
          </p:nvPr>
        </p:nvSpPr>
        <p:spPr>
          <a:xfrm>
            <a:off x="4201673" y="6551755"/>
            <a:ext cx="4114800" cy="169200"/>
          </a:xfrm>
        </p:spPr>
        <p:txBody>
          <a:bodyPr/>
          <a:lstStyle/>
          <a:p>
            <a:pPr>
              <a:spcAft>
                <a:spcPts val="600"/>
              </a:spcAft>
            </a:pPr>
            <a:r>
              <a:rPr lang="en-GB"/>
              <a:t> </a:t>
            </a:r>
          </a:p>
        </p:txBody>
      </p:sp>
      <p:pic>
        <p:nvPicPr>
          <p:cNvPr id="6" name="Picture 5">
            <a:extLst>
              <a:ext uri="{FF2B5EF4-FFF2-40B4-BE49-F238E27FC236}">
                <a16:creationId xmlns:a16="http://schemas.microsoft.com/office/drawing/2014/main" id="{8BCFCF2B-EF9D-4DA7-9948-13E4A4A4EC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2732" y="3922248"/>
            <a:ext cx="5097882" cy="1928398"/>
          </a:xfrm>
          <a:prstGeom prst="rect">
            <a:avLst/>
          </a:prstGeom>
        </p:spPr>
      </p:pic>
      <p:pic>
        <p:nvPicPr>
          <p:cNvPr id="7" name="Picture 6">
            <a:extLst>
              <a:ext uri="{FF2B5EF4-FFF2-40B4-BE49-F238E27FC236}">
                <a16:creationId xmlns:a16="http://schemas.microsoft.com/office/drawing/2014/main" id="{F06BB3D8-5DC8-46E0-B6E3-8E7764F631B6}"/>
              </a:ext>
            </a:extLst>
          </p:cNvPr>
          <p:cNvPicPr>
            <a:picLocks noChangeAspect="1"/>
          </p:cNvPicPr>
          <p:nvPr/>
        </p:nvPicPr>
        <p:blipFill>
          <a:blip r:embed="rId4"/>
          <a:stretch>
            <a:fillRect/>
          </a:stretch>
        </p:blipFill>
        <p:spPr>
          <a:xfrm>
            <a:off x="7814334" y="3738446"/>
            <a:ext cx="3324225" cy="1095375"/>
          </a:xfrm>
          <a:prstGeom prst="rect">
            <a:avLst/>
          </a:prstGeom>
        </p:spPr>
      </p:pic>
      <p:pic>
        <p:nvPicPr>
          <p:cNvPr id="12" name="Picture 11">
            <a:extLst>
              <a:ext uri="{FF2B5EF4-FFF2-40B4-BE49-F238E27FC236}">
                <a16:creationId xmlns:a16="http://schemas.microsoft.com/office/drawing/2014/main" id="{7720D754-C246-4290-BDCB-01D2FE0231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341" y="2461536"/>
            <a:ext cx="7548664" cy="523175"/>
          </a:xfrm>
          <a:prstGeom prst="rect">
            <a:avLst/>
          </a:prstGeom>
        </p:spPr>
      </p:pic>
      <p:sp>
        <p:nvSpPr>
          <p:cNvPr id="13" name="Rectangle 12">
            <a:extLst>
              <a:ext uri="{FF2B5EF4-FFF2-40B4-BE49-F238E27FC236}">
                <a16:creationId xmlns:a16="http://schemas.microsoft.com/office/drawing/2014/main" id="{23C3FC6C-70EF-4775-BBF1-C1FE204679A2}"/>
              </a:ext>
            </a:extLst>
          </p:cNvPr>
          <p:cNvSpPr/>
          <p:nvPr/>
        </p:nvSpPr>
        <p:spPr>
          <a:xfrm>
            <a:off x="1171074" y="6598085"/>
            <a:ext cx="2149642" cy="2599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2563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DF78EBF-6F04-432E-9C92-56967DC41228}"/>
              </a:ext>
            </a:extLst>
          </p:cNvPr>
          <p:cNvSpPr>
            <a:spLocks noGrp="1"/>
          </p:cNvSpPr>
          <p:nvPr>
            <p:ph type="title"/>
          </p:nvPr>
        </p:nvSpPr>
        <p:spPr>
          <a:xfrm>
            <a:off x="876000" y="188912"/>
            <a:ext cx="10952834" cy="1335087"/>
          </a:xfrm>
        </p:spPr>
        <p:txBody>
          <a:bodyPr/>
          <a:lstStyle/>
          <a:p>
            <a:r>
              <a:rPr lang="en-US" dirty="0"/>
              <a:t>A very special partnership</a:t>
            </a:r>
          </a:p>
        </p:txBody>
      </p:sp>
      <p:sp>
        <p:nvSpPr>
          <p:cNvPr id="20" name="Footer Placeholder 5">
            <a:extLst>
              <a:ext uri="{FF2B5EF4-FFF2-40B4-BE49-F238E27FC236}">
                <a16:creationId xmlns:a16="http://schemas.microsoft.com/office/drawing/2014/main" id="{79336D4D-777C-4B9B-A904-AF335F93AFF7}"/>
              </a:ext>
            </a:extLst>
          </p:cNvPr>
          <p:cNvSpPr>
            <a:spLocks noGrp="1"/>
          </p:cNvSpPr>
          <p:nvPr>
            <p:ph type="ftr" sz="quarter" idx="3"/>
          </p:nvPr>
        </p:nvSpPr>
        <p:spPr>
          <a:xfrm>
            <a:off x="4201673" y="6551755"/>
            <a:ext cx="4114800" cy="169200"/>
          </a:xfrm>
        </p:spPr>
        <p:txBody>
          <a:bodyPr/>
          <a:lstStyle/>
          <a:p>
            <a:pPr>
              <a:spcAft>
                <a:spcPts val="600"/>
              </a:spcAft>
            </a:pPr>
            <a:r>
              <a:rPr lang="en-GB"/>
              <a:t> </a:t>
            </a:r>
          </a:p>
        </p:txBody>
      </p:sp>
      <p:pic>
        <p:nvPicPr>
          <p:cNvPr id="3" name="Picture 2">
            <a:extLst>
              <a:ext uri="{FF2B5EF4-FFF2-40B4-BE49-F238E27FC236}">
                <a16:creationId xmlns:a16="http://schemas.microsoft.com/office/drawing/2014/main" id="{AA9A8AA4-8194-493E-AF0B-99C917A117C5}"/>
              </a:ext>
            </a:extLst>
          </p:cNvPr>
          <p:cNvPicPr>
            <a:picLocks noChangeAspect="1"/>
          </p:cNvPicPr>
          <p:nvPr/>
        </p:nvPicPr>
        <p:blipFill>
          <a:blip r:embed="rId3"/>
          <a:stretch>
            <a:fillRect/>
          </a:stretch>
        </p:blipFill>
        <p:spPr>
          <a:xfrm>
            <a:off x="0" y="0"/>
            <a:ext cx="12192000" cy="8217319"/>
          </a:xfrm>
          <a:prstGeom prst="rect">
            <a:avLst/>
          </a:prstGeom>
        </p:spPr>
      </p:pic>
      <p:pic>
        <p:nvPicPr>
          <p:cNvPr id="6" name="Picture 2" descr="Care Opinion">
            <a:extLst>
              <a:ext uri="{FF2B5EF4-FFF2-40B4-BE49-F238E27FC236}">
                <a16:creationId xmlns:a16="http://schemas.microsoft.com/office/drawing/2014/main" id="{8146B167-57DA-4D73-800C-7478BAEB4E3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62620" y="1125536"/>
            <a:ext cx="4071973" cy="15569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FEC27D4-0EC0-4742-A2CD-984209C345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1470" y="1125536"/>
            <a:ext cx="4375150" cy="1174750"/>
          </a:xfrm>
          <a:prstGeom prst="rect">
            <a:avLst/>
          </a:prstGeom>
        </p:spPr>
      </p:pic>
    </p:spTree>
    <p:extLst>
      <p:ext uri="{BB962C8B-B14F-4D97-AF65-F5344CB8AC3E}">
        <p14:creationId xmlns:p14="http://schemas.microsoft.com/office/powerpoint/2010/main" val="52218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DF78EBF-6F04-432E-9C92-56967DC41228}"/>
              </a:ext>
            </a:extLst>
          </p:cNvPr>
          <p:cNvSpPr>
            <a:spLocks noGrp="1"/>
          </p:cNvSpPr>
          <p:nvPr>
            <p:ph type="title"/>
          </p:nvPr>
        </p:nvSpPr>
        <p:spPr>
          <a:xfrm>
            <a:off x="876000" y="188912"/>
            <a:ext cx="10952834" cy="1335087"/>
          </a:xfrm>
        </p:spPr>
        <p:txBody>
          <a:bodyPr/>
          <a:lstStyle/>
          <a:p>
            <a:r>
              <a:rPr lang="en-US" dirty="0"/>
              <a:t>The story so far…</a:t>
            </a:r>
          </a:p>
        </p:txBody>
      </p:sp>
      <p:sp>
        <p:nvSpPr>
          <p:cNvPr id="20" name="Footer Placeholder 5">
            <a:extLst>
              <a:ext uri="{FF2B5EF4-FFF2-40B4-BE49-F238E27FC236}">
                <a16:creationId xmlns:a16="http://schemas.microsoft.com/office/drawing/2014/main" id="{79336D4D-777C-4B9B-A904-AF335F93AFF7}"/>
              </a:ext>
            </a:extLst>
          </p:cNvPr>
          <p:cNvSpPr>
            <a:spLocks noGrp="1"/>
          </p:cNvSpPr>
          <p:nvPr>
            <p:ph type="ftr" sz="quarter" idx="3"/>
          </p:nvPr>
        </p:nvSpPr>
        <p:spPr>
          <a:xfrm>
            <a:off x="4201673" y="6551755"/>
            <a:ext cx="4114800" cy="169200"/>
          </a:xfrm>
        </p:spPr>
        <p:txBody>
          <a:bodyPr/>
          <a:lstStyle/>
          <a:p>
            <a:pPr>
              <a:spcAft>
                <a:spcPts val="600"/>
              </a:spcAft>
            </a:pPr>
            <a:r>
              <a:rPr lang="en-GB"/>
              <a:t> </a:t>
            </a:r>
          </a:p>
        </p:txBody>
      </p:sp>
      <p:pic>
        <p:nvPicPr>
          <p:cNvPr id="2" name="Picture 1">
            <a:extLst>
              <a:ext uri="{FF2B5EF4-FFF2-40B4-BE49-F238E27FC236}">
                <a16:creationId xmlns:a16="http://schemas.microsoft.com/office/drawing/2014/main" id="{0FE39D2C-05AE-4E99-8B2E-788C95D864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6196" y="1893650"/>
            <a:ext cx="4487045" cy="3414056"/>
          </a:xfrm>
          <a:prstGeom prst="rect">
            <a:avLst/>
          </a:prstGeom>
        </p:spPr>
      </p:pic>
      <p:pic>
        <p:nvPicPr>
          <p:cNvPr id="3" name="Picture 2">
            <a:extLst>
              <a:ext uri="{FF2B5EF4-FFF2-40B4-BE49-F238E27FC236}">
                <a16:creationId xmlns:a16="http://schemas.microsoft.com/office/drawing/2014/main" id="{5DAD88BE-A47F-401A-986E-8713A8003E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5646" y="2768048"/>
            <a:ext cx="4499238" cy="3206774"/>
          </a:xfrm>
          <a:prstGeom prst="rect">
            <a:avLst/>
          </a:prstGeom>
        </p:spPr>
      </p:pic>
      <p:sp>
        <p:nvSpPr>
          <p:cNvPr id="6" name="Rectangle 5">
            <a:extLst>
              <a:ext uri="{FF2B5EF4-FFF2-40B4-BE49-F238E27FC236}">
                <a16:creationId xmlns:a16="http://schemas.microsoft.com/office/drawing/2014/main" id="{8BA379AD-5AD7-4807-95F0-BB06C6A0E078}"/>
              </a:ext>
            </a:extLst>
          </p:cNvPr>
          <p:cNvSpPr/>
          <p:nvPr/>
        </p:nvSpPr>
        <p:spPr>
          <a:xfrm>
            <a:off x="876000" y="6551755"/>
            <a:ext cx="2444716" cy="3062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1213356"/>
      </p:ext>
    </p:extLst>
  </p:cSld>
  <p:clrMapOvr>
    <a:masterClrMapping/>
  </p:clrMapOvr>
</p:sld>
</file>

<file path=ppt/theme/theme1.xml><?xml version="1.0" encoding="utf-8"?>
<a:theme xmlns:a="http://schemas.openxmlformats.org/drawingml/2006/main" name="Office Theme">
  <a:themeElements>
    <a:clrScheme name="Macmilian">
      <a:dk1>
        <a:srgbClr val="333333"/>
      </a:dk1>
      <a:lt1>
        <a:srgbClr val="FFFFFF"/>
      </a:lt1>
      <a:dk2>
        <a:srgbClr val="333333"/>
      </a:dk2>
      <a:lt2>
        <a:srgbClr val="F0F0F0"/>
      </a:lt2>
      <a:accent1>
        <a:srgbClr val="008A26"/>
      </a:accent1>
      <a:accent2>
        <a:srgbClr val="007AB8"/>
      </a:accent2>
      <a:accent3>
        <a:srgbClr val="5E4F9C"/>
      </a:accent3>
      <a:accent4>
        <a:srgbClr val="00838A"/>
      </a:accent4>
      <a:accent5>
        <a:srgbClr val="C9338B"/>
      </a:accent5>
      <a:accent6>
        <a:srgbClr val="E13019"/>
      </a:accent6>
      <a:hlink>
        <a:srgbClr val="007AB8"/>
      </a:hlink>
      <a:folHlink>
        <a:srgbClr val="007A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custClrLst>
    <a:custClr name="GREEN">
      <a:srgbClr val="008A26"/>
    </a:custClr>
    <a:custClr name="White">
      <a:srgbClr val="FFFFFF"/>
    </a:custClr>
    <a:custClr name="TEXT GREY">
      <a:srgbClr val="333333"/>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TEAL">
      <a:srgbClr val="00838A"/>
    </a:custClr>
    <a:custClr name="BLUE">
      <a:srgbClr val="007AB8"/>
    </a:custClr>
    <a:custClr name="PURPLE">
      <a:srgbClr val="5E4F9C"/>
    </a:custClr>
    <a:custClr name="PINK">
      <a:srgbClr val="C9338B"/>
    </a:custClr>
    <a:custClr name="ORANGE">
      <a:srgbClr val="E13019"/>
    </a:custClr>
    <a:custClr name="White">
      <a:srgbClr val="FFFFFF"/>
    </a:custClr>
    <a:custClr name="White">
      <a:srgbClr val="FFFFFF"/>
    </a:custClr>
    <a:custClr name="White">
      <a:srgbClr val="FFFFFF"/>
    </a:custClr>
    <a:custClr name="White">
      <a:srgbClr val="FFFFFF"/>
    </a:custClr>
    <a:custClr name="White">
      <a:srgbClr val="FFFFFF"/>
    </a:custClr>
    <a:custClr name="DARK GREEN">
      <a:srgbClr val="006645"/>
    </a:custClr>
    <a:custClr name="BRIGHT GREEN">
      <a:srgbClr val="95C23D"/>
    </a:custClr>
    <a:custClr name="SKY">
      <a:srgbClr val="83D0F5"/>
    </a:custClr>
    <a:custClr name="PEACH">
      <a:srgbClr val="F39325"/>
    </a:custClr>
    <a:custClr name="YELLOW">
      <a:srgbClr val="FFDD00"/>
    </a:custClr>
    <a:custClr name="BROWN">
      <a:srgbClr val="B16944"/>
    </a:custClr>
    <a:custClr name="RED">
      <a:srgbClr val="D4004A"/>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Onscreen;2057;Pos1;Date1;Widescreen Macmillain template V16.potx" id="{7422E612-24C6-4EE0-BDE3-CE86A7AF9661}" vid="{0715FC2D-E74C-46C2-BFB3-60D6A77095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b480776-5128-43a3-b677-12ebb2d77427">
      <UserInfo>
        <DisplayName>Valerie Paterson</DisplayName>
        <AccountId>1398</AccountId>
        <AccountType/>
      </UserInfo>
      <UserInfo>
        <DisplayName>Helen Taggart</DisplayName>
        <AccountId>974</AccountId>
        <AccountType/>
      </UserInfo>
      <UserInfo>
        <DisplayName>Cheryl Jenkinson</DisplayName>
        <AccountId>3778</AccountId>
        <AccountType/>
      </UserInfo>
      <UserInfo>
        <DisplayName>Rose Tipton</DisplayName>
        <AccountId>1477</AccountId>
        <AccountType/>
      </UserInfo>
      <UserInfo>
        <DisplayName>Neil Barker</DisplayName>
        <AccountId>3339</AccountId>
        <AccountType/>
      </UserInfo>
      <UserInfo>
        <DisplayName>Thomas Carter</DisplayName>
        <AccountId>1658</AccountId>
        <AccountType/>
      </UserInfo>
      <UserInfo>
        <DisplayName>Jenny Freeman</DisplayName>
        <AccountId>1810</AccountId>
        <AccountType/>
      </UserInfo>
      <UserInfo>
        <DisplayName>Jennifer Salmon</DisplayName>
        <AccountId>1515</AccountId>
        <AccountType/>
      </UserInfo>
      <UserInfo>
        <DisplayName>Lourdes Colclough</DisplayName>
        <AccountId>4362</AccountId>
        <AccountType/>
      </UserInfo>
      <UserInfo>
        <DisplayName>Jade Lambert</DisplayName>
        <AccountId>5678</AccountId>
        <AccountType/>
      </UserInfo>
      <UserInfo>
        <DisplayName>Nicola Newhams</DisplayName>
        <AccountId>1215</AccountId>
        <AccountType/>
      </UserInfo>
      <UserInfo>
        <DisplayName>Laura Foreman</DisplayName>
        <AccountId>2785</AccountId>
        <AccountType/>
      </UserInfo>
      <UserInfo>
        <DisplayName>Anita Utley</DisplayName>
        <AccountId>1247</AccountId>
        <AccountType/>
      </UserInfo>
      <UserInfo>
        <DisplayName>Mike Desmond Scott</DisplayName>
        <AccountId>5285</AccountId>
        <AccountType/>
      </UserInfo>
      <UserInfo>
        <DisplayName>Angela Kelly</DisplayName>
        <AccountId>2694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2" ma:contentTypeDescription="Create a new document." ma:contentTypeScope="" ma:versionID="594ddb81a91e423d5cef516fc1752f4f">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84736f3b0db54620d9383c2729c132be"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40CB50-2F8B-45C6-B03F-2E611BE857CA}">
  <ds:schemaRefs>
    <ds:schemaRef ds:uri="http://schemas.microsoft.com/sharepoint/v3/contenttype/forms"/>
  </ds:schemaRefs>
</ds:datastoreItem>
</file>

<file path=customXml/itemProps2.xml><?xml version="1.0" encoding="utf-8"?>
<ds:datastoreItem xmlns:ds="http://schemas.openxmlformats.org/officeDocument/2006/customXml" ds:itemID="{5BF35F68-3B2F-415E-BEBF-17CC919DE266}">
  <ds:schemaRefs>
    <ds:schemaRef ds:uri="http://www.w3.org/XML/1998/namespace"/>
    <ds:schemaRef ds:uri="http://schemas.microsoft.com/office/2006/documentManagement/types"/>
    <ds:schemaRef ds:uri="http://schemas.microsoft.com/office/2006/metadata/properties"/>
    <ds:schemaRef ds:uri="db480776-5128-43a3-b677-12ebb2d77427"/>
    <ds:schemaRef ds:uri="http://purl.org/dc/elements/1.1/"/>
    <ds:schemaRef ds:uri="http://purl.org/dc/dcmitype/"/>
    <ds:schemaRef ds:uri="http://schemas.microsoft.com/office/infopath/2007/PartnerControls"/>
    <ds:schemaRef ds:uri="http://schemas.openxmlformats.org/package/2006/metadata/core-properties"/>
    <ds:schemaRef ds:uri="f47fa861-369f-4035-a868-dd727a8f1ebe"/>
    <ds:schemaRef ds:uri="http://purl.org/dc/terms/"/>
  </ds:schemaRefs>
</ds:datastoreItem>
</file>

<file path=customXml/itemProps3.xml><?xml version="1.0" encoding="utf-8"?>
<ds:datastoreItem xmlns:ds="http://schemas.openxmlformats.org/officeDocument/2006/customXml" ds:itemID="{E0B42DA8-89AE-43FB-988A-AB14C3238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fa861-369f-4035-a868-dd727a8f1ebe"/>
    <ds:schemaRef ds:uri="db480776-5128-43a3-b677-12ebb2d774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Onscreen;2057;Pos1;Date1;Widescreen Macmillain template V16</Template>
  <TotalTime>3775</TotalTime>
  <Words>1957</Words>
  <Application>Microsoft Macintosh PowerPoint</Application>
  <PresentationFormat>Widescreen</PresentationFormat>
  <Paragraphs>170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The changing story of cancer</vt:lpstr>
      <vt:lpstr>PowerPoint Presentation</vt:lpstr>
      <vt:lpstr>Gathering, listening to and amplifying voice</vt:lpstr>
      <vt:lpstr>Gathering the voice</vt:lpstr>
      <vt:lpstr>Putting people at the heart</vt:lpstr>
      <vt:lpstr>Amplifying voice</vt:lpstr>
      <vt:lpstr>A very special partnership</vt:lpstr>
      <vt:lpstr>The story so far…</vt:lpstr>
      <vt:lpstr>PowerPoint Presentation</vt:lpstr>
      <vt:lpstr>Covid-19 insight reports</vt:lpstr>
      <vt:lpstr>What we heard…</vt:lpstr>
      <vt:lpstr>The difference…</vt:lpstr>
      <vt:lpstr>The future…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Macmillan presentation 2020</dc:title>
  <dc:creator>Ligia Amaral</dc:creator>
  <cp:lastModifiedBy>Fraser Gilmore</cp:lastModifiedBy>
  <cp:revision>723</cp:revision>
  <dcterms:created xsi:type="dcterms:W3CDTF">2020-07-30T16:15:40Z</dcterms:created>
  <dcterms:modified xsi:type="dcterms:W3CDTF">2020-11-10T10:26:17Z</dcterms:modified>
  <cp:category>Macmillain_IC: RESTRICTED</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Widescreen</vt:lpwstr>
  </property>
  <property fmtid="{D5CDD505-2E9C-101B-9397-08002B2CF9AE}" pid="3" name="WizKit Template Version">
    <vt:i4>6</vt:i4>
  </property>
  <property fmtid="{D5CDD505-2E9C-101B-9397-08002B2CF9AE}" pid="4" name="ContentTypeId">
    <vt:lpwstr>0x01010070F03EE9F9D4584D9F8D952715690C56</vt:lpwstr>
  </property>
  <property fmtid="{D5CDD505-2E9C-101B-9397-08002B2CF9AE}" pid="5" name="AuthorIds_UIVersion_58">
    <vt:lpwstr>3302</vt:lpwstr>
  </property>
  <property fmtid="{D5CDD505-2E9C-101B-9397-08002B2CF9AE}" pid="6" name="AuthorIds_UIVersion_53">
    <vt:lpwstr>812</vt:lpwstr>
  </property>
  <property fmtid="{D5CDD505-2E9C-101B-9397-08002B2CF9AE}" pid="7" name="GR_Audience">
    <vt:lpwstr>2;#All|cbb3a668-1ff6-447d-9112-2bccc73a394e</vt:lpwstr>
  </property>
  <property fmtid="{D5CDD505-2E9C-101B-9397-08002B2CF9AE}" pid="8" name="GR_OwningDepartment">
    <vt:lpwstr/>
  </property>
  <property fmtid="{D5CDD505-2E9C-101B-9397-08002B2CF9AE}" pid="9" name="GR_Tags">
    <vt:lpwstr>431;#Brand|87da669f-1f26-40f0-a381-6dcf8bbed256;#21;#Brand and communications|db8a3a98-99fc-4b2b-b489-f0edc45925e0;#139;#Brand identity|5bd075a7-05f8-4c56-b521-0ac47099f73f;#454;#Brand Strategy|22496a84-0973-4db5-9d19-f2df3dcf0120;#149;#Communication tool</vt:lpwstr>
  </property>
  <property fmtid="{D5CDD505-2E9C-101B-9397-08002B2CF9AE}" pid="10" name="AuthorIds_UIVersion_54">
    <vt:lpwstr>812</vt:lpwstr>
  </property>
  <property fmtid="{D5CDD505-2E9C-101B-9397-08002B2CF9AE}" pid="11" name="GR_OwningDepartment_0">
    <vt:lpwstr/>
  </property>
  <property fmtid="{D5CDD505-2E9C-101B-9397-08002B2CF9AE}" pid="12" name="AuthorIds_UIVersion_52">
    <vt:lpwstr>812</vt:lpwstr>
  </property>
  <property fmtid="{D5CDD505-2E9C-101B-9397-08002B2CF9AE}" pid="13" name="AuthorIds_UIVersion_57">
    <vt:lpwstr>3302</vt:lpwstr>
  </property>
  <property fmtid="{D5CDD505-2E9C-101B-9397-08002B2CF9AE}" pid="14" name="AuthorIds_UIVersion_50">
    <vt:lpwstr>812</vt:lpwstr>
  </property>
  <property fmtid="{D5CDD505-2E9C-101B-9397-08002B2CF9AE}" pid="15" name="GR_PolicyCategory">
    <vt:lpwstr/>
  </property>
  <property fmtid="{D5CDD505-2E9C-101B-9397-08002B2CF9AE}" pid="16" name="GR_PolicyCategory_0">
    <vt:lpwstr/>
  </property>
  <property fmtid="{D5CDD505-2E9C-101B-9397-08002B2CF9AE}" pid="17" name="AuthorIds_UIVersion_51">
    <vt:lpwstr>812</vt:lpwstr>
  </property>
</Properties>
</file>