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627" r:id="rId2"/>
    <p:sldId id="670" r:id="rId3"/>
    <p:sldId id="613" r:id="rId4"/>
    <p:sldId id="631" r:id="rId5"/>
    <p:sldId id="642" r:id="rId6"/>
    <p:sldId id="671" r:id="rId7"/>
    <p:sldId id="634" r:id="rId8"/>
    <p:sldId id="678" r:id="rId9"/>
    <p:sldId id="679" r:id="rId10"/>
    <p:sldId id="643" r:id="rId11"/>
    <p:sldId id="645" r:id="rId12"/>
    <p:sldId id="646" r:id="rId13"/>
    <p:sldId id="677" r:id="rId14"/>
    <p:sldId id="654" r:id="rId15"/>
    <p:sldId id="676" r:id="rId16"/>
    <p:sldId id="675" r:id="rId17"/>
    <p:sldId id="653" r:id="rId18"/>
    <p:sldId id="648" r:id="rId19"/>
    <p:sldId id="641" r:id="rId20"/>
    <p:sldId id="624" r:id="rId21"/>
    <p:sldId id="657" r:id="rId22"/>
    <p:sldId id="656" r:id="rId23"/>
    <p:sldId id="669" r:id="rId24"/>
    <p:sldId id="680" r:id="rId25"/>
    <p:sldId id="673" r:id="rId26"/>
    <p:sldId id="681" r:id="rId27"/>
    <p:sldId id="674" r:id="rId28"/>
    <p:sldId id="649" r:id="rId29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95" d="100"/>
          <a:sy n="95" d="100"/>
        </p:scale>
        <p:origin x="820" y="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176823F6-08E7-40DD-8888-311BECF3A5C2}"/>
    <pc:docChg chg="addSld delSld modSld sldOrd">
      <pc:chgData name="James Munro" userId="1ad2e850bc443176" providerId="LiveId" clId="{176823F6-08E7-40DD-8888-311BECF3A5C2}" dt="2017-09-14T10:17:44.275" v="165"/>
      <pc:docMkLst>
        <pc:docMk/>
      </pc:docMkLst>
      <pc:sldChg chg="del">
        <pc:chgData name="James Munro" userId="1ad2e850bc443176" providerId="LiveId" clId="{176823F6-08E7-40DD-8888-311BECF3A5C2}" dt="2017-09-14T09:54:26.881" v="90" actId="2696"/>
        <pc:sldMkLst>
          <pc:docMk/>
          <pc:sldMk cId="343473220" sldId="622"/>
        </pc:sldMkLst>
      </pc:sldChg>
      <pc:sldChg chg="del">
        <pc:chgData name="James Munro" userId="1ad2e850bc443176" providerId="LiveId" clId="{176823F6-08E7-40DD-8888-311BECF3A5C2}" dt="2017-09-14T10:12:55.176" v="147" actId="2696"/>
        <pc:sldMkLst>
          <pc:docMk/>
          <pc:sldMk cId="547930200" sldId="625"/>
        </pc:sldMkLst>
      </pc:sldChg>
      <pc:sldChg chg="modSp">
        <pc:chgData name="James Munro" userId="1ad2e850bc443176" providerId="LiveId" clId="{176823F6-08E7-40DD-8888-311BECF3A5C2}" dt="2017-09-14T09:52:27.721" v="85" actId="1035"/>
        <pc:sldMkLst>
          <pc:docMk/>
          <pc:sldMk cId="173613400" sldId="627"/>
        </pc:sldMkLst>
        <pc:spChg chg="mod">
          <ac:chgData name="James Munro" userId="1ad2e850bc443176" providerId="LiveId" clId="{176823F6-08E7-40DD-8888-311BECF3A5C2}" dt="2017-09-14T09:52:27.721" v="85" actId="1035"/>
          <ac:spMkLst>
            <pc:docMk/>
            <pc:sldMk cId="173613400" sldId="627"/>
            <ac:spMk id="2050" creationId="{00000000-0000-0000-0000-000000000000}"/>
          </ac:spMkLst>
        </pc:spChg>
        <pc:picChg chg="mod">
          <ac:chgData name="James Munro" userId="1ad2e850bc443176" providerId="LiveId" clId="{176823F6-08E7-40DD-8888-311BECF3A5C2}" dt="2017-09-14T09:51:54.281" v="75" actId="14100"/>
          <ac:picMkLst>
            <pc:docMk/>
            <pc:sldMk cId="173613400" sldId="627"/>
            <ac:picMk id="3" creationId="{00000000-0000-0000-0000-000000000000}"/>
          </ac:picMkLst>
        </pc:picChg>
      </pc:sldChg>
      <pc:sldChg chg="del">
        <pc:chgData name="James Munro" userId="1ad2e850bc443176" providerId="LiveId" clId="{176823F6-08E7-40DD-8888-311BECF3A5C2}" dt="2017-09-14T09:52:38.398" v="86" actId="2696"/>
        <pc:sldMkLst>
          <pc:docMk/>
          <pc:sldMk cId="3329081739" sldId="629"/>
        </pc:sldMkLst>
      </pc:sldChg>
      <pc:sldChg chg="del">
        <pc:chgData name="James Munro" userId="1ad2e850bc443176" providerId="LiveId" clId="{176823F6-08E7-40DD-8888-311BECF3A5C2}" dt="2017-09-14T09:52:58.585" v="87" actId="2696"/>
        <pc:sldMkLst>
          <pc:docMk/>
          <pc:sldMk cId="3369692277" sldId="636"/>
        </pc:sldMkLst>
      </pc:sldChg>
      <pc:sldChg chg="del">
        <pc:chgData name="James Munro" userId="1ad2e850bc443176" providerId="LiveId" clId="{176823F6-08E7-40DD-8888-311BECF3A5C2}" dt="2017-09-14T10:16:30.668" v="164" actId="2696"/>
        <pc:sldMkLst>
          <pc:docMk/>
          <pc:sldMk cId="3373864785" sldId="644"/>
        </pc:sldMkLst>
      </pc:sldChg>
      <pc:sldChg chg="del">
        <pc:chgData name="James Munro" userId="1ad2e850bc443176" providerId="LiveId" clId="{176823F6-08E7-40DD-8888-311BECF3A5C2}" dt="2017-09-14T10:11:57.027" v="143" actId="2696"/>
        <pc:sldMkLst>
          <pc:docMk/>
          <pc:sldMk cId="677514360" sldId="647"/>
        </pc:sldMkLst>
      </pc:sldChg>
      <pc:sldChg chg="del">
        <pc:chgData name="James Munro" userId="1ad2e850bc443176" providerId="LiveId" clId="{176823F6-08E7-40DD-8888-311BECF3A5C2}" dt="2017-09-14T09:57:32.526" v="97" actId="2696"/>
        <pc:sldMkLst>
          <pc:docMk/>
          <pc:sldMk cId="3034825135" sldId="652"/>
        </pc:sldMkLst>
      </pc:sldChg>
      <pc:sldChg chg="modSp">
        <pc:chgData name="James Munro" userId="1ad2e850bc443176" providerId="LiveId" clId="{176823F6-08E7-40DD-8888-311BECF3A5C2}" dt="2017-09-14T10:12:35.482" v="146" actId="6549"/>
        <pc:sldMkLst>
          <pc:docMk/>
          <pc:sldMk cId="4192795085" sldId="653"/>
        </pc:sldMkLst>
        <pc:spChg chg="mod">
          <ac:chgData name="James Munro" userId="1ad2e850bc443176" providerId="LiveId" clId="{176823F6-08E7-40DD-8888-311BECF3A5C2}" dt="2017-09-14T10:12:35.482" v="146" actId="6549"/>
          <ac:spMkLst>
            <pc:docMk/>
            <pc:sldMk cId="4192795085" sldId="653"/>
            <ac:spMk id="5" creationId="{B5E98A1F-51E4-4241-9AFF-29DACFAA10BE}"/>
          </ac:spMkLst>
        </pc:spChg>
      </pc:sldChg>
      <pc:sldChg chg="ord">
        <pc:chgData name="James Munro" userId="1ad2e850bc443176" providerId="LiveId" clId="{176823F6-08E7-40DD-8888-311BECF3A5C2}" dt="2017-09-14T10:15:03.572" v="159"/>
        <pc:sldMkLst>
          <pc:docMk/>
          <pc:sldMk cId="2410899517" sldId="654"/>
        </pc:sldMkLst>
      </pc:sldChg>
      <pc:sldChg chg="del">
        <pc:chgData name="James Munro" userId="1ad2e850bc443176" providerId="LiveId" clId="{176823F6-08E7-40DD-8888-311BECF3A5C2}" dt="2017-09-14T10:13:16.379" v="148" actId="2696"/>
        <pc:sldMkLst>
          <pc:docMk/>
          <pc:sldMk cId="99455699" sldId="658"/>
        </pc:sldMkLst>
      </pc:sldChg>
      <pc:sldChg chg="del">
        <pc:chgData name="James Munro" userId="1ad2e850bc443176" providerId="LiveId" clId="{176823F6-08E7-40DD-8888-311BECF3A5C2}" dt="2017-09-14T10:13:17.311" v="149" actId="2696"/>
        <pc:sldMkLst>
          <pc:docMk/>
          <pc:sldMk cId="488194903" sldId="659"/>
        </pc:sldMkLst>
      </pc:sldChg>
      <pc:sldChg chg="add">
        <pc:chgData name="James Munro" userId="1ad2e850bc443176" providerId="LiveId" clId="{176823F6-08E7-40DD-8888-311BECF3A5C2}" dt="2017-09-14T09:53:51.141" v="88"/>
        <pc:sldMkLst>
          <pc:docMk/>
          <pc:sldMk cId="2282403608" sldId="670"/>
        </pc:sldMkLst>
      </pc:sldChg>
      <pc:sldChg chg="add">
        <pc:chgData name="James Munro" userId="1ad2e850bc443176" providerId="LiveId" clId="{176823F6-08E7-40DD-8888-311BECF3A5C2}" dt="2017-09-14T09:54:18.531" v="89"/>
        <pc:sldMkLst>
          <pc:docMk/>
          <pc:sldMk cId="456515101" sldId="671"/>
        </pc:sldMkLst>
      </pc:sldChg>
      <pc:sldChg chg="modSp add del">
        <pc:chgData name="James Munro" userId="1ad2e850bc443176" providerId="LiveId" clId="{176823F6-08E7-40DD-8888-311BECF3A5C2}" dt="2017-09-14T10:13:55.244" v="155" actId="2696"/>
        <pc:sldMkLst>
          <pc:docMk/>
          <pc:sldMk cId="2867365723" sldId="672"/>
        </pc:sldMkLst>
        <pc:spChg chg="mod">
          <ac:chgData name="James Munro" userId="1ad2e850bc443176" providerId="LiveId" clId="{176823F6-08E7-40DD-8888-311BECF3A5C2}" dt="2017-09-14T10:13:48.448" v="154" actId="20577"/>
          <ac:spMkLst>
            <pc:docMk/>
            <pc:sldMk cId="2867365723" sldId="672"/>
            <ac:spMk id="4" creationId="{00000000-0000-0000-0000-000000000000}"/>
          </ac:spMkLst>
        </pc:spChg>
      </pc:sldChg>
      <pc:sldChg chg="add ord">
        <pc:chgData name="James Munro" userId="1ad2e850bc443176" providerId="LiveId" clId="{176823F6-08E7-40DD-8888-311BECF3A5C2}" dt="2017-09-14T10:14:04.313" v="156"/>
        <pc:sldMkLst>
          <pc:docMk/>
          <pc:sldMk cId="4052090883" sldId="673"/>
        </pc:sldMkLst>
      </pc:sldChg>
      <pc:sldChg chg="add">
        <pc:chgData name="James Munro" userId="1ad2e850bc443176" providerId="LiveId" clId="{176823F6-08E7-40DD-8888-311BECF3A5C2}" dt="2017-09-14T09:55:50.418" v="93"/>
        <pc:sldMkLst>
          <pc:docMk/>
          <pc:sldMk cId="1326012077" sldId="674"/>
        </pc:sldMkLst>
      </pc:sldChg>
      <pc:sldChg chg="add ord">
        <pc:chgData name="James Munro" userId="1ad2e850bc443176" providerId="LiveId" clId="{176823F6-08E7-40DD-8888-311BECF3A5C2}" dt="2017-09-14T10:17:44.275" v="165"/>
        <pc:sldMkLst>
          <pc:docMk/>
          <pc:sldMk cId="2489390062" sldId="675"/>
        </pc:sldMkLst>
      </pc:sldChg>
      <pc:sldChg chg="modSp add ord">
        <pc:chgData name="James Munro" userId="1ad2e850bc443176" providerId="LiveId" clId="{176823F6-08E7-40DD-8888-311BECF3A5C2}" dt="2017-09-14T10:15:09.497" v="163" actId="20577"/>
        <pc:sldMkLst>
          <pc:docMk/>
          <pc:sldMk cId="3737653287" sldId="676"/>
        </pc:sldMkLst>
        <pc:spChg chg="mod">
          <ac:chgData name="James Munro" userId="1ad2e850bc443176" providerId="LiveId" clId="{176823F6-08E7-40DD-8888-311BECF3A5C2}" dt="2017-09-14T10:15:09.497" v="163" actId="20577"/>
          <ac:spMkLst>
            <pc:docMk/>
            <pc:sldMk cId="3737653287" sldId="676"/>
            <ac:spMk id="5" creationId="{00000000-0000-0000-0000-000000000000}"/>
          </ac:spMkLst>
        </pc:spChg>
      </pc:sldChg>
      <pc:sldChg chg="add">
        <pc:chgData name="James Munro" userId="1ad2e850bc443176" providerId="LiveId" clId="{176823F6-08E7-40DD-8888-311BECF3A5C2}" dt="2017-09-14T09:57:21.653" v="96"/>
        <pc:sldMkLst>
          <pc:docMk/>
          <pc:sldMk cId="1068552184" sldId="677"/>
        </pc:sldMkLst>
      </pc:sldChg>
      <pc:sldChg chg="add">
        <pc:chgData name="James Munro" userId="1ad2e850bc443176" providerId="LiveId" clId="{176823F6-08E7-40DD-8888-311BECF3A5C2}" dt="2017-09-14T09:58:06.537" v="98"/>
        <pc:sldMkLst>
          <pc:docMk/>
          <pc:sldMk cId="1705571355" sldId="678"/>
        </pc:sldMkLst>
      </pc:sldChg>
      <pc:sldChg chg="add">
        <pc:chgData name="James Munro" userId="1ad2e850bc443176" providerId="LiveId" clId="{176823F6-08E7-40DD-8888-311BECF3A5C2}" dt="2017-09-14T09:58:10.901" v="99"/>
        <pc:sldMkLst>
          <pc:docMk/>
          <pc:sldMk cId="3732789591" sldId="679"/>
        </pc:sldMkLst>
      </pc:sldChg>
      <pc:sldChg chg="addSp delSp modSp add ord">
        <pc:chgData name="James Munro" userId="1ad2e850bc443176" providerId="LiveId" clId="{176823F6-08E7-40DD-8888-311BECF3A5C2}" dt="2017-09-14T10:13:35.274" v="150"/>
        <pc:sldMkLst>
          <pc:docMk/>
          <pc:sldMk cId="3263956506" sldId="680"/>
        </pc:sldMkLst>
        <pc:spChg chg="del">
          <ac:chgData name="James Munro" userId="1ad2e850bc443176" providerId="LiveId" clId="{176823F6-08E7-40DD-8888-311BECF3A5C2}" dt="2017-09-14T10:06:31.069" v="101"/>
          <ac:spMkLst>
            <pc:docMk/>
            <pc:sldMk cId="3263956506" sldId="680"/>
            <ac:spMk id="2" creationId="{76F269C1-52B4-4793-AA6A-A65C81B86DFD}"/>
          </ac:spMkLst>
        </pc:spChg>
        <pc:spChg chg="del">
          <ac:chgData name="James Munro" userId="1ad2e850bc443176" providerId="LiveId" clId="{176823F6-08E7-40DD-8888-311BECF3A5C2}" dt="2017-09-14T10:06:31.069" v="101"/>
          <ac:spMkLst>
            <pc:docMk/>
            <pc:sldMk cId="3263956506" sldId="680"/>
            <ac:spMk id="3" creationId="{03D2A64B-B1AC-4646-8488-DC455F17F96E}"/>
          </ac:spMkLst>
        </pc:spChg>
        <pc:picChg chg="add mod">
          <ac:chgData name="James Munro" userId="1ad2e850bc443176" providerId="LiveId" clId="{176823F6-08E7-40DD-8888-311BECF3A5C2}" dt="2017-09-14T10:08:02.002" v="124" actId="688"/>
          <ac:picMkLst>
            <pc:docMk/>
            <pc:sldMk cId="3263956506" sldId="680"/>
            <ac:picMk id="4" creationId="{448AAA86-7004-401F-9C2B-1E0AAE317E0E}"/>
          </ac:picMkLst>
        </pc:picChg>
        <pc:picChg chg="add mod ord">
          <ac:chgData name="James Munro" userId="1ad2e850bc443176" providerId="LiveId" clId="{176823F6-08E7-40DD-8888-311BECF3A5C2}" dt="2017-09-14T10:08:31.973" v="140" actId="1038"/>
          <ac:picMkLst>
            <pc:docMk/>
            <pc:sldMk cId="3263956506" sldId="680"/>
            <ac:picMk id="5" creationId="{AD99F81C-8408-44E3-A589-36EA2B2D6D4F}"/>
          </ac:picMkLst>
        </pc:picChg>
      </pc:sldChg>
      <pc:sldChg chg="addSp add">
        <pc:chgData name="James Munro" userId="1ad2e850bc443176" providerId="LiveId" clId="{176823F6-08E7-40DD-8888-311BECF3A5C2}" dt="2017-09-14T10:10:20.488" v="142"/>
        <pc:sldMkLst>
          <pc:docMk/>
          <pc:sldMk cId="4266703423" sldId="681"/>
        </pc:sldMkLst>
        <pc:picChg chg="add">
          <ac:chgData name="James Munro" userId="1ad2e850bc443176" providerId="LiveId" clId="{176823F6-08E7-40DD-8888-311BECF3A5C2}" dt="2017-09-14T10:10:20.488" v="142"/>
          <ac:picMkLst>
            <pc:docMk/>
            <pc:sldMk cId="4266703423" sldId="681"/>
            <ac:picMk id="2" creationId="{8A615508-FDCA-4726-802C-6DD2EF5A416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068960"/>
            <a:ext cx="7772400" cy="1584176"/>
          </a:xfrm>
        </p:spPr>
        <p:txBody>
          <a:bodyPr/>
          <a:lstStyle/>
          <a:p>
            <a:r>
              <a:rPr lang="en-GB" altLang="en-US" sz="3600" dirty="0">
                <a:solidFill>
                  <a:srgbClr val="B10053"/>
                </a:solidFill>
              </a:rPr>
              <a:t>People helping health/care get better</a:t>
            </a:r>
            <a:br>
              <a:rPr lang="en-GB" altLang="en-US" sz="3200" dirty="0">
                <a:solidFill>
                  <a:srgbClr val="B10053"/>
                </a:solidFill>
              </a:rPr>
            </a:br>
            <a:br>
              <a:rPr lang="en-GB" altLang="en-US" sz="3200" dirty="0">
                <a:solidFill>
                  <a:srgbClr val="B10053"/>
                </a:solidFill>
              </a:rPr>
            </a:br>
            <a:r>
              <a:rPr lang="en-GB" altLang="en-US" sz="3200" dirty="0">
                <a:solidFill>
                  <a:srgbClr val="B10053"/>
                </a:solidFill>
              </a:rPr>
              <a:t>#</a:t>
            </a:r>
            <a:r>
              <a:rPr lang="en-GB" altLang="en-US" sz="32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coEducate</a:t>
            </a:r>
            <a:endParaRPr lang="en-GB" altLang="en-US" sz="3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589240"/>
            <a:ext cx="7016750" cy="720080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</a:t>
            </a:r>
          </a:p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@</a:t>
            </a:r>
            <a:r>
              <a:rPr lang="en-GB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jamesfm55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1196752"/>
            <a:ext cx="4032374" cy="12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9667">
            <a:off x="321119" y="556744"/>
            <a:ext cx="8247619" cy="1466667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269">
            <a:off x="1272894" y="2377450"/>
            <a:ext cx="8257143" cy="2066667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3389">
            <a:off x="355048" y="4346396"/>
            <a:ext cx="8200000" cy="2238095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2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en-GB" sz="5400" dirty="0"/>
              <a:t>Why does this matter to professional education?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08101"/>
            <a:ext cx="8229600" cy="3777283"/>
          </a:xfrm>
        </p:spPr>
        <p:txBody>
          <a:bodyPr/>
          <a:lstStyle/>
          <a:p>
            <a:r>
              <a:rPr lang="en-GB" sz="5400" dirty="0"/>
              <a:t>Healthcare is changing</a:t>
            </a:r>
          </a:p>
          <a:p>
            <a:r>
              <a:rPr lang="en-GB" sz="5400" dirty="0"/>
              <a:t>Professionals are changing</a:t>
            </a:r>
          </a:p>
          <a:p>
            <a:r>
              <a:rPr lang="en-GB" sz="5400" dirty="0"/>
              <a:t>Patients are changing</a:t>
            </a:r>
          </a:p>
        </p:txBody>
      </p:sp>
    </p:spTree>
    <p:extLst>
      <p:ext uri="{BB962C8B-B14F-4D97-AF65-F5344CB8AC3E}">
        <p14:creationId xmlns:p14="http://schemas.microsoft.com/office/powerpoint/2010/main" val="257063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1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want people to be able to share their experiences of health and care in ways which are safe, simple, and lead to </a:t>
            </a:r>
            <a:r>
              <a:rPr lang="en-GB" b="1" dirty="0">
                <a:solidFill>
                  <a:srgbClr val="FF0066"/>
                </a:solidFill>
              </a:rPr>
              <a:t>learning</a:t>
            </a:r>
            <a:r>
              <a:rPr lang="en-GB" dirty="0"/>
              <a:t> and change.</a:t>
            </a:r>
          </a:p>
        </p:txBody>
      </p:sp>
    </p:spTree>
    <p:extLst>
      <p:ext uri="{BB962C8B-B14F-4D97-AF65-F5344CB8AC3E}">
        <p14:creationId xmlns:p14="http://schemas.microsoft.com/office/powerpoint/2010/main" val="106855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0001-BD5A-4CEA-8166-7223DBF3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Michelle Cullen, Salford Uni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768A9-F05B-4FA8-9266-906F54911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I have always avoided social media. I don't use Facebook, I don't tweet. I could only see the trouble social media caused...</a:t>
            </a:r>
          </a:p>
          <a:p>
            <a:pPr marL="0" indent="0">
              <a:buNone/>
            </a:pPr>
            <a:r>
              <a:rPr lang="en-GB" sz="2800" dirty="0"/>
              <a:t>Until Leslie introduced me to the Care Opinion website. I think it is brilliant. By using this site in our teaching, we can show students how to use social media in a positive, proactive way, to engage with our patients. </a:t>
            </a:r>
          </a:p>
          <a:p>
            <a:pPr marL="0" indent="0">
              <a:buNone/>
            </a:pPr>
            <a:r>
              <a:rPr lang="en-GB" sz="2800" dirty="0"/>
              <a:t>I can honestly say that your website has helped us breathe new life into our teaching.</a:t>
            </a:r>
          </a:p>
        </p:txBody>
      </p:sp>
    </p:spTree>
    <p:extLst>
      <p:ext uri="{BB962C8B-B14F-4D97-AF65-F5344CB8AC3E}">
        <p14:creationId xmlns:p14="http://schemas.microsoft.com/office/powerpoint/2010/main" val="2410899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8518"/>
            <a:ext cx="9188066" cy="6866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394744" y="-99392"/>
            <a:ext cx="2857776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“We’re often told the NHS must be patient-centred.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 Opinion helps us  understand what that means in practice.”</a:t>
            </a:r>
            <a:endParaRPr lang="en-GB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Fiona Tevendale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Student nurse</a:t>
            </a:r>
          </a:p>
          <a:p>
            <a:pPr algn="l">
              <a:spcAft>
                <a:spcPts val="0"/>
              </a:spcAft>
            </a:pPr>
            <a:r>
              <a:rPr lang="en-GB" sz="2000" dirty="0">
                <a:solidFill>
                  <a:srgbClr val="FF0066"/>
                </a:solidFill>
              </a:rPr>
              <a:t>Edinburgh</a:t>
            </a:r>
          </a:p>
        </p:txBody>
      </p:sp>
    </p:spTree>
    <p:extLst>
      <p:ext uri="{BB962C8B-B14F-4D97-AF65-F5344CB8AC3E}">
        <p14:creationId xmlns:p14="http://schemas.microsoft.com/office/powerpoint/2010/main" val="373765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56889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9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070A1D-B5BC-4DB1-9D8C-DD83482E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for learners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E98A1F-51E4-4241-9AFF-29DACFAA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Visualisations</a:t>
            </a:r>
          </a:p>
          <a:p>
            <a:pPr lvl="1"/>
            <a:r>
              <a:rPr lang="en-GB" dirty="0"/>
              <a:t>Tag bubbles, story swarms, word clouds…</a:t>
            </a:r>
          </a:p>
          <a:p>
            <a:r>
              <a:rPr lang="en-GB" dirty="0"/>
              <a:t>Weekly digests</a:t>
            </a:r>
          </a:p>
          <a:p>
            <a:r>
              <a:rPr lang="en-GB" dirty="0"/>
              <a:t>New search options</a:t>
            </a:r>
          </a:p>
          <a:p>
            <a:r>
              <a:rPr lang="en-GB" dirty="0"/>
              <a:t>Talking Mats integration</a:t>
            </a:r>
          </a:p>
          <a:p>
            <a:r>
              <a:rPr lang="en-GB" dirty="0"/>
              <a:t>Member tagging</a:t>
            </a:r>
          </a:p>
          <a:p>
            <a:r>
              <a:rPr lang="en-GB" dirty="0"/>
              <a:t>Stories I’ve read</a:t>
            </a:r>
          </a:p>
        </p:txBody>
      </p:sp>
    </p:spTree>
    <p:extLst>
      <p:ext uri="{BB962C8B-B14F-4D97-AF65-F5344CB8AC3E}">
        <p14:creationId xmlns:p14="http://schemas.microsoft.com/office/powerpoint/2010/main" val="419279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4" y="0"/>
            <a:ext cx="8224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2" y="0"/>
            <a:ext cx="7623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0"/>
            <a:ext cx="998188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198"/>
            <a:ext cx="9144000" cy="54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514350"/>
            <a:ext cx="61150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7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rch for stories tagged with &amp;amp;amp;amp;quot;communication&amp;amp;amp;amp;quot;">
            <a:extLst>
              <a:ext uri="{FF2B5EF4-FFF2-40B4-BE49-F238E27FC236}">
                <a16:creationId xmlns:a16="http://schemas.microsoft.com/office/drawing/2014/main" id="{FC57ABC5-EA96-4A53-A9EA-2D464177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574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wing tag options">
            <a:extLst>
              <a:ext uri="{FF2B5EF4-FFF2-40B4-BE49-F238E27FC236}">
                <a16:creationId xmlns:a16="http://schemas.microsoft.com/office/drawing/2014/main" id="{3CDF71BD-C942-478C-900B-1040BA62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6955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arch for stories where communication could be improved">
            <a:extLst>
              <a:ext uri="{FF2B5EF4-FFF2-40B4-BE49-F238E27FC236}">
                <a16:creationId xmlns:a16="http://schemas.microsoft.com/office/drawing/2014/main" id="{21168440-1249-40DE-80E8-A918884DD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9188"/>
            <a:ext cx="26765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65BB6805-0E7B-4F02-A5CB-B37E8EA05BDF}"/>
              </a:ext>
            </a:extLst>
          </p:cNvPr>
          <p:cNvSpPr/>
          <p:nvPr/>
        </p:nvSpPr>
        <p:spPr bwMode="auto">
          <a:xfrm>
            <a:off x="1259632" y="2492896"/>
            <a:ext cx="504056" cy="648072"/>
          </a:xfrm>
          <a:prstGeom prst="downArrow">
            <a:avLst/>
          </a:prstGeom>
          <a:noFill/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E44DE8B-CB52-4240-BBE3-21A765C56A51}"/>
              </a:ext>
            </a:extLst>
          </p:cNvPr>
          <p:cNvSpPr/>
          <p:nvPr/>
        </p:nvSpPr>
        <p:spPr bwMode="auto">
          <a:xfrm>
            <a:off x="3131840" y="3933056"/>
            <a:ext cx="936104" cy="504056"/>
          </a:xfrm>
          <a:prstGeom prst="rightArrow">
            <a:avLst/>
          </a:prstGeom>
          <a:noFill/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CFA32-2CA3-46A7-A5AD-78CC5716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28" y="0"/>
            <a:ext cx="694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99F81C-8408-44E3-A589-36EA2B2D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9722">
            <a:off x="4827450" y="1020395"/>
            <a:ext cx="4003170" cy="5676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AAA86-7004-401F-9C2B-1E0AAE317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6557">
            <a:off x="859178" y="289904"/>
            <a:ext cx="4088794" cy="58079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63956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7" y="0"/>
            <a:ext cx="690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90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615508-FDCA-4726-802C-6DD2EF5A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892"/>
            <a:ext cx="9144000" cy="54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03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704856" cy="64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2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Hear the patient voice at every level – even when that voice is a whisper.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Don Berwick</a:t>
            </a:r>
          </a:p>
          <a:p>
            <a:pPr algn="r"/>
            <a:r>
              <a:rPr lang="en-GB" dirty="0"/>
              <a:t>August 2013</a:t>
            </a:r>
          </a:p>
        </p:txBody>
      </p:sp>
    </p:spTree>
    <p:extLst>
      <p:ext uri="{BB962C8B-B14F-4D97-AF65-F5344CB8AC3E}">
        <p14:creationId xmlns:p14="http://schemas.microsoft.com/office/powerpoint/2010/main" val="37829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506895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293" y="2204864"/>
            <a:ext cx="3428571" cy="30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192" y="2241893"/>
            <a:ext cx="7272808" cy="43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0" y="0"/>
            <a:ext cx="8056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13955"/>
            <a:ext cx="8190476" cy="57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07" y="3247289"/>
            <a:ext cx="8161905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350"/>
            <a:ext cx="9142381" cy="50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854074"/>
            <a:ext cx="6703218" cy="54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918302"/>
            <a:ext cx="6919244" cy="594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837"/>
            <a:ext cx="9087273" cy="36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6" y="3709020"/>
            <a:ext cx="9124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190,000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89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7,000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8903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581128"/>
            <a:ext cx="9361040" cy="237626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“At times it also helps to actually reduce complaints. We can get in touch with a user straight away and we can avoid a lengthy complaint response.”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Dr Arne Rose, consultant in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17055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-99392"/>
            <a:ext cx="3600400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“More than just listening, it has helped us to focus on what we can change to improve our service.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learnt that Patient Opinion gives patients a powerful voice, which in turn has empowered us.”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Lisa Metcalf</a:t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podiatrist</a:t>
            </a:r>
          </a:p>
        </p:txBody>
      </p:sp>
    </p:spTree>
    <p:extLst>
      <p:ext uri="{BB962C8B-B14F-4D97-AF65-F5344CB8AC3E}">
        <p14:creationId xmlns:p14="http://schemas.microsoft.com/office/powerpoint/2010/main" val="37327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8770</TotalTime>
  <Words>352</Words>
  <Application>Microsoft Office PowerPoint</Application>
  <PresentationFormat>On-screen Show (4:3)</PresentationFormat>
  <Paragraphs>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Veto Com</vt:lpstr>
      <vt:lpstr>PO-for-the-board</vt:lpstr>
      <vt:lpstr>People helping health/care get better  #coEducate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this matter to professional education?</vt:lpstr>
      <vt:lpstr>The world is changing – fast</vt:lpstr>
      <vt:lpstr>Vision</vt:lpstr>
      <vt:lpstr>Michelle Cullen, Salford Uni</vt:lpstr>
      <vt:lpstr>PowerPoint Presentation</vt:lpstr>
      <vt:lpstr>PowerPoint Presentation</vt:lpstr>
      <vt:lpstr>New for learners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 the patient voice at every level – even when that voice is a whisper.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442</cp:revision>
  <dcterms:created xsi:type="dcterms:W3CDTF">2009-01-20T20:54:59Z</dcterms:created>
  <dcterms:modified xsi:type="dcterms:W3CDTF">2017-09-14T10:17:55Z</dcterms:modified>
</cp:coreProperties>
</file>