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80" r:id="rId2"/>
    <p:sldId id="281" r:id="rId3"/>
    <p:sldId id="283" r:id="rId4"/>
    <p:sldId id="284" r:id="rId5"/>
    <p:sldId id="285" r:id="rId6"/>
    <p:sldId id="259" r:id="rId7"/>
    <p:sldId id="261" r:id="rId8"/>
    <p:sldId id="279" r:id="rId9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059"/>
    <a:srgbClr val="5B1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401" autoAdjust="0"/>
  </p:normalViewPr>
  <p:slideViewPr>
    <p:cSldViewPr snapToGrid="0">
      <p:cViewPr varScale="1">
        <p:scale>
          <a:sx n="68" d="100"/>
          <a:sy n="68" d="100"/>
        </p:scale>
        <p:origin x="1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DCCB7-C3D8-4ABD-8923-1243C29CB18F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2F070-8533-43BF-8CBA-7373FD1D5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922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3BD2F-5502-42C7-9DE2-04AA080F47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44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3BD2F-5502-42C7-9DE2-04AA080F47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0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3BD2F-5502-42C7-9DE2-04AA080F47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5B1E4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>
                <a:solidFill>
                  <a:srgbClr val="B1005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27561" r="14696" b="29699"/>
          <a:stretch/>
        </p:blipFill>
        <p:spPr>
          <a:xfrm>
            <a:off x="6074979" y="177035"/>
            <a:ext cx="2823342" cy="116827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60791" y="0"/>
            <a:ext cx="0" cy="6858000"/>
          </a:xfrm>
          <a:prstGeom prst="line">
            <a:avLst/>
          </a:prstGeom>
          <a:ln w="38100">
            <a:solidFill>
              <a:srgbClr val="5B1E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350125" y="0"/>
            <a:ext cx="0" cy="6863258"/>
          </a:xfrm>
          <a:prstGeom prst="line">
            <a:avLst/>
          </a:prstGeom>
          <a:ln w="38100">
            <a:solidFill>
              <a:srgbClr val="B100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33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69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77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5B1E45"/>
                </a:solidFill>
              </a:defRPr>
            </a:lvl1pPr>
            <a:lvl2pPr>
              <a:defRPr>
                <a:solidFill>
                  <a:srgbClr val="B10059"/>
                </a:solidFill>
              </a:defRPr>
            </a:lvl2pPr>
            <a:lvl3pPr>
              <a:defRPr>
                <a:solidFill>
                  <a:srgbClr val="5B1E45"/>
                </a:solidFill>
              </a:defRPr>
            </a:lvl3pPr>
            <a:lvl4pPr>
              <a:defRPr>
                <a:solidFill>
                  <a:srgbClr val="B10059"/>
                </a:solidFill>
              </a:defRPr>
            </a:lvl4pPr>
            <a:lvl5pPr>
              <a:defRPr>
                <a:solidFill>
                  <a:srgbClr val="B1005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4"/>
          <p:cNvSpPr txBox="1">
            <a:spLocks/>
          </p:cNvSpPr>
          <p:nvPr userDrawn="1"/>
        </p:nvSpPr>
        <p:spPr>
          <a:xfrm>
            <a:off x="628650" y="61041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1164C2-A6C0-4F14-A6D0-CCD0C1BFBFC3}" type="datetimeFigureOut">
              <a:rPr lang="en-GB" smtClean="0"/>
              <a:pPr/>
              <a:t>18/09/2017</a:t>
            </a:fld>
            <a:endParaRPr lang="en-GB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457950" y="61041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C230E0-9C53-4FE2-9A19-1C994DEE99F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5549462"/>
            <a:ext cx="9144000" cy="1308537"/>
          </a:xfrm>
          <a:prstGeom prst="rect">
            <a:avLst/>
          </a:prstGeom>
          <a:solidFill>
            <a:srgbClr val="5B1E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t="29400" r="13646" b="35481"/>
          <a:stretch/>
        </p:blipFill>
        <p:spPr>
          <a:xfrm>
            <a:off x="7131528" y="6057806"/>
            <a:ext cx="1908284" cy="6595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t="29400" r="48526" b="35481"/>
          <a:stretch/>
        </p:blipFill>
        <p:spPr>
          <a:xfrm>
            <a:off x="177613" y="6066193"/>
            <a:ext cx="981732" cy="6595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8915" r="50000" b="35733"/>
          <a:stretch/>
        </p:blipFill>
        <p:spPr>
          <a:xfrm>
            <a:off x="1017925" y="5574503"/>
            <a:ext cx="1027585" cy="7004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t="29400" r="48526" b="35481"/>
          <a:stretch/>
        </p:blipFill>
        <p:spPr>
          <a:xfrm>
            <a:off x="1904090" y="6066193"/>
            <a:ext cx="981732" cy="6595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8915" r="50000" b="35733"/>
          <a:stretch/>
        </p:blipFill>
        <p:spPr>
          <a:xfrm>
            <a:off x="2744402" y="5574503"/>
            <a:ext cx="1027585" cy="7004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t="29400" r="48526" b="35481"/>
          <a:stretch/>
        </p:blipFill>
        <p:spPr>
          <a:xfrm>
            <a:off x="3630567" y="6066193"/>
            <a:ext cx="981732" cy="6595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8915" r="50000" b="35733"/>
          <a:stretch/>
        </p:blipFill>
        <p:spPr>
          <a:xfrm>
            <a:off x="4470879" y="5574503"/>
            <a:ext cx="1027585" cy="7004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t="29400" r="48526" b="35481"/>
          <a:stretch/>
        </p:blipFill>
        <p:spPr>
          <a:xfrm>
            <a:off x="5357044" y="6066193"/>
            <a:ext cx="981732" cy="6595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8915" r="50000" b="35733"/>
          <a:stretch/>
        </p:blipFill>
        <p:spPr>
          <a:xfrm>
            <a:off x="6197354" y="5574503"/>
            <a:ext cx="1027585" cy="7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5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90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80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6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52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82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96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57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8CBB6-8C53-478F-93F5-6154BD52AFFC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08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2" r:id="rId3"/>
    <p:sldLayoutId id="2147483663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F4EED-3AA0-4D03-AD03-8389D4303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Welcome to Stirling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BED2A7-32DF-4492-B9F3-73E4763F8F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and to #</a:t>
            </a:r>
            <a:r>
              <a:rPr lang="en-GB" sz="3200" dirty="0" err="1"/>
              <a:t>coEducate</a:t>
            </a:r>
            <a:endParaRPr lang="en-GB" sz="3200" dirty="0"/>
          </a:p>
          <a:p>
            <a:r>
              <a:rPr lang="en-GB" sz="2000" dirty="0"/>
              <a:t>14 September 2017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E39760-ED7D-4DF6-8056-37A357259FD7}"/>
              </a:ext>
            </a:extLst>
          </p:cNvPr>
          <p:cNvSpPr txBox="1"/>
          <p:nvPr/>
        </p:nvSpPr>
        <p:spPr>
          <a:xfrm>
            <a:off x="529683" y="5349875"/>
            <a:ext cx="4421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Wifi</a:t>
            </a:r>
            <a:r>
              <a:rPr lang="en-GB" dirty="0"/>
              <a:t> – Medusa </a:t>
            </a:r>
            <a:r>
              <a:rPr lang="en-GB" sz="1200" dirty="0"/>
              <a:t>(email details required)</a:t>
            </a:r>
          </a:p>
          <a:p>
            <a:r>
              <a:rPr lang="en-GB" dirty="0"/>
              <a:t>#coeducate</a:t>
            </a:r>
          </a:p>
          <a:p>
            <a:r>
              <a:rPr lang="en-GB" dirty="0"/>
              <a:t>@</a:t>
            </a:r>
            <a:r>
              <a:rPr lang="en-GB" dirty="0" err="1"/>
              <a:t>careopinion</a:t>
            </a:r>
            <a:endParaRPr lang="en-GB" dirty="0"/>
          </a:p>
          <a:p>
            <a:r>
              <a:rPr lang="en-GB" dirty="0"/>
              <a:t>@</a:t>
            </a:r>
            <a:r>
              <a:rPr lang="en-GB" dirty="0" err="1"/>
              <a:t>careopinionscot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978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E5CA695-6BBE-4CE8-8A44-B91BBD0C4BB2}"/>
              </a:ext>
            </a:extLst>
          </p:cNvPr>
          <p:cNvSpPr txBox="1"/>
          <p:nvPr/>
        </p:nvSpPr>
        <p:spPr>
          <a:xfrm>
            <a:off x="791736" y="1706136"/>
            <a:ext cx="78170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AGENDA</a:t>
            </a:r>
          </a:p>
          <a:p>
            <a:endParaRPr lang="en-GB" dirty="0"/>
          </a:p>
          <a:p>
            <a:r>
              <a:rPr lang="en-GB" dirty="0"/>
              <a:t>Welcome &amp; introductions									All</a:t>
            </a:r>
          </a:p>
          <a:p>
            <a:endParaRPr lang="en-GB" dirty="0"/>
          </a:p>
          <a:p>
            <a:r>
              <a:rPr lang="en-GB" dirty="0"/>
              <a:t>How will future health professionals understand future patients?	James</a:t>
            </a:r>
          </a:p>
          <a:p>
            <a:endParaRPr lang="en-GB" dirty="0"/>
          </a:p>
          <a:p>
            <a:r>
              <a:rPr lang="en-GB" dirty="0"/>
              <a:t>Care Opinion: A route to developing compassion and empathy		Dorothy</a:t>
            </a:r>
          </a:p>
          <a:p>
            <a:endParaRPr lang="en-GB" dirty="0"/>
          </a:p>
          <a:p>
            <a:r>
              <a:rPr lang="en-GB" dirty="0"/>
              <a:t>Students using Care Opinion as 'agents of change’				Pam</a:t>
            </a:r>
          </a:p>
          <a:p>
            <a:endParaRPr lang="en-GB" dirty="0"/>
          </a:p>
          <a:p>
            <a:r>
              <a:rPr lang="en-GB" dirty="0"/>
              <a:t>The power of stories										Leanne</a:t>
            </a:r>
          </a:p>
          <a:p>
            <a:endParaRPr lang="en-GB" dirty="0"/>
          </a:p>
          <a:p>
            <a:r>
              <a:rPr lang="en-GB" dirty="0"/>
              <a:t>Opportunities &amp; barriers										All</a:t>
            </a:r>
          </a:p>
          <a:p>
            <a:endParaRPr lang="en-GB" dirty="0"/>
          </a:p>
          <a:p>
            <a:r>
              <a:rPr lang="en-GB" dirty="0"/>
              <a:t>Action Planning											Ben/All</a:t>
            </a:r>
          </a:p>
        </p:txBody>
      </p:sp>
    </p:spTree>
    <p:extLst>
      <p:ext uri="{BB962C8B-B14F-4D97-AF65-F5344CB8AC3E}">
        <p14:creationId xmlns:p14="http://schemas.microsoft.com/office/powerpoint/2010/main" val="170333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2821" y="1620523"/>
            <a:ext cx="80976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B100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vision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we want to see?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want people to be able to share their experiences of health and care in ways which are safe, simple, and lead to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100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learning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100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886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0350" y="1158830"/>
            <a:ext cx="809762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B100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mission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we do?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mission is to provide an online platform so that: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005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can share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100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honest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feedback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100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easily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100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without fear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005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stories are directed to wherever they can help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100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difference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005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100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everyone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can see how and where services are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100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listening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100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changing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response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559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8574" y="1249228"/>
            <a:ext cx="8097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B100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values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E87361-5AE1-4EC6-A8D8-BC2B652DB645}"/>
              </a:ext>
            </a:extLst>
          </p:cNvPr>
          <p:cNvGrpSpPr/>
          <p:nvPr/>
        </p:nvGrpSpPr>
        <p:grpSpPr>
          <a:xfrm>
            <a:off x="994019" y="2041451"/>
            <a:ext cx="7395069" cy="4580349"/>
            <a:chOff x="717573" y="1442276"/>
            <a:chExt cx="7677773" cy="5009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54D0309-34DE-4BD3-8E02-E2898095FDD1}"/>
                </a:ext>
              </a:extLst>
            </p:cNvPr>
            <p:cNvSpPr/>
            <p:nvPr/>
          </p:nvSpPr>
          <p:spPr>
            <a:xfrm>
              <a:off x="717573" y="1655642"/>
              <a:ext cx="2700560" cy="2990351"/>
            </a:xfrm>
            <a:prstGeom prst="ellipse">
              <a:avLst/>
            </a:prstGeom>
            <a:solidFill>
              <a:srgbClr val="8244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Transparency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A1A9C78-3187-4385-9767-2ED53D92E97A}"/>
                </a:ext>
              </a:extLst>
            </p:cNvPr>
            <p:cNvSpPr/>
            <p:nvPr/>
          </p:nvSpPr>
          <p:spPr>
            <a:xfrm>
              <a:off x="2009063" y="3312419"/>
              <a:ext cx="2654099" cy="3060989"/>
            </a:xfrm>
            <a:prstGeom prst="ellipse">
              <a:avLst/>
            </a:prstGeom>
            <a:solidFill>
              <a:srgbClr val="4D4D4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Inclusivity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31BF614-70BF-4956-BB55-A015E6A9C3B3}"/>
                </a:ext>
              </a:extLst>
            </p:cNvPr>
            <p:cNvSpPr/>
            <p:nvPr/>
          </p:nvSpPr>
          <p:spPr>
            <a:xfrm>
              <a:off x="4397489" y="3390690"/>
              <a:ext cx="2751376" cy="3060989"/>
            </a:xfrm>
            <a:prstGeom prst="ellipse">
              <a:avLst/>
            </a:prstGeom>
            <a:solidFill>
              <a:srgbClr val="5B1E4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Humanity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DDF1CBB-B950-4A7D-82F7-86CC34F717F2}"/>
                </a:ext>
              </a:extLst>
            </p:cNvPr>
            <p:cNvSpPr/>
            <p:nvPr/>
          </p:nvSpPr>
          <p:spPr>
            <a:xfrm>
              <a:off x="3203276" y="1585004"/>
              <a:ext cx="2751376" cy="3060989"/>
            </a:xfrm>
            <a:prstGeom prst="ellipse">
              <a:avLst/>
            </a:prstGeom>
            <a:solidFill>
              <a:srgbClr val="DD8CB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Positivity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E014B8C-A881-448B-B84E-626538C9C755}"/>
                </a:ext>
              </a:extLst>
            </p:cNvPr>
            <p:cNvSpPr/>
            <p:nvPr/>
          </p:nvSpPr>
          <p:spPr>
            <a:xfrm>
              <a:off x="5642518" y="1442276"/>
              <a:ext cx="2752828" cy="3060989"/>
            </a:xfrm>
            <a:prstGeom prst="ellipse">
              <a:avLst/>
            </a:prstGeom>
            <a:solidFill>
              <a:srgbClr val="B100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Innovation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198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1007E4-7797-4651-9F90-D25D64E85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7190" y="0"/>
            <a:ext cx="10297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4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A42D20-0A9B-4CA2-97C4-2FF8AD476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465" y="0"/>
            <a:ext cx="10878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6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79956199-7921-472D-9EE5-95B5EBF59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939" y="643466"/>
            <a:ext cx="578812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2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</TotalTime>
  <Words>129</Words>
  <Application>Microsoft Office PowerPoint</Application>
  <PresentationFormat>On-screen Show (4:3)</PresentationFormat>
  <Paragraphs>45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 Light</vt:lpstr>
      <vt:lpstr>Arial</vt:lpstr>
      <vt:lpstr>Calibri</vt:lpstr>
      <vt:lpstr>Office Theme</vt:lpstr>
      <vt:lpstr>Welcome to Stirling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 Coutts</dc:creator>
  <cp:lastModifiedBy>Patient Opinion (Scotland)</cp:lastModifiedBy>
  <cp:revision>37</cp:revision>
  <dcterms:created xsi:type="dcterms:W3CDTF">2017-03-16T11:24:20Z</dcterms:created>
  <dcterms:modified xsi:type="dcterms:W3CDTF">2017-09-18T12:57:21Z</dcterms:modified>
</cp:coreProperties>
</file>