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61" r:id="rId2"/>
  </p:sldMasterIdLst>
  <p:notesMasterIdLst>
    <p:notesMasterId r:id="rId23"/>
  </p:notesMasterIdLst>
  <p:handoutMasterIdLst>
    <p:handoutMasterId r:id="rId24"/>
  </p:handoutMasterIdLst>
  <p:sldIdLst>
    <p:sldId id="657" r:id="rId3"/>
    <p:sldId id="803" r:id="rId4"/>
    <p:sldId id="539" r:id="rId5"/>
    <p:sldId id="804" r:id="rId6"/>
    <p:sldId id="787" r:id="rId7"/>
    <p:sldId id="793" r:id="rId8"/>
    <p:sldId id="794" r:id="rId9"/>
    <p:sldId id="791" r:id="rId10"/>
    <p:sldId id="530" r:id="rId11"/>
    <p:sldId id="507" r:id="rId12"/>
    <p:sldId id="796" r:id="rId13"/>
    <p:sldId id="797" r:id="rId14"/>
    <p:sldId id="795" r:id="rId15"/>
    <p:sldId id="802" r:id="rId16"/>
    <p:sldId id="798" r:id="rId17"/>
    <p:sldId id="805" r:id="rId18"/>
    <p:sldId id="799" r:id="rId19"/>
    <p:sldId id="631" r:id="rId20"/>
    <p:sldId id="801" r:id="rId21"/>
    <p:sldId id="800" r:id="rId22"/>
  </p:sldIdLst>
  <p:sldSz cx="9144000" cy="6858000" type="screen4x3"/>
  <p:notesSz cx="6873875" cy="9713913"/>
  <p:defaultTextStyle>
    <a:defPPr>
      <a:defRPr lang="en-GB"/>
    </a:defPPr>
    <a:lvl1pPr algn="ctr" rtl="0" fontAlgn="base">
      <a:spcBef>
        <a:spcPct val="0"/>
      </a:spcBef>
      <a:spcAft>
        <a:spcPct val="0"/>
      </a:spcAft>
      <a:defRPr sz="3200" b="1" kern="1200">
        <a:solidFill>
          <a:schemeClr val="accent2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200" b="1" kern="1200">
        <a:solidFill>
          <a:schemeClr val="accent2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200" b="1" kern="1200">
        <a:solidFill>
          <a:schemeClr val="accent2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200" b="1" kern="1200">
        <a:solidFill>
          <a:schemeClr val="accent2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200" b="1" kern="1200">
        <a:solidFill>
          <a:schemeClr val="accent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chemeClr val="accent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chemeClr val="accent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chemeClr val="accent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chemeClr val="accent2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EF9B290-A34D-4FCC-BE57-384B85A7E246}">
          <p14:sldIdLst>
            <p14:sldId id="657"/>
            <p14:sldId id="803"/>
            <p14:sldId id="539"/>
            <p14:sldId id="804"/>
            <p14:sldId id="787"/>
            <p14:sldId id="793"/>
            <p14:sldId id="794"/>
            <p14:sldId id="791"/>
            <p14:sldId id="530"/>
            <p14:sldId id="507"/>
            <p14:sldId id="796"/>
            <p14:sldId id="797"/>
            <p14:sldId id="795"/>
            <p14:sldId id="802"/>
            <p14:sldId id="798"/>
            <p14:sldId id="805"/>
            <p14:sldId id="799"/>
            <p14:sldId id="631"/>
            <p14:sldId id="801"/>
            <p14:sldId id="80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990000"/>
    <a:srgbClr val="6600FF"/>
    <a:srgbClr val="993300"/>
    <a:srgbClr val="CC66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41" autoAdjust="0"/>
    <p:restoredTop sz="94660"/>
  </p:normalViewPr>
  <p:slideViewPr>
    <p:cSldViewPr>
      <p:cViewPr>
        <p:scale>
          <a:sx n="100" d="100"/>
          <a:sy n="100" d="100"/>
        </p:scale>
        <p:origin x="1854" y="43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35551A-A855-4349-8D71-9C55B61E9527}" type="doc">
      <dgm:prSet loTypeId="urn:microsoft.com/office/officeart/2005/8/layout/radial5" loCatId="cycle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en-GB"/>
        </a:p>
      </dgm:t>
    </dgm:pt>
    <dgm:pt modelId="{DCE58C59-31D8-4800-AB46-00CEC0C0A059}">
      <dgm:prSet phldrT="[Text]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n-GB" dirty="0"/>
            <a:t>Patient, User or carer</a:t>
          </a:r>
        </a:p>
      </dgm:t>
    </dgm:pt>
    <dgm:pt modelId="{5D41D205-A625-447A-8815-B25D652029B2}" type="parTrans" cxnId="{3450CEAB-DB7A-4DF5-BD1D-7CC6930DE0C8}">
      <dgm:prSet/>
      <dgm:spPr/>
      <dgm:t>
        <a:bodyPr/>
        <a:lstStyle/>
        <a:p>
          <a:endParaRPr lang="en-GB"/>
        </a:p>
      </dgm:t>
    </dgm:pt>
    <dgm:pt modelId="{B339D1DA-204E-4D93-9CEA-FB64FC2DC2DC}" type="sibTrans" cxnId="{3450CEAB-DB7A-4DF5-BD1D-7CC6930DE0C8}">
      <dgm:prSet/>
      <dgm:spPr/>
      <dgm:t>
        <a:bodyPr/>
        <a:lstStyle/>
        <a:p>
          <a:endParaRPr lang="en-GB"/>
        </a:p>
      </dgm:t>
    </dgm:pt>
    <dgm:pt modelId="{A92E6B28-4A00-49DC-A283-E78800C9B5E0}">
      <dgm:prSet phldrT="[Text]"/>
      <dgm:spPr/>
      <dgm:t>
        <a:bodyPr/>
        <a:lstStyle/>
        <a:p>
          <a:r>
            <a:rPr lang="en-GB" dirty="0"/>
            <a:t>Health care provider</a:t>
          </a:r>
        </a:p>
      </dgm:t>
    </dgm:pt>
    <dgm:pt modelId="{7E50E588-FA53-41ED-AFFC-D04573037EB3}" type="parTrans" cxnId="{8DD60AF3-A0A6-4BCB-8197-C4BEF45A63C7}">
      <dgm:prSet/>
      <dgm:spPr/>
      <dgm:t>
        <a:bodyPr/>
        <a:lstStyle/>
        <a:p>
          <a:endParaRPr lang="en-GB"/>
        </a:p>
      </dgm:t>
    </dgm:pt>
    <dgm:pt modelId="{45DE64EB-0E7F-42FB-96BF-0164ED38BDB0}" type="sibTrans" cxnId="{8DD60AF3-A0A6-4BCB-8197-C4BEF45A63C7}">
      <dgm:prSet/>
      <dgm:spPr/>
      <dgm:t>
        <a:bodyPr/>
        <a:lstStyle/>
        <a:p>
          <a:endParaRPr lang="en-GB"/>
        </a:p>
      </dgm:t>
    </dgm:pt>
    <dgm:pt modelId="{C1F30942-6015-460C-A8D1-628737F9EB40}">
      <dgm:prSet phldrT="[Text]"/>
      <dgm:spPr/>
      <dgm:t>
        <a:bodyPr/>
        <a:lstStyle/>
        <a:p>
          <a:r>
            <a:rPr lang="en-GB" dirty="0"/>
            <a:t>Social care provider</a:t>
          </a:r>
        </a:p>
      </dgm:t>
    </dgm:pt>
    <dgm:pt modelId="{219B826A-72E3-4D37-9E68-C8C05C191DE7}" type="parTrans" cxnId="{30E0DA8F-BC03-4461-A844-A9FCC571E091}">
      <dgm:prSet/>
      <dgm:spPr/>
      <dgm:t>
        <a:bodyPr/>
        <a:lstStyle/>
        <a:p>
          <a:endParaRPr lang="en-GB"/>
        </a:p>
      </dgm:t>
    </dgm:pt>
    <dgm:pt modelId="{0FED28D3-1F53-4B86-9F06-648F92C04A96}" type="sibTrans" cxnId="{30E0DA8F-BC03-4461-A844-A9FCC571E091}">
      <dgm:prSet/>
      <dgm:spPr/>
      <dgm:t>
        <a:bodyPr/>
        <a:lstStyle/>
        <a:p>
          <a:endParaRPr lang="en-GB"/>
        </a:p>
      </dgm:t>
    </dgm:pt>
    <dgm:pt modelId="{E20BF135-A879-4ACE-A7BF-8626AFB9AA81}">
      <dgm:prSet phldrT="[Text]"/>
      <dgm:spPr/>
      <dgm:t>
        <a:bodyPr/>
        <a:lstStyle/>
        <a:p>
          <a:r>
            <a:rPr lang="en-GB" dirty="0"/>
            <a:t>Care Home</a:t>
          </a:r>
        </a:p>
      </dgm:t>
    </dgm:pt>
    <dgm:pt modelId="{FA82C91C-B6F7-49BC-8176-872A6061BC59}" type="parTrans" cxnId="{1D2E83CE-1CA8-4380-8A78-00BA2A9B8014}">
      <dgm:prSet/>
      <dgm:spPr/>
      <dgm:t>
        <a:bodyPr/>
        <a:lstStyle/>
        <a:p>
          <a:endParaRPr lang="en-GB"/>
        </a:p>
      </dgm:t>
    </dgm:pt>
    <dgm:pt modelId="{49237534-5F49-4365-A1FD-A1BF598F55E1}" type="sibTrans" cxnId="{1D2E83CE-1CA8-4380-8A78-00BA2A9B8014}">
      <dgm:prSet/>
      <dgm:spPr/>
      <dgm:t>
        <a:bodyPr/>
        <a:lstStyle/>
        <a:p>
          <a:endParaRPr lang="en-GB"/>
        </a:p>
      </dgm:t>
    </dgm:pt>
    <dgm:pt modelId="{A466AEB1-2D74-46C4-B9CA-1C9DBEF90118}">
      <dgm:prSet phldrT="[Text]"/>
      <dgm:spPr/>
      <dgm:t>
        <a:bodyPr/>
        <a:lstStyle/>
        <a:p>
          <a:r>
            <a:rPr lang="en-GB" dirty="0"/>
            <a:t>GP</a:t>
          </a:r>
        </a:p>
      </dgm:t>
    </dgm:pt>
    <dgm:pt modelId="{6F270832-830D-4072-915D-8A39034F0C6C}" type="parTrans" cxnId="{4F1C3D65-0727-413F-9BBB-26D32FA0E72C}">
      <dgm:prSet/>
      <dgm:spPr/>
      <dgm:t>
        <a:bodyPr/>
        <a:lstStyle/>
        <a:p>
          <a:endParaRPr lang="en-GB"/>
        </a:p>
      </dgm:t>
    </dgm:pt>
    <dgm:pt modelId="{A6566BAD-4E04-483F-BA84-DD98326901E7}" type="sibTrans" cxnId="{4F1C3D65-0727-413F-9BBB-26D32FA0E72C}">
      <dgm:prSet/>
      <dgm:spPr/>
      <dgm:t>
        <a:bodyPr/>
        <a:lstStyle/>
        <a:p>
          <a:endParaRPr lang="en-GB"/>
        </a:p>
      </dgm:t>
    </dgm:pt>
    <dgm:pt modelId="{25568A3E-7B6A-4653-A766-2A2211D4295E}">
      <dgm:prSet phldrT="[Text]"/>
      <dgm:spPr/>
      <dgm:t>
        <a:bodyPr/>
        <a:lstStyle/>
        <a:p>
          <a:r>
            <a:rPr lang="en-GB" dirty="0"/>
            <a:t>Community Health Provider</a:t>
          </a:r>
        </a:p>
      </dgm:t>
    </dgm:pt>
    <dgm:pt modelId="{8DDA89F9-D34C-44BA-BB65-36A4DF60CACD}" type="parTrans" cxnId="{8BAC8D4B-3001-4409-B36E-692AD436181F}">
      <dgm:prSet/>
      <dgm:spPr/>
      <dgm:t>
        <a:bodyPr/>
        <a:lstStyle/>
        <a:p>
          <a:endParaRPr lang="en-GB"/>
        </a:p>
      </dgm:t>
    </dgm:pt>
    <dgm:pt modelId="{2519C640-CEF3-4ED2-9DF5-36A2325636B0}" type="sibTrans" cxnId="{8BAC8D4B-3001-4409-B36E-692AD436181F}">
      <dgm:prSet/>
      <dgm:spPr/>
      <dgm:t>
        <a:bodyPr/>
        <a:lstStyle/>
        <a:p>
          <a:endParaRPr lang="en-GB"/>
        </a:p>
      </dgm:t>
    </dgm:pt>
    <dgm:pt modelId="{D24C33CB-48A0-40A0-9CC8-8532FECA9289}">
      <dgm:prSet phldrT="[Text]"/>
      <dgm:spPr/>
      <dgm:t>
        <a:bodyPr/>
        <a:lstStyle/>
        <a:p>
          <a:r>
            <a:rPr lang="en-GB" dirty="0"/>
            <a:t>Domiciliary care</a:t>
          </a:r>
        </a:p>
      </dgm:t>
    </dgm:pt>
    <dgm:pt modelId="{8AD9B833-78CE-4931-BC7C-C20E3DB95DF0}" type="parTrans" cxnId="{02940412-E023-4BA1-B5B7-55A67F1517C0}">
      <dgm:prSet/>
      <dgm:spPr/>
      <dgm:t>
        <a:bodyPr/>
        <a:lstStyle/>
        <a:p>
          <a:endParaRPr lang="en-GB"/>
        </a:p>
      </dgm:t>
    </dgm:pt>
    <dgm:pt modelId="{0FC83EE8-ABB6-4A94-88EC-8919FE827440}" type="sibTrans" cxnId="{02940412-E023-4BA1-B5B7-55A67F1517C0}">
      <dgm:prSet/>
      <dgm:spPr/>
      <dgm:t>
        <a:bodyPr/>
        <a:lstStyle/>
        <a:p>
          <a:endParaRPr lang="en-GB"/>
        </a:p>
      </dgm:t>
    </dgm:pt>
    <dgm:pt modelId="{D97F68ED-B305-4BEB-820F-E8DC189803CD}">
      <dgm:prSet phldrT="[Text]"/>
      <dgm:spPr/>
      <dgm:t>
        <a:bodyPr/>
        <a:lstStyle/>
        <a:p>
          <a:endParaRPr lang="en-GB" dirty="0"/>
        </a:p>
      </dgm:t>
    </dgm:pt>
    <dgm:pt modelId="{E27C778B-3712-47B6-B0DE-E921A5DDBAF2}" type="parTrans" cxnId="{24DB866F-1AE3-4FE5-9673-61BC33FB611F}">
      <dgm:prSet/>
      <dgm:spPr/>
      <dgm:t>
        <a:bodyPr/>
        <a:lstStyle/>
        <a:p>
          <a:endParaRPr lang="en-GB"/>
        </a:p>
      </dgm:t>
    </dgm:pt>
    <dgm:pt modelId="{E2420A99-5BB6-4E98-91AA-DD4120CE3A71}" type="sibTrans" cxnId="{24DB866F-1AE3-4FE5-9673-61BC33FB611F}">
      <dgm:prSet/>
      <dgm:spPr/>
      <dgm:t>
        <a:bodyPr/>
        <a:lstStyle/>
        <a:p>
          <a:endParaRPr lang="en-GB"/>
        </a:p>
      </dgm:t>
    </dgm:pt>
    <dgm:pt modelId="{4DE801B9-344F-4E2A-8A10-82EB6AC6CBAD}" type="pres">
      <dgm:prSet presAssocID="{8435551A-A855-4349-8D71-9C55B61E9527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560AA89-D508-4484-A1F0-720B2829DF9F}" type="pres">
      <dgm:prSet presAssocID="{DCE58C59-31D8-4800-AB46-00CEC0C0A059}" presName="centerShape" presStyleLbl="node0" presStyleIdx="0" presStyleCnt="1"/>
      <dgm:spPr/>
    </dgm:pt>
    <dgm:pt modelId="{2571F3AD-EA8A-433F-9A5F-C99A83FB088E}" type="pres">
      <dgm:prSet presAssocID="{7E50E588-FA53-41ED-AFFC-D04573037EB3}" presName="parTrans" presStyleLbl="sibTrans2D1" presStyleIdx="0" presStyleCnt="6"/>
      <dgm:spPr/>
    </dgm:pt>
    <dgm:pt modelId="{A389CC56-1833-48E6-8D90-C97372126CFC}" type="pres">
      <dgm:prSet presAssocID="{7E50E588-FA53-41ED-AFFC-D04573037EB3}" presName="connectorText" presStyleLbl="sibTrans2D1" presStyleIdx="0" presStyleCnt="6"/>
      <dgm:spPr/>
    </dgm:pt>
    <dgm:pt modelId="{7F98D0A1-001B-4C5C-9FE1-397AE3E0396F}" type="pres">
      <dgm:prSet presAssocID="{A92E6B28-4A00-49DC-A283-E78800C9B5E0}" presName="node" presStyleLbl="node1" presStyleIdx="0" presStyleCnt="6">
        <dgm:presLayoutVars>
          <dgm:bulletEnabled val="1"/>
        </dgm:presLayoutVars>
      </dgm:prSet>
      <dgm:spPr/>
    </dgm:pt>
    <dgm:pt modelId="{54BBD8EA-3137-439D-8073-0D0839CA7F75}" type="pres">
      <dgm:prSet presAssocID="{219B826A-72E3-4D37-9E68-C8C05C191DE7}" presName="parTrans" presStyleLbl="sibTrans2D1" presStyleIdx="1" presStyleCnt="6"/>
      <dgm:spPr/>
    </dgm:pt>
    <dgm:pt modelId="{82B2AE41-7F99-4B6E-975A-FAC167D83184}" type="pres">
      <dgm:prSet presAssocID="{219B826A-72E3-4D37-9E68-C8C05C191DE7}" presName="connectorText" presStyleLbl="sibTrans2D1" presStyleIdx="1" presStyleCnt="6"/>
      <dgm:spPr/>
    </dgm:pt>
    <dgm:pt modelId="{84657894-DF51-4CC5-AFA0-FF2B0037BE23}" type="pres">
      <dgm:prSet presAssocID="{C1F30942-6015-460C-A8D1-628737F9EB40}" presName="node" presStyleLbl="node1" presStyleIdx="1" presStyleCnt="6">
        <dgm:presLayoutVars>
          <dgm:bulletEnabled val="1"/>
        </dgm:presLayoutVars>
      </dgm:prSet>
      <dgm:spPr/>
    </dgm:pt>
    <dgm:pt modelId="{DD6A0686-5AE5-4B4A-9D6C-C1B91B3D535A}" type="pres">
      <dgm:prSet presAssocID="{FA82C91C-B6F7-49BC-8176-872A6061BC59}" presName="parTrans" presStyleLbl="sibTrans2D1" presStyleIdx="2" presStyleCnt="6"/>
      <dgm:spPr/>
    </dgm:pt>
    <dgm:pt modelId="{1AF6C9BE-71F7-4A46-A385-6ADD7F35CACB}" type="pres">
      <dgm:prSet presAssocID="{FA82C91C-B6F7-49BC-8176-872A6061BC59}" presName="connectorText" presStyleLbl="sibTrans2D1" presStyleIdx="2" presStyleCnt="6"/>
      <dgm:spPr/>
    </dgm:pt>
    <dgm:pt modelId="{BC6C391D-C49E-42B3-8678-30BD8613E648}" type="pres">
      <dgm:prSet presAssocID="{E20BF135-A879-4ACE-A7BF-8626AFB9AA81}" presName="node" presStyleLbl="node1" presStyleIdx="2" presStyleCnt="6">
        <dgm:presLayoutVars>
          <dgm:bulletEnabled val="1"/>
        </dgm:presLayoutVars>
      </dgm:prSet>
      <dgm:spPr/>
    </dgm:pt>
    <dgm:pt modelId="{D6905DE1-CA60-4389-84FB-2380C61C0AC7}" type="pres">
      <dgm:prSet presAssocID="{6F270832-830D-4072-915D-8A39034F0C6C}" presName="parTrans" presStyleLbl="sibTrans2D1" presStyleIdx="3" presStyleCnt="6"/>
      <dgm:spPr/>
    </dgm:pt>
    <dgm:pt modelId="{9C5135EE-A7DE-4E7F-AE02-4ADA3743F801}" type="pres">
      <dgm:prSet presAssocID="{6F270832-830D-4072-915D-8A39034F0C6C}" presName="connectorText" presStyleLbl="sibTrans2D1" presStyleIdx="3" presStyleCnt="6"/>
      <dgm:spPr/>
    </dgm:pt>
    <dgm:pt modelId="{AB1D60DE-FE25-4451-B251-2FB5F0D3AD02}" type="pres">
      <dgm:prSet presAssocID="{A466AEB1-2D74-46C4-B9CA-1C9DBEF90118}" presName="node" presStyleLbl="node1" presStyleIdx="3" presStyleCnt="6">
        <dgm:presLayoutVars>
          <dgm:bulletEnabled val="1"/>
        </dgm:presLayoutVars>
      </dgm:prSet>
      <dgm:spPr/>
    </dgm:pt>
    <dgm:pt modelId="{530E7698-CA4F-4229-8807-946189F229F7}" type="pres">
      <dgm:prSet presAssocID="{8DDA89F9-D34C-44BA-BB65-36A4DF60CACD}" presName="parTrans" presStyleLbl="sibTrans2D1" presStyleIdx="4" presStyleCnt="6"/>
      <dgm:spPr/>
    </dgm:pt>
    <dgm:pt modelId="{F959C991-BFD1-40FC-BB27-EF128E13A307}" type="pres">
      <dgm:prSet presAssocID="{8DDA89F9-D34C-44BA-BB65-36A4DF60CACD}" presName="connectorText" presStyleLbl="sibTrans2D1" presStyleIdx="4" presStyleCnt="6"/>
      <dgm:spPr/>
    </dgm:pt>
    <dgm:pt modelId="{5B7CFD4D-537C-42AE-B5C7-A389F4DE8CA8}" type="pres">
      <dgm:prSet presAssocID="{25568A3E-7B6A-4653-A766-2A2211D4295E}" presName="node" presStyleLbl="node1" presStyleIdx="4" presStyleCnt="6">
        <dgm:presLayoutVars>
          <dgm:bulletEnabled val="1"/>
        </dgm:presLayoutVars>
      </dgm:prSet>
      <dgm:spPr/>
    </dgm:pt>
    <dgm:pt modelId="{3D3793E2-CCAA-41BF-8B1D-914261DF7BAB}" type="pres">
      <dgm:prSet presAssocID="{8AD9B833-78CE-4931-BC7C-C20E3DB95DF0}" presName="parTrans" presStyleLbl="sibTrans2D1" presStyleIdx="5" presStyleCnt="6"/>
      <dgm:spPr/>
    </dgm:pt>
    <dgm:pt modelId="{9DCA4719-6C07-4148-BBDA-D73ECC09990F}" type="pres">
      <dgm:prSet presAssocID="{8AD9B833-78CE-4931-BC7C-C20E3DB95DF0}" presName="connectorText" presStyleLbl="sibTrans2D1" presStyleIdx="5" presStyleCnt="6"/>
      <dgm:spPr/>
    </dgm:pt>
    <dgm:pt modelId="{5C3CE5CE-9022-4D0E-AF9B-47EE20477E44}" type="pres">
      <dgm:prSet presAssocID="{D24C33CB-48A0-40A0-9CC8-8532FECA9289}" presName="node" presStyleLbl="node1" presStyleIdx="5" presStyleCnt="6">
        <dgm:presLayoutVars>
          <dgm:bulletEnabled val="1"/>
        </dgm:presLayoutVars>
      </dgm:prSet>
      <dgm:spPr/>
    </dgm:pt>
  </dgm:ptLst>
  <dgm:cxnLst>
    <dgm:cxn modelId="{2644B00B-8EBD-4833-8ED2-F5A496C86F32}" type="presOf" srcId="{219B826A-72E3-4D37-9E68-C8C05C191DE7}" destId="{54BBD8EA-3137-439D-8073-0D0839CA7F75}" srcOrd="0" destOrd="0" presId="urn:microsoft.com/office/officeart/2005/8/layout/radial5"/>
    <dgm:cxn modelId="{21F13B10-183E-4FBB-9FB4-549D24058873}" type="presOf" srcId="{A92E6B28-4A00-49DC-A283-E78800C9B5E0}" destId="{7F98D0A1-001B-4C5C-9FE1-397AE3E0396F}" srcOrd="0" destOrd="0" presId="urn:microsoft.com/office/officeart/2005/8/layout/radial5"/>
    <dgm:cxn modelId="{02940412-E023-4BA1-B5B7-55A67F1517C0}" srcId="{DCE58C59-31D8-4800-AB46-00CEC0C0A059}" destId="{D24C33CB-48A0-40A0-9CC8-8532FECA9289}" srcOrd="5" destOrd="0" parTransId="{8AD9B833-78CE-4931-BC7C-C20E3DB95DF0}" sibTransId="{0FC83EE8-ABB6-4A94-88EC-8919FE827440}"/>
    <dgm:cxn modelId="{DA44F212-10DB-40BB-9ABD-116452008F5D}" type="presOf" srcId="{8435551A-A855-4349-8D71-9C55B61E9527}" destId="{4DE801B9-344F-4E2A-8A10-82EB6AC6CBAD}" srcOrd="0" destOrd="0" presId="urn:microsoft.com/office/officeart/2005/8/layout/radial5"/>
    <dgm:cxn modelId="{C2553F22-261E-4047-AC90-243C18D9DEAE}" type="presOf" srcId="{8DDA89F9-D34C-44BA-BB65-36A4DF60CACD}" destId="{F959C991-BFD1-40FC-BB27-EF128E13A307}" srcOrd="1" destOrd="0" presId="urn:microsoft.com/office/officeart/2005/8/layout/radial5"/>
    <dgm:cxn modelId="{7BB43624-9829-4218-93FC-745FB6FB2202}" type="presOf" srcId="{DCE58C59-31D8-4800-AB46-00CEC0C0A059}" destId="{1560AA89-D508-4484-A1F0-720B2829DF9F}" srcOrd="0" destOrd="0" presId="urn:microsoft.com/office/officeart/2005/8/layout/radial5"/>
    <dgm:cxn modelId="{441ACB2A-5BA2-461B-B0E3-FD03F88A7ED3}" type="presOf" srcId="{8DDA89F9-D34C-44BA-BB65-36A4DF60CACD}" destId="{530E7698-CA4F-4229-8807-946189F229F7}" srcOrd="0" destOrd="0" presId="urn:microsoft.com/office/officeart/2005/8/layout/radial5"/>
    <dgm:cxn modelId="{6ACCB833-A922-4937-A26D-4AC4C8A58391}" type="presOf" srcId="{FA82C91C-B6F7-49BC-8176-872A6061BC59}" destId="{1AF6C9BE-71F7-4A46-A385-6ADD7F35CACB}" srcOrd="1" destOrd="0" presId="urn:microsoft.com/office/officeart/2005/8/layout/radial5"/>
    <dgm:cxn modelId="{7913E333-66BF-432B-8B44-9EF43DB5F875}" type="presOf" srcId="{E20BF135-A879-4ACE-A7BF-8626AFB9AA81}" destId="{BC6C391D-C49E-42B3-8678-30BD8613E648}" srcOrd="0" destOrd="0" presId="urn:microsoft.com/office/officeart/2005/8/layout/radial5"/>
    <dgm:cxn modelId="{0C7A1138-E5BC-45CA-BEF6-34A5A55F5262}" type="presOf" srcId="{219B826A-72E3-4D37-9E68-C8C05C191DE7}" destId="{82B2AE41-7F99-4B6E-975A-FAC167D83184}" srcOrd="1" destOrd="0" presId="urn:microsoft.com/office/officeart/2005/8/layout/radial5"/>
    <dgm:cxn modelId="{A9A09B3A-1F54-48A1-BCB3-A5072D58EA1B}" type="presOf" srcId="{A466AEB1-2D74-46C4-B9CA-1C9DBEF90118}" destId="{AB1D60DE-FE25-4451-B251-2FB5F0D3AD02}" srcOrd="0" destOrd="0" presId="urn:microsoft.com/office/officeart/2005/8/layout/radial5"/>
    <dgm:cxn modelId="{3DCE0B3B-28BD-4734-B867-E9915AA55651}" type="presOf" srcId="{C1F30942-6015-460C-A8D1-628737F9EB40}" destId="{84657894-DF51-4CC5-AFA0-FF2B0037BE23}" srcOrd="0" destOrd="0" presId="urn:microsoft.com/office/officeart/2005/8/layout/radial5"/>
    <dgm:cxn modelId="{34501B3D-AE73-448B-B234-E8B4CFC9EB87}" type="presOf" srcId="{7E50E588-FA53-41ED-AFFC-D04573037EB3}" destId="{2571F3AD-EA8A-433F-9A5F-C99A83FB088E}" srcOrd="0" destOrd="0" presId="urn:microsoft.com/office/officeart/2005/8/layout/radial5"/>
    <dgm:cxn modelId="{4F1C3D65-0727-413F-9BBB-26D32FA0E72C}" srcId="{DCE58C59-31D8-4800-AB46-00CEC0C0A059}" destId="{A466AEB1-2D74-46C4-B9CA-1C9DBEF90118}" srcOrd="3" destOrd="0" parTransId="{6F270832-830D-4072-915D-8A39034F0C6C}" sibTransId="{A6566BAD-4E04-483F-BA84-DD98326901E7}"/>
    <dgm:cxn modelId="{8BAC8D4B-3001-4409-B36E-692AD436181F}" srcId="{DCE58C59-31D8-4800-AB46-00CEC0C0A059}" destId="{25568A3E-7B6A-4653-A766-2A2211D4295E}" srcOrd="4" destOrd="0" parTransId="{8DDA89F9-D34C-44BA-BB65-36A4DF60CACD}" sibTransId="{2519C640-CEF3-4ED2-9DF5-36A2325636B0}"/>
    <dgm:cxn modelId="{24DB866F-1AE3-4FE5-9673-61BC33FB611F}" srcId="{8435551A-A855-4349-8D71-9C55B61E9527}" destId="{D97F68ED-B305-4BEB-820F-E8DC189803CD}" srcOrd="1" destOrd="0" parTransId="{E27C778B-3712-47B6-B0DE-E921A5DDBAF2}" sibTransId="{E2420A99-5BB6-4E98-91AA-DD4120CE3A71}"/>
    <dgm:cxn modelId="{8F911B76-A2BC-4F8C-8ECA-2952277ED3CB}" type="presOf" srcId="{25568A3E-7B6A-4653-A766-2A2211D4295E}" destId="{5B7CFD4D-537C-42AE-B5C7-A389F4DE8CA8}" srcOrd="0" destOrd="0" presId="urn:microsoft.com/office/officeart/2005/8/layout/radial5"/>
    <dgm:cxn modelId="{A954977A-386C-45E8-BC28-1B5658925486}" type="presOf" srcId="{8AD9B833-78CE-4931-BC7C-C20E3DB95DF0}" destId="{3D3793E2-CCAA-41BF-8B1D-914261DF7BAB}" srcOrd="0" destOrd="0" presId="urn:microsoft.com/office/officeart/2005/8/layout/radial5"/>
    <dgm:cxn modelId="{BDA61188-42B9-478C-A8F3-51AA500CE600}" type="presOf" srcId="{7E50E588-FA53-41ED-AFFC-D04573037EB3}" destId="{A389CC56-1833-48E6-8D90-C97372126CFC}" srcOrd="1" destOrd="0" presId="urn:microsoft.com/office/officeart/2005/8/layout/radial5"/>
    <dgm:cxn modelId="{30E0DA8F-BC03-4461-A844-A9FCC571E091}" srcId="{DCE58C59-31D8-4800-AB46-00CEC0C0A059}" destId="{C1F30942-6015-460C-A8D1-628737F9EB40}" srcOrd="1" destOrd="0" parTransId="{219B826A-72E3-4D37-9E68-C8C05C191DE7}" sibTransId="{0FED28D3-1F53-4B86-9F06-648F92C04A96}"/>
    <dgm:cxn modelId="{F4067496-FEB2-4862-8177-FB8A25A1F855}" type="presOf" srcId="{FA82C91C-B6F7-49BC-8176-872A6061BC59}" destId="{DD6A0686-5AE5-4B4A-9D6C-C1B91B3D535A}" srcOrd="0" destOrd="0" presId="urn:microsoft.com/office/officeart/2005/8/layout/radial5"/>
    <dgm:cxn modelId="{1C13A498-8BA3-4825-B256-4FD4CBA2B86F}" type="presOf" srcId="{6F270832-830D-4072-915D-8A39034F0C6C}" destId="{9C5135EE-A7DE-4E7F-AE02-4ADA3743F801}" srcOrd="1" destOrd="0" presId="urn:microsoft.com/office/officeart/2005/8/layout/radial5"/>
    <dgm:cxn modelId="{03B3759C-3F44-42BC-9A72-D360EA831099}" type="presOf" srcId="{D24C33CB-48A0-40A0-9CC8-8532FECA9289}" destId="{5C3CE5CE-9022-4D0E-AF9B-47EE20477E44}" srcOrd="0" destOrd="0" presId="urn:microsoft.com/office/officeart/2005/8/layout/radial5"/>
    <dgm:cxn modelId="{3450CEAB-DB7A-4DF5-BD1D-7CC6930DE0C8}" srcId="{8435551A-A855-4349-8D71-9C55B61E9527}" destId="{DCE58C59-31D8-4800-AB46-00CEC0C0A059}" srcOrd="0" destOrd="0" parTransId="{5D41D205-A625-447A-8815-B25D652029B2}" sibTransId="{B339D1DA-204E-4D93-9CEA-FB64FC2DC2DC}"/>
    <dgm:cxn modelId="{5866E4AE-06DA-4C40-9D94-D6277BB3788D}" type="presOf" srcId="{6F270832-830D-4072-915D-8A39034F0C6C}" destId="{D6905DE1-CA60-4389-84FB-2380C61C0AC7}" srcOrd="0" destOrd="0" presId="urn:microsoft.com/office/officeart/2005/8/layout/radial5"/>
    <dgm:cxn modelId="{1D2E83CE-1CA8-4380-8A78-00BA2A9B8014}" srcId="{DCE58C59-31D8-4800-AB46-00CEC0C0A059}" destId="{E20BF135-A879-4ACE-A7BF-8626AFB9AA81}" srcOrd="2" destOrd="0" parTransId="{FA82C91C-B6F7-49BC-8176-872A6061BC59}" sibTransId="{49237534-5F49-4365-A1FD-A1BF598F55E1}"/>
    <dgm:cxn modelId="{8DD60AF3-A0A6-4BCB-8197-C4BEF45A63C7}" srcId="{DCE58C59-31D8-4800-AB46-00CEC0C0A059}" destId="{A92E6B28-4A00-49DC-A283-E78800C9B5E0}" srcOrd="0" destOrd="0" parTransId="{7E50E588-FA53-41ED-AFFC-D04573037EB3}" sibTransId="{45DE64EB-0E7F-42FB-96BF-0164ED38BDB0}"/>
    <dgm:cxn modelId="{457A97FC-A788-4AC5-A50C-28500577837B}" type="presOf" srcId="{8AD9B833-78CE-4931-BC7C-C20E3DB95DF0}" destId="{9DCA4719-6C07-4148-BBDA-D73ECC09990F}" srcOrd="1" destOrd="0" presId="urn:microsoft.com/office/officeart/2005/8/layout/radial5"/>
    <dgm:cxn modelId="{70657CCF-2AF5-4675-9BB5-060E206D3AB8}" type="presParOf" srcId="{4DE801B9-344F-4E2A-8A10-82EB6AC6CBAD}" destId="{1560AA89-D508-4484-A1F0-720B2829DF9F}" srcOrd="0" destOrd="0" presId="urn:microsoft.com/office/officeart/2005/8/layout/radial5"/>
    <dgm:cxn modelId="{94F39BDB-016E-44EC-ACEC-102D2DDD88A8}" type="presParOf" srcId="{4DE801B9-344F-4E2A-8A10-82EB6AC6CBAD}" destId="{2571F3AD-EA8A-433F-9A5F-C99A83FB088E}" srcOrd="1" destOrd="0" presId="urn:microsoft.com/office/officeart/2005/8/layout/radial5"/>
    <dgm:cxn modelId="{F525526B-4B3A-4E51-A98D-643E04C74FCE}" type="presParOf" srcId="{2571F3AD-EA8A-433F-9A5F-C99A83FB088E}" destId="{A389CC56-1833-48E6-8D90-C97372126CFC}" srcOrd="0" destOrd="0" presId="urn:microsoft.com/office/officeart/2005/8/layout/radial5"/>
    <dgm:cxn modelId="{7687EF5A-1428-48D7-8720-8036820EEEA2}" type="presParOf" srcId="{4DE801B9-344F-4E2A-8A10-82EB6AC6CBAD}" destId="{7F98D0A1-001B-4C5C-9FE1-397AE3E0396F}" srcOrd="2" destOrd="0" presId="urn:microsoft.com/office/officeart/2005/8/layout/radial5"/>
    <dgm:cxn modelId="{6BDDFC0A-45EA-45C8-A593-CA369BC8C42A}" type="presParOf" srcId="{4DE801B9-344F-4E2A-8A10-82EB6AC6CBAD}" destId="{54BBD8EA-3137-439D-8073-0D0839CA7F75}" srcOrd="3" destOrd="0" presId="urn:microsoft.com/office/officeart/2005/8/layout/radial5"/>
    <dgm:cxn modelId="{4148F2D8-8E1E-4E31-A1E1-73ED87595919}" type="presParOf" srcId="{54BBD8EA-3137-439D-8073-0D0839CA7F75}" destId="{82B2AE41-7F99-4B6E-975A-FAC167D83184}" srcOrd="0" destOrd="0" presId="urn:microsoft.com/office/officeart/2005/8/layout/radial5"/>
    <dgm:cxn modelId="{4156E716-C2C4-4498-8CB2-D21CF214231E}" type="presParOf" srcId="{4DE801B9-344F-4E2A-8A10-82EB6AC6CBAD}" destId="{84657894-DF51-4CC5-AFA0-FF2B0037BE23}" srcOrd="4" destOrd="0" presId="urn:microsoft.com/office/officeart/2005/8/layout/radial5"/>
    <dgm:cxn modelId="{B5040818-551D-4A63-9F99-B1D6A1287C82}" type="presParOf" srcId="{4DE801B9-344F-4E2A-8A10-82EB6AC6CBAD}" destId="{DD6A0686-5AE5-4B4A-9D6C-C1B91B3D535A}" srcOrd="5" destOrd="0" presId="urn:microsoft.com/office/officeart/2005/8/layout/radial5"/>
    <dgm:cxn modelId="{DCB1A0AC-E2F8-4CD5-BC00-63B2A7D1DC3C}" type="presParOf" srcId="{DD6A0686-5AE5-4B4A-9D6C-C1B91B3D535A}" destId="{1AF6C9BE-71F7-4A46-A385-6ADD7F35CACB}" srcOrd="0" destOrd="0" presId="urn:microsoft.com/office/officeart/2005/8/layout/radial5"/>
    <dgm:cxn modelId="{3A878443-41BA-4BC7-B9CA-EAF8CE14A691}" type="presParOf" srcId="{4DE801B9-344F-4E2A-8A10-82EB6AC6CBAD}" destId="{BC6C391D-C49E-42B3-8678-30BD8613E648}" srcOrd="6" destOrd="0" presId="urn:microsoft.com/office/officeart/2005/8/layout/radial5"/>
    <dgm:cxn modelId="{2372328C-E68F-4387-A1E0-C93EEE50D7E8}" type="presParOf" srcId="{4DE801B9-344F-4E2A-8A10-82EB6AC6CBAD}" destId="{D6905DE1-CA60-4389-84FB-2380C61C0AC7}" srcOrd="7" destOrd="0" presId="urn:microsoft.com/office/officeart/2005/8/layout/radial5"/>
    <dgm:cxn modelId="{41482A57-75CF-4981-B13C-7E6F4DC7265B}" type="presParOf" srcId="{D6905DE1-CA60-4389-84FB-2380C61C0AC7}" destId="{9C5135EE-A7DE-4E7F-AE02-4ADA3743F801}" srcOrd="0" destOrd="0" presId="urn:microsoft.com/office/officeart/2005/8/layout/radial5"/>
    <dgm:cxn modelId="{2587800D-9417-4D68-A833-771FD73D128E}" type="presParOf" srcId="{4DE801B9-344F-4E2A-8A10-82EB6AC6CBAD}" destId="{AB1D60DE-FE25-4451-B251-2FB5F0D3AD02}" srcOrd="8" destOrd="0" presId="urn:microsoft.com/office/officeart/2005/8/layout/radial5"/>
    <dgm:cxn modelId="{EDDCF929-209D-411F-9957-0C58DF8EF249}" type="presParOf" srcId="{4DE801B9-344F-4E2A-8A10-82EB6AC6CBAD}" destId="{530E7698-CA4F-4229-8807-946189F229F7}" srcOrd="9" destOrd="0" presId="urn:microsoft.com/office/officeart/2005/8/layout/radial5"/>
    <dgm:cxn modelId="{EF64143B-BE78-47D1-991A-2A05C06EDB76}" type="presParOf" srcId="{530E7698-CA4F-4229-8807-946189F229F7}" destId="{F959C991-BFD1-40FC-BB27-EF128E13A307}" srcOrd="0" destOrd="0" presId="urn:microsoft.com/office/officeart/2005/8/layout/radial5"/>
    <dgm:cxn modelId="{785663E7-DD4B-43B5-9929-10449A69463A}" type="presParOf" srcId="{4DE801B9-344F-4E2A-8A10-82EB6AC6CBAD}" destId="{5B7CFD4D-537C-42AE-B5C7-A389F4DE8CA8}" srcOrd="10" destOrd="0" presId="urn:microsoft.com/office/officeart/2005/8/layout/radial5"/>
    <dgm:cxn modelId="{E49BCEAE-FB33-4DC3-8FC2-D495F722A1C1}" type="presParOf" srcId="{4DE801B9-344F-4E2A-8A10-82EB6AC6CBAD}" destId="{3D3793E2-CCAA-41BF-8B1D-914261DF7BAB}" srcOrd="11" destOrd="0" presId="urn:microsoft.com/office/officeart/2005/8/layout/radial5"/>
    <dgm:cxn modelId="{B50A1BBF-CF6B-4A0B-B66A-E3C3FDC88363}" type="presParOf" srcId="{3D3793E2-CCAA-41BF-8B1D-914261DF7BAB}" destId="{9DCA4719-6C07-4148-BBDA-D73ECC09990F}" srcOrd="0" destOrd="0" presId="urn:microsoft.com/office/officeart/2005/8/layout/radial5"/>
    <dgm:cxn modelId="{01FA5CD1-3A2C-4C24-B3B0-0D7B709EBF92}" type="presParOf" srcId="{4DE801B9-344F-4E2A-8A10-82EB6AC6CBAD}" destId="{5C3CE5CE-9022-4D0E-AF9B-47EE20477E44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ADE8597-8E74-40CB-AFE7-DD0ACF20A9D5}" type="doc">
      <dgm:prSet loTypeId="urn:microsoft.com/office/officeart/2005/8/layout/gear1" loCatId="process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en-GB"/>
        </a:p>
      </dgm:t>
    </dgm:pt>
    <dgm:pt modelId="{0CC6049C-8DEA-4BBF-A7B9-F50C3669F920}">
      <dgm:prSet phldrT="[Text]"/>
      <dgm:spPr/>
      <dgm:t>
        <a:bodyPr/>
        <a:lstStyle/>
        <a:p>
          <a:r>
            <a:rPr lang="en-GB" dirty="0"/>
            <a:t>Care home</a:t>
          </a:r>
        </a:p>
      </dgm:t>
    </dgm:pt>
    <dgm:pt modelId="{0F27F5D6-C646-4ACE-873C-EA788551FB3B}" type="parTrans" cxnId="{AB3C3DD6-2302-4B15-B8FD-33BF13A689F4}">
      <dgm:prSet/>
      <dgm:spPr/>
      <dgm:t>
        <a:bodyPr/>
        <a:lstStyle/>
        <a:p>
          <a:endParaRPr lang="en-GB"/>
        </a:p>
      </dgm:t>
    </dgm:pt>
    <dgm:pt modelId="{4ABD6F00-E63E-40E5-8BC4-821CA4579675}" type="sibTrans" cxnId="{AB3C3DD6-2302-4B15-B8FD-33BF13A689F4}">
      <dgm:prSet/>
      <dgm:spPr/>
      <dgm:t>
        <a:bodyPr/>
        <a:lstStyle/>
        <a:p>
          <a:endParaRPr lang="en-GB"/>
        </a:p>
      </dgm:t>
    </dgm:pt>
    <dgm:pt modelId="{BF64D045-9755-4FBE-BACF-31BBD3E0E3A5}">
      <dgm:prSet phldrT="[Text]"/>
      <dgm:spPr/>
      <dgm:t>
        <a:bodyPr/>
        <a:lstStyle/>
        <a:p>
          <a:r>
            <a:rPr lang="en-GB" dirty="0"/>
            <a:t>Kindness</a:t>
          </a:r>
        </a:p>
      </dgm:t>
    </dgm:pt>
    <dgm:pt modelId="{CFE6A44F-9C7A-48CC-8910-52BC40770E0C}" type="parTrans" cxnId="{F5CCD690-5951-4A18-8485-5E6D01F4453D}">
      <dgm:prSet/>
      <dgm:spPr/>
      <dgm:t>
        <a:bodyPr/>
        <a:lstStyle/>
        <a:p>
          <a:endParaRPr lang="en-GB"/>
        </a:p>
      </dgm:t>
    </dgm:pt>
    <dgm:pt modelId="{2C08F8E0-68BA-4F14-8D37-595E48F4BAB0}" type="sibTrans" cxnId="{F5CCD690-5951-4A18-8485-5E6D01F4453D}">
      <dgm:prSet/>
      <dgm:spPr/>
      <dgm:t>
        <a:bodyPr/>
        <a:lstStyle/>
        <a:p>
          <a:endParaRPr lang="en-GB"/>
        </a:p>
      </dgm:t>
    </dgm:pt>
    <dgm:pt modelId="{9BD35A68-DDFA-403D-884D-A128BA30A415}">
      <dgm:prSet phldrT="[Text]"/>
      <dgm:spPr/>
      <dgm:t>
        <a:bodyPr/>
        <a:lstStyle/>
        <a:p>
          <a:r>
            <a:rPr lang="en-GB" dirty="0"/>
            <a:t>A&amp;E</a:t>
          </a:r>
        </a:p>
      </dgm:t>
    </dgm:pt>
    <dgm:pt modelId="{D21239C8-B92B-4731-8B78-1B2A9A06D143}" type="parTrans" cxnId="{CBA7BA17-1F15-4651-A5DF-E8D551BC4170}">
      <dgm:prSet/>
      <dgm:spPr/>
      <dgm:t>
        <a:bodyPr/>
        <a:lstStyle/>
        <a:p>
          <a:endParaRPr lang="en-GB"/>
        </a:p>
      </dgm:t>
    </dgm:pt>
    <dgm:pt modelId="{E888F327-7B62-4D47-9DE2-0E6FE70AAB7E}" type="sibTrans" cxnId="{CBA7BA17-1F15-4651-A5DF-E8D551BC4170}">
      <dgm:prSet/>
      <dgm:spPr/>
      <dgm:t>
        <a:bodyPr/>
        <a:lstStyle/>
        <a:p>
          <a:endParaRPr lang="en-GB"/>
        </a:p>
      </dgm:t>
    </dgm:pt>
    <dgm:pt modelId="{DD997692-46A7-48A4-9D0D-D8A9E91266B1}">
      <dgm:prSet phldrT="[Text]"/>
      <dgm:spPr/>
      <dgm:t>
        <a:bodyPr/>
        <a:lstStyle/>
        <a:p>
          <a:r>
            <a:rPr lang="en-GB" dirty="0"/>
            <a:t>Waiting</a:t>
          </a:r>
        </a:p>
      </dgm:t>
    </dgm:pt>
    <dgm:pt modelId="{3469C4A9-C1B1-4F95-9FFF-A6E0D76C156D}" type="parTrans" cxnId="{4046D2CF-3350-4484-B43E-1A1DE7E2BF2E}">
      <dgm:prSet/>
      <dgm:spPr/>
      <dgm:t>
        <a:bodyPr/>
        <a:lstStyle/>
        <a:p>
          <a:endParaRPr lang="en-GB"/>
        </a:p>
      </dgm:t>
    </dgm:pt>
    <dgm:pt modelId="{9D82CF93-1758-40D0-9C38-C431BA68C65E}" type="sibTrans" cxnId="{4046D2CF-3350-4484-B43E-1A1DE7E2BF2E}">
      <dgm:prSet/>
      <dgm:spPr/>
      <dgm:t>
        <a:bodyPr/>
        <a:lstStyle/>
        <a:p>
          <a:endParaRPr lang="en-GB"/>
        </a:p>
      </dgm:t>
    </dgm:pt>
    <dgm:pt modelId="{E8866E0A-1F78-4FAC-BE62-C29C5272C0C9}">
      <dgm:prSet phldrT="[Text]"/>
      <dgm:spPr/>
      <dgm:t>
        <a:bodyPr/>
        <a:lstStyle/>
        <a:p>
          <a:r>
            <a:rPr lang="en-GB" dirty="0"/>
            <a:t>Information</a:t>
          </a:r>
        </a:p>
      </dgm:t>
    </dgm:pt>
    <dgm:pt modelId="{E602DACB-6CBE-4805-9655-475FA20F383A}" type="parTrans" cxnId="{4019253C-E3BD-415E-A52B-7D18BD703D59}">
      <dgm:prSet/>
      <dgm:spPr/>
      <dgm:t>
        <a:bodyPr/>
        <a:lstStyle/>
        <a:p>
          <a:endParaRPr lang="en-GB"/>
        </a:p>
      </dgm:t>
    </dgm:pt>
    <dgm:pt modelId="{34BBD2E6-FAB3-4A46-904F-38C93F208E53}" type="sibTrans" cxnId="{4019253C-E3BD-415E-A52B-7D18BD703D59}">
      <dgm:prSet/>
      <dgm:spPr/>
      <dgm:t>
        <a:bodyPr/>
        <a:lstStyle/>
        <a:p>
          <a:endParaRPr lang="en-GB"/>
        </a:p>
      </dgm:t>
    </dgm:pt>
    <dgm:pt modelId="{2E97001C-4891-4D51-B77F-526F21791276}">
      <dgm:prSet phldrT="[Text]"/>
      <dgm:spPr/>
      <dgm:t>
        <a:bodyPr/>
        <a:lstStyle/>
        <a:p>
          <a:r>
            <a:rPr lang="en-GB" dirty="0"/>
            <a:t>Recovery</a:t>
          </a:r>
        </a:p>
      </dgm:t>
    </dgm:pt>
    <dgm:pt modelId="{72457039-F75C-401B-9BF8-F5A5BFF0193F}" type="parTrans" cxnId="{8191DA90-6338-45B5-9B2E-3017D85970B5}">
      <dgm:prSet/>
      <dgm:spPr/>
      <dgm:t>
        <a:bodyPr/>
        <a:lstStyle/>
        <a:p>
          <a:endParaRPr lang="en-GB"/>
        </a:p>
      </dgm:t>
    </dgm:pt>
    <dgm:pt modelId="{54135080-C128-45DF-80C4-0DCD7B186F32}" type="sibTrans" cxnId="{8191DA90-6338-45B5-9B2E-3017D85970B5}">
      <dgm:prSet/>
      <dgm:spPr/>
      <dgm:t>
        <a:bodyPr/>
        <a:lstStyle/>
        <a:p>
          <a:endParaRPr lang="en-GB"/>
        </a:p>
      </dgm:t>
    </dgm:pt>
    <dgm:pt modelId="{47AF0C2C-2205-4D1C-A569-BD016E82A31A}">
      <dgm:prSet phldrT="[Text]"/>
      <dgm:spPr/>
      <dgm:t>
        <a:bodyPr/>
        <a:lstStyle/>
        <a:p>
          <a:r>
            <a:rPr lang="en-GB" dirty="0"/>
            <a:t>OT</a:t>
          </a:r>
        </a:p>
      </dgm:t>
    </dgm:pt>
    <dgm:pt modelId="{9D3EE75C-843C-4DC9-AF73-958B36067D7A}" type="parTrans" cxnId="{1BCB37BE-F568-4C2D-B6EB-FBF7EE3B8A71}">
      <dgm:prSet/>
      <dgm:spPr/>
      <dgm:t>
        <a:bodyPr/>
        <a:lstStyle/>
        <a:p>
          <a:endParaRPr lang="en-GB"/>
        </a:p>
      </dgm:t>
    </dgm:pt>
    <dgm:pt modelId="{2FB29BC2-334C-4670-80EE-67069A461F81}" type="sibTrans" cxnId="{1BCB37BE-F568-4C2D-B6EB-FBF7EE3B8A71}">
      <dgm:prSet/>
      <dgm:spPr/>
      <dgm:t>
        <a:bodyPr/>
        <a:lstStyle/>
        <a:p>
          <a:endParaRPr lang="en-GB"/>
        </a:p>
      </dgm:t>
    </dgm:pt>
    <dgm:pt modelId="{01ECABBC-B9C1-4411-A53B-9858885FCE92}">
      <dgm:prSet phldrT="[Text]"/>
      <dgm:spPr/>
      <dgm:t>
        <a:bodyPr/>
        <a:lstStyle/>
        <a:p>
          <a:r>
            <a:rPr lang="en-GB" dirty="0" err="1"/>
            <a:t>Physio</a:t>
          </a:r>
          <a:endParaRPr lang="en-GB" dirty="0"/>
        </a:p>
      </dgm:t>
    </dgm:pt>
    <dgm:pt modelId="{85CCC83D-6A1C-4AF1-99D8-93BBF9DF4A05}" type="parTrans" cxnId="{D12C6037-B578-4A66-9EDC-81876DB5F1F2}">
      <dgm:prSet/>
      <dgm:spPr/>
      <dgm:t>
        <a:bodyPr/>
        <a:lstStyle/>
        <a:p>
          <a:endParaRPr lang="en-GB"/>
        </a:p>
      </dgm:t>
    </dgm:pt>
    <dgm:pt modelId="{97ED79B8-A916-4E81-909E-4D2A24C6805F}" type="sibTrans" cxnId="{D12C6037-B578-4A66-9EDC-81876DB5F1F2}">
      <dgm:prSet/>
      <dgm:spPr/>
      <dgm:t>
        <a:bodyPr/>
        <a:lstStyle/>
        <a:p>
          <a:endParaRPr lang="en-GB"/>
        </a:p>
      </dgm:t>
    </dgm:pt>
    <dgm:pt modelId="{5FECF29B-A311-4C57-8EF3-73A196C0549D}">
      <dgm:prSet phldrT="[Text]"/>
      <dgm:spPr/>
      <dgm:t>
        <a:bodyPr/>
        <a:lstStyle/>
        <a:p>
          <a:r>
            <a:rPr lang="en-GB" dirty="0"/>
            <a:t>Care</a:t>
          </a:r>
        </a:p>
      </dgm:t>
    </dgm:pt>
    <dgm:pt modelId="{DDB6B69A-1A38-4E6B-9981-106E3A01D4F7}" type="parTrans" cxnId="{7EAE6A9A-6B1E-41AC-94B9-07D98E14494C}">
      <dgm:prSet/>
      <dgm:spPr/>
      <dgm:t>
        <a:bodyPr/>
        <a:lstStyle/>
        <a:p>
          <a:endParaRPr lang="en-GB"/>
        </a:p>
      </dgm:t>
    </dgm:pt>
    <dgm:pt modelId="{6735BF84-3D0F-460B-9E3B-62FC955BD6A3}" type="sibTrans" cxnId="{7EAE6A9A-6B1E-41AC-94B9-07D98E14494C}">
      <dgm:prSet/>
      <dgm:spPr/>
      <dgm:t>
        <a:bodyPr/>
        <a:lstStyle/>
        <a:p>
          <a:endParaRPr lang="en-GB"/>
        </a:p>
      </dgm:t>
    </dgm:pt>
    <dgm:pt modelId="{BDF57D8D-A3B4-4ACE-A81C-B45CEC06898F}" type="pres">
      <dgm:prSet presAssocID="{0ADE8597-8E74-40CB-AFE7-DD0ACF20A9D5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BA6C06A7-70ED-435C-BB05-E3099D35B2E9}" type="pres">
      <dgm:prSet presAssocID="{0CC6049C-8DEA-4BBF-A7B9-F50C3669F920}" presName="gear1" presStyleLbl="node1" presStyleIdx="0" presStyleCnt="3">
        <dgm:presLayoutVars>
          <dgm:chMax val="1"/>
          <dgm:bulletEnabled val="1"/>
        </dgm:presLayoutVars>
      </dgm:prSet>
      <dgm:spPr/>
    </dgm:pt>
    <dgm:pt modelId="{553DED33-75A3-4501-A0C9-47974F82F86B}" type="pres">
      <dgm:prSet presAssocID="{0CC6049C-8DEA-4BBF-A7B9-F50C3669F920}" presName="gear1srcNode" presStyleLbl="node1" presStyleIdx="0" presStyleCnt="3"/>
      <dgm:spPr/>
    </dgm:pt>
    <dgm:pt modelId="{06C00B40-C02C-4F71-9670-C0475D68AEF1}" type="pres">
      <dgm:prSet presAssocID="{0CC6049C-8DEA-4BBF-A7B9-F50C3669F920}" presName="gear1dstNode" presStyleLbl="node1" presStyleIdx="0" presStyleCnt="3"/>
      <dgm:spPr/>
    </dgm:pt>
    <dgm:pt modelId="{F8700D42-D246-48FE-B9DE-964BA68D0BDD}" type="pres">
      <dgm:prSet presAssocID="{0CC6049C-8DEA-4BBF-A7B9-F50C3669F920}" presName="gear1ch" presStyleLbl="fgAcc1" presStyleIdx="0" presStyleCnt="3" custScaleY="62756">
        <dgm:presLayoutVars>
          <dgm:chMax val="0"/>
          <dgm:bulletEnabled val="1"/>
        </dgm:presLayoutVars>
      </dgm:prSet>
      <dgm:spPr/>
    </dgm:pt>
    <dgm:pt modelId="{DCC63157-C3C5-4C04-B4FF-E4F90F779191}" type="pres">
      <dgm:prSet presAssocID="{9BD35A68-DDFA-403D-884D-A128BA30A415}" presName="gear2" presStyleLbl="node1" presStyleIdx="1" presStyleCnt="3">
        <dgm:presLayoutVars>
          <dgm:chMax val="1"/>
          <dgm:bulletEnabled val="1"/>
        </dgm:presLayoutVars>
      </dgm:prSet>
      <dgm:spPr/>
    </dgm:pt>
    <dgm:pt modelId="{EE4171E7-C21B-4966-B563-639C1602962B}" type="pres">
      <dgm:prSet presAssocID="{9BD35A68-DDFA-403D-884D-A128BA30A415}" presName="gear2srcNode" presStyleLbl="node1" presStyleIdx="1" presStyleCnt="3"/>
      <dgm:spPr/>
    </dgm:pt>
    <dgm:pt modelId="{C5C36B39-D781-4DAF-8F31-BB382D954FE4}" type="pres">
      <dgm:prSet presAssocID="{9BD35A68-DDFA-403D-884D-A128BA30A415}" presName="gear2dstNode" presStyleLbl="node1" presStyleIdx="1" presStyleCnt="3"/>
      <dgm:spPr/>
    </dgm:pt>
    <dgm:pt modelId="{1FA20710-E914-4D25-9D1F-786ABE2E22AB}" type="pres">
      <dgm:prSet presAssocID="{9BD35A68-DDFA-403D-884D-A128BA30A415}" presName="gear2ch" presStyleLbl="fgAcc1" presStyleIdx="1" presStyleCnt="3" custScaleY="69429">
        <dgm:presLayoutVars>
          <dgm:chMax val="0"/>
          <dgm:bulletEnabled val="1"/>
        </dgm:presLayoutVars>
      </dgm:prSet>
      <dgm:spPr/>
    </dgm:pt>
    <dgm:pt modelId="{FA08AFBF-5F1A-428F-A4FB-646512F1EBF8}" type="pres">
      <dgm:prSet presAssocID="{2E97001C-4891-4D51-B77F-526F21791276}" presName="gear3" presStyleLbl="node1" presStyleIdx="2" presStyleCnt="3"/>
      <dgm:spPr/>
    </dgm:pt>
    <dgm:pt modelId="{0CDB0AAD-8CDA-4DF2-A708-607A9343A402}" type="pres">
      <dgm:prSet presAssocID="{2E97001C-4891-4D51-B77F-526F21791276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B38AE794-B7C7-4096-8570-2C030CF66C64}" type="pres">
      <dgm:prSet presAssocID="{2E97001C-4891-4D51-B77F-526F21791276}" presName="gear3srcNode" presStyleLbl="node1" presStyleIdx="2" presStyleCnt="3"/>
      <dgm:spPr/>
    </dgm:pt>
    <dgm:pt modelId="{43AF62FE-49CA-4A53-A74A-9AF7B7F87E72}" type="pres">
      <dgm:prSet presAssocID="{2E97001C-4891-4D51-B77F-526F21791276}" presName="gear3dstNode" presStyleLbl="node1" presStyleIdx="2" presStyleCnt="3"/>
      <dgm:spPr/>
    </dgm:pt>
    <dgm:pt modelId="{F88B134C-5778-4C41-B1AB-E75C5782673A}" type="pres">
      <dgm:prSet presAssocID="{2E97001C-4891-4D51-B77F-526F21791276}" presName="gear3ch" presStyleLbl="fgAcc1" presStyleIdx="2" presStyleCnt="3" custScaleY="63985">
        <dgm:presLayoutVars>
          <dgm:chMax val="0"/>
          <dgm:bulletEnabled val="1"/>
        </dgm:presLayoutVars>
      </dgm:prSet>
      <dgm:spPr/>
    </dgm:pt>
    <dgm:pt modelId="{E3E845D3-F250-41B5-91FE-D07A711BE932}" type="pres">
      <dgm:prSet presAssocID="{4ABD6F00-E63E-40E5-8BC4-821CA4579675}" presName="connector1" presStyleLbl="sibTrans2D1" presStyleIdx="0" presStyleCnt="3"/>
      <dgm:spPr/>
    </dgm:pt>
    <dgm:pt modelId="{12BA1232-890F-4410-8149-BDB906636746}" type="pres">
      <dgm:prSet presAssocID="{E888F327-7B62-4D47-9DE2-0E6FE70AAB7E}" presName="connector2" presStyleLbl="sibTrans2D1" presStyleIdx="1" presStyleCnt="3"/>
      <dgm:spPr/>
    </dgm:pt>
    <dgm:pt modelId="{E5BEC689-4C45-4ED4-999B-0A1736068289}" type="pres">
      <dgm:prSet presAssocID="{54135080-C128-45DF-80C4-0DCD7B186F32}" presName="connector3" presStyleLbl="sibTrans2D1" presStyleIdx="2" presStyleCnt="3"/>
      <dgm:spPr/>
    </dgm:pt>
  </dgm:ptLst>
  <dgm:cxnLst>
    <dgm:cxn modelId="{CBA7BA17-1F15-4651-A5DF-E8D551BC4170}" srcId="{0ADE8597-8E74-40CB-AFE7-DD0ACF20A9D5}" destId="{9BD35A68-DDFA-403D-884D-A128BA30A415}" srcOrd="1" destOrd="0" parTransId="{D21239C8-B92B-4731-8B78-1B2A9A06D143}" sibTransId="{E888F327-7B62-4D47-9DE2-0E6FE70AAB7E}"/>
    <dgm:cxn modelId="{C026C62E-8FE4-493B-B8FF-D3ED92EED223}" type="presOf" srcId="{0CC6049C-8DEA-4BBF-A7B9-F50C3669F920}" destId="{BA6C06A7-70ED-435C-BB05-E3099D35B2E9}" srcOrd="0" destOrd="0" presId="urn:microsoft.com/office/officeart/2005/8/layout/gear1"/>
    <dgm:cxn modelId="{D12C6037-B578-4A66-9EDC-81876DB5F1F2}" srcId="{2E97001C-4891-4D51-B77F-526F21791276}" destId="{01ECABBC-B9C1-4411-A53B-9858885FCE92}" srcOrd="1" destOrd="0" parTransId="{85CCC83D-6A1C-4AF1-99D8-93BBF9DF4A05}" sibTransId="{97ED79B8-A916-4E81-909E-4D2A24C6805F}"/>
    <dgm:cxn modelId="{83F39D3B-A5B7-4E33-A2E4-72981E24547A}" type="presOf" srcId="{2E97001C-4891-4D51-B77F-526F21791276}" destId="{B38AE794-B7C7-4096-8570-2C030CF66C64}" srcOrd="2" destOrd="0" presId="urn:microsoft.com/office/officeart/2005/8/layout/gear1"/>
    <dgm:cxn modelId="{4019253C-E3BD-415E-A52B-7D18BD703D59}" srcId="{9BD35A68-DDFA-403D-884D-A128BA30A415}" destId="{E8866E0A-1F78-4FAC-BE62-C29C5272C0C9}" srcOrd="1" destOrd="0" parTransId="{E602DACB-6CBE-4805-9655-475FA20F383A}" sibTransId="{34BBD2E6-FAB3-4A46-904F-38C93F208E53}"/>
    <dgm:cxn modelId="{2349B664-5FED-46EF-BC03-9524CF0C5B63}" type="presOf" srcId="{47AF0C2C-2205-4D1C-A569-BD016E82A31A}" destId="{F88B134C-5778-4C41-B1AB-E75C5782673A}" srcOrd="0" destOrd="0" presId="urn:microsoft.com/office/officeart/2005/8/layout/gear1"/>
    <dgm:cxn modelId="{DE567A66-C962-480B-981C-B6F8E16E588A}" type="presOf" srcId="{9BD35A68-DDFA-403D-884D-A128BA30A415}" destId="{DCC63157-C3C5-4C04-B4FF-E4F90F779191}" srcOrd="0" destOrd="0" presId="urn:microsoft.com/office/officeart/2005/8/layout/gear1"/>
    <dgm:cxn modelId="{2614C968-4020-4481-B427-F555784863AA}" type="presOf" srcId="{0CC6049C-8DEA-4BBF-A7B9-F50C3669F920}" destId="{553DED33-75A3-4501-A0C9-47974F82F86B}" srcOrd="1" destOrd="0" presId="urn:microsoft.com/office/officeart/2005/8/layout/gear1"/>
    <dgm:cxn modelId="{C870F94F-1C4F-4E5B-AA58-61C2FB7DFA44}" type="presOf" srcId="{0ADE8597-8E74-40CB-AFE7-DD0ACF20A9D5}" destId="{BDF57D8D-A3B4-4ACE-A81C-B45CEC06898F}" srcOrd="0" destOrd="0" presId="urn:microsoft.com/office/officeart/2005/8/layout/gear1"/>
    <dgm:cxn modelId="{4658A453-5A7E-47AD-B568-D2B52E808E0B}" type="presOf" srcId="{0CC6049C-8DEA-4BBF-A7B9-F50C3669F920}" destId="{06C00B40-C02C-4F71-9670-C0475D68AEF1}" srcOrd="2" destOrd="0" presId="urn:microsoft.com/office/officeart/2005/8/layout/gear1"/>
    <dgm:cxn modelId="{1D9C2878-7BC8-48B1-A921-037D0C7682F2}" type="presOf" srcId="{9BD35A68-DDFA-403D-884D-A128BA30A415}" destId="{EE4171E7-C21B-4966-B563-639C1602962B}" srcOrd="1" destOrd="0" presId="urn:microsoft.com/office/officeart/2005/8/layout/gear1"/>
    <dgm:cxn modelId="{C2AA3578-CCEB-493E-80F3-8DFFD94C4A01}" type="presOf" srcId="{DD997692-46A7-48A4-9D0D-D8A9E91266B1}" destId="{1FA20710-E914-4D25-9D1F-786ABE2E22AB}" srcOrd="0" destOrd="0" presId="urn:microsoft.com/office/officeart/2005/8/layout/gear1"/>
    <dgm:cxn modelId="{78142D80-2084-4B06-84CD-75F405D841E6}" type="presOf" srcId="{54135080-C128-45DF-80C4-0DCD7B186F32}" destId="{E5BEC689-4C45-4ED4-999B-0A1736068289}" srcOrd="0" destOrd="0" presId="urn:microsoft.com/office/officeart/2005/8/layout/gear1"/>
    <dgm:cxn modelId="{F5CCD690-5951-4A18-8485-5E6D01F4453D}" srcId="{0CC6049C-8DEA-4BBF-A7B9-F50C3669F920}" destId="{BF64D045-9755-4FBE-BACF-31BBD3E0E3A5}" srcOrd="0" destOrd="0" parTransId="{CFE6A44F-9C7A-48CC-8910-52BC40770E0C}" sibTransId="{2C08F8E0-68BA-4F14-8D37-595E48F4BAB0}"/>
    <dgm:cxn modelId="{8191DA90-6338-45B5-9B2E-3017D85970B5}" srcId="{0ADE8597-8E74-40CB-AFE7-DD0ACF20A9D5}" destId="{2E97001C-4891-4D51-B77F-526F21791276}" srcOrd="2" destOrd="0" parTransId="{72457039-F75C-401B-9BF8-F5A5BFF0193F}" sibTransId="{54135080-C128-45DF-80C4-0DCD7B186F32}"/>
    <dgm:cxn modelId="{7EAE6A9A-6B1E-41AC-94B9-07D98E14494C}" srcId="{0CC6049C-8DEA-4BBF-A7B9-F50C3669F920}" destId="{5FECF29B-A311-4C57-8EF3-73A196C0549D}" srcOrd="1" destOrd="0" parTransId="{DDB6B69A-1A38-4E6B-9981-106E3A01D4F7}" sibTransId="{6735BF84-3D0F-460B-9E3B-62FC955BD6A3}"/>
    <dgm:cxn modelId="{2AB92AA2-65FD-47E7-87E8-AAE04CDFAA8C}" type="presOf" srcId="{2E97001C-4891-4D51-B77F-526F21791276}" destId="{0CDB0AAD-8CDA-4DF2-A708-607A9343A402}" srcOrd="1" destOrd="0" presId="urn:microsoft.com/office/officeart/2005/8/layout/gear1"/>
    <dgm:cxn modelId="{DF7D81AA-519E-43A2-BE9C-E690DDC9AF4B}" type="presOf" srcId="{01ECABBC-B9C1-4411-A53B-9858885FCE92}" destId="{F88B134C-5778-4C41-B1AB-E75C5782673A}" srcOrd="0" destOrd="1" presId="urn:microsoft.com/office/officeart/2005/8/layout/gear1"/>
    <dgm:cxn modelId="{1576B5AA-A47C-402B-A9A3-76A806D76CF3}" type="presOf" srcId="{E8866E0A-1F78-4FAC-BE62-C29C5272C0C9}" destId="{1FA20710-E914-4D25-9D1F-786ABE2E22AB}" srcOrd="0" destOrd="1" presId="urn:microsoft.com/office/officeart/2005/8/layout/gear1"/>
    <dgm:cxn modelId="{FF3AE1B1-4F82-42D6-BE48-971FBBBD1CF1}" type="presOf" srcId="{2E97001C-4891-4D51-B77F-526F21791276}" destId="{43AF62FE-49CA-4A53-A74A-9AF7B7F87E72}" srcOrd="3" destOrd="0" presId="urn:microsoft.com/office/officeart/2005/8/layout/gear1"/>
    <dgm:cxn modelId="{1BCB37BE-F568-4C2D-B6EB-FBF7EE3B8A71}" srcId="{2E97001C-4891-4D51-B77F-526F21791276}" destId="{47AF0C2C-2205-4D1C-A569-BD016E82A31A}" srcOrd="0" destOrd="0" parTransId="{9D3EE75C-843C-4DC9-AF73-958B36067D7A}" sibTransId="{2FB29BC2-334C-4670-80EE-67069A461F81}"/>
    <dgm:cxn modelId="{1F1F14C1-0589-417D-B832-81948CDF6AF5}" type="presOf" srcId="{E888F327-7B62-4D47-9DE2-0E6FE70AAB7E}" destId="{12BA1232-890F-4410-8149-BDB906636746}" srcOrd="0" destOrd="0" presId="urn:microsoft.com/office/officeart/2005/8/layout/gear1"/>
    <dgm:cxn modelId="{206F4AC5-D13C-4624-A843-FE2E2E982FB1}" type="presOf" srcId="{5FECF29B-A311-4C57-8EF3-73A196C0549D}" destId="{F8700D42-D246-48FE-B9DE-964BA68D0BDD}" srcOrd="0" destOrd="1" presId="urn:microsoft.com/office/officeart/2005/8/layout/gear1"/>
    <dgm:cxn modelId="{6C2032C6-DE40-40E2-9013-2B36825C69E1}" type="presOf" srcId="{BF64D045-9755-4FBE-BACF-31BBD3E0E3A5}" destId="{F8700D42-D246-48FE-B9DE-964BA68D0BDD}" srcOrd="0" destOrd="0" presId="urn:microsoft.com/office/officeart/2005/8/layout/gear1"/>
    <dgm:cxn modelId="{893C23C7-8B58-435D-A7A1-023FAD617CD9}" type="presOf" srcId="{9BD35A68-DDFA-403D-884D-A128BA30A415}" destId="{C5C36B39-D781-4DAF-8F31-BB382D954FE4}" srcOrd="2" destOrd="0" presId="urn:microsoft.com/office/officeart/2005/8/layout/gear1"/>
    <dgm:cxn modelId="{854C90C7-5BBD-4B6D-BAAC-04430621042A}" type="presOf" srcId="{2E97001C-4891-4D51-B77F-526F21791276}" destId="{FA08AFBF-5F1A-428F-A4FB-646512F1EBF8}" srcOrd="0" destOrd="0" presId="urn:microsoft.com/office/officeart/2005/8/layout/gear1"/>
    <dgm:cxn modelId="{4046D2CF-3350-4484-B43E-1A1DE7E2BF2E}" srcId="{9BD35A68-DDFA-403D-884D-A128BA30A415}" destId="{DD997692-46A7-48A4-9D0D-D8A9E91266B1}" srcOrd="0" destOrd="0" parTransId="{3469C4A9-C1B1-4F95-9FFF-A6E0D76C156D}" sibTransId="{9D82CF93-1758-40D0-9C38-C431BA68C65E}"/>
    <dgm:cxn modelId="{AB3C3DD6-2302-4B15-B8FD-33BF13A689F4}" srcId="{0ADE8597-8E74-40CB-AFE7-DD0ACF20A9D5}" destId="{0CC6049C-8DEA-4BBF-A7B9-F50C3669F920}" srcOrd="0" destOrd="0" parTransId="{0F27F5D6-C646-4ACE-873C-EA788551FB3B}" sibTransId="{4ABD6F00-E63E-40E5-8BC4-821CA4579675}"/>
    <dgm:cxn modelId="{D16B53E6-45F1-4AD9-8F9F-55EAF0C9851B}" type="presOf" srcId="{4ABD6F00-E63E-40E5-8BC4-821CA4579675}" destId="{E3E845D3-F250-41B5-91FE-D07A711BE932}" srcOrd="0" destOrd="0" presId="urn:microsoft.com/office/officeart/2005/8/layout/gear1"/>
    <dgm:cxn modelId="{8578D4F0-4E0F-4464-BAB9-B36ECC8AE495}" type="presParOf" srcId="{BDF57D8D-A3B4-4ACE-A81C-B45CEC06898F}" destId="{BA6C06A7-70ED-435C-BB05-E3099D35B2E9}" srcOrd="0" destOrd="0" presId="urn:microsoft.com/office/officeart/2005/8/layout/gear1"/>
    <dgm:cxn modelId="{8979AF04-AC7B-42F3-BC12-02FE3054DB4A}" type="presParOf" srcId="{BDF57D8D-A3B4-4ACE-A81C-B45CEC06898F}" destId="{553DED33-75A3-4501-A0C9-47974F82F86B}" srcOrd="1" destOrd="0" presId="urn:microsoft.com/office/officeart/2005/8/layout/gear1"/>
    <dgm:cxn modelId="{682FF8A6-AA7F-4860-92D5-D1498CE8AE9A}" type="presParOf" srcId="{BDF57D8D-A3B4-4ACE-A81C-B45CEC06898F}" destId="{06C00B40-C02C-4F71-9670-C0475D68AEF1}" srcOrd="2" destOrd="0" presId="urn:microsoft.com/office/officeart/2005/8/layout/gear1"/>
    <dgm:cxn modelId="{08446D30-73BB-4538-9D30-F09462742D0D}" type="presParOf" srcId="{BDF57D8D-A3B4-4ACE-A81C-B45CEC06898F}" destId="{F8700D42-D246-48FE-B9DE-964BA68D0BDD}" srcOrd="3" destOrd="0" presId="urn:microsoft.com/office/officeart/2005/8/layout/gear1"/>
    <dgm:cxn modelId="{7C779B81-0493-4650-AE75-378F85086B03}" type="presParOf" srcId="{BDF57D8D-A3B4-4ACE-A81C-B45CEC06898F}" destId="{DCC63157-C3C5-4C04-B4FF-E4F90F779191}" srcOrd="4" destOrd="0" presId="urn:microsoft.com/office/officeart/2005/8/layout/gear1"/>
    <dgm:cxn modelId="{9A62BB90-93DE-4453-9E64-D169552C4CB0}" type="presParOf" srcId="{BDF57D8D-A3B4-4ACE-A81C-B45CEC06898F}" destId="{EE4171E7-C21B-4966-B563-639C1602962B}" srcOrd="5" destOrd="0" presId="urn:microsoft.com/office/officeart/2005/8/layout/gear1"/>
    <dgm:cxn modelId="{178AC45C-8839-438C-9239-03D97B3BBE66}" type="presParOf" srcId="{BDF57D8D-A3B4-4ACE-A81C-B45CEC06898F}" destId="{C5C36B39-D781-4DAF-8F31-BB382D954FE4}" srcOrd="6" destOrd="0" presId="urn:microsoft.com/office/officeart/2005/8/layout/gear1"/>
    <dgm:cxn modelId="{4E113887-3409-4140-829D-3B3A93CDE96B}" type="presParOf" srcId="{BDF57D8D-A3B4-4ACE-A81C-B45CEC06898F}" destId="{1FA20710-E914-4D25-9D1F-786ABE2E22AB}" srcOrd="7" destOrd="0" presId="urn:microsoft.com/office/officeart/2005/8/layout/gear1"/>
    <dgm:cxn modelId="{67F102F1-B2C1-4B19-B1A8-EF258BD26CB9}" type="presParOf" srcId="{BDF57D8D-A3B4-4ACE-A81C-B45CEC06898F}" destId="{FA08AFBF-5F1A-428F-A4FB-646512F1EBF8}" srcOrd="8" destOrd="0" presId="urn:microsoft.com/office/officeart/2005/8/layout/gear1"/>
    <dgm:cxn modelId="{025BF86A-13C8-4C43-9528-7FD069C68D9E}" type="presParOf" srcId="{BDF57D8D-A3B4-4ACE-A81C-B45CEC06898F}" destId="{0CDB0AAD-8CDA-4DF2-A708-607A9343A402}" srcOrd="9" destOrd="0" presId="urn:microsoft.com/office/officeart/2005/8/layout/gear1"/>
    <dgm:cxn modelId="{54E500D4-1C5A-457B-89E1-4E9C8E352453}" type="presParOf" srcId="{BDF57D8D-A3B4-4ACE-A81C-B45CEC06898F}" destId="{B38AE794-B7C7-4096-8570-2C030CF66C64}" srcOrd="10" destOrd="0" presId="urn:microsoft.com/office/officeart/2005/8/layout/gear1"/>
    <dgm:cxn modelId="{B4164F8B-D057-45EC-A7F9-DB7EAADF5DE1}" type="presParOf" srcId="{BDF57D8D-A3B4-4ACE-A81C-B45CEC06898F}" destId="{43AF62FE-49CA-4A53-A74A-9AF7B7F87E72}" srcOrd="11" destOrd="0" presId="urn:microsoft.com/office/officeart/2005/8/layout/gear1"/>
    <dgm:cxn modelId="{4B4F26E4-5DCC-4D58-9B42-E408A23528A2}" type="presParOf" srcId="{BDF57D8D-A3B4-4ACE-A81C-B45CEC06898F}" destId="{F88B134C-5778-4C41-B1AB-E75C5782673A}" srcOrd="12" destOrd="0" presId="urn:microsoft.com/office/officeart/2005/8/layout/gear1"/>
    <dgm:cxn modelId="{48AA0C69-E163-4A2D-9C55-9E1126754051}" type="presParOf" srcId="{BDF57D8D-A3B4-4ACE-A81C-B45CEC06898F}" destId="{E3E845D3-F250-41B5-91FE-D07A711BE932}" srcOrd="13" destOrd="0" presId="urn:microsoft.com/office/officeart/2005/8/layout/gear1"/>
    <dgm:cxn modelId="{1BE0A8A8-CE24-4D7A-A4DA-88448F80ADE8}" type="presParOf" srcId="{BDF57D8D-A3B4-4ACE-A81C-B45CEC06898F}" destId="{12BA1232-890F-4410-8149-BDB906636746}" srcOrd="14" destOrd="0" presId="urn:microsoft.com/office/officeart/2005/8/layout/gear1"/>
    <dgm:cxn modelId="{2EFD2966-E2FB-4438-B80E-D12CC4191933}" type="presParOf" srcId="{BDF57D8D-A3B4-4ACE-A81C-B45CEC06898F}" destId="{E5BEC689-4C45-4ED4-999B-0A1736068289}" srcOrd="15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60AA89-D508-4484-A1F0-720B2829DF9F}">
      <dsp:nvSpPr>
        <dsp:cNvPr id="0" name=""/>
        <dsp:cNvSpPr/>
      </dsp:nvSpPr>
      <dsp:spPr>
        <a:xfrm>
          <a:off x="3015800" y="1941137"/>
          <a:ext cx="1385222" cy="1385222"/>
        </a:xfrm>
        <a:prstGeom prst="ellipse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Patient, User or carer</a:t>
          </a:r>
        </a:p>
      </dsp:txBody>
      <dsp:txXfrm>
        <a:off x="3218661" y="2143998"/>
        <a:ext cx="979500" cy="979500"/>
      </dsp:txXfrm>
    </dsp:sp>
    <dsp:sp modelId="{2571F3AD-EA8A-433F-9A5F-C99A83FB088E}">
      <dsp:nvSpPr>
        <dsp:cNvPr id="0" name=""/>
        <dsp:cNvSpPr/>
      </dsp:nvSpPr>
      <dsp:spPr>
        <a:xfrm rot="16200000">
          <a:off x="3561977" y="1437647"/>
          <a:ext cx="292868" cy="4709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500" kern="1200"/>
        </a:p>
      </dsp:txBody>
      <dsp:txXfrm>
        <a:off x="3605907" y="1575772"/>
        <a:ext cx="205008" cy="282585"/>
      </dsp:txXfrm>
    </dsp:sp>
    <dsp:sp modelId="{7F98D0A1-001B-4C5C-9FE1-397AE3E0396F}">
      <dsp:nvSpPr>
        <dsp:cNvPr id="0" name=""/>
        <dsp:cNvSpPr/>
      </dsp:nvSpPr>
      <dsp:spPr>
        <a:xfrm>
          <a:off x="3015800" y="3333"/>
          <a:ext cx="1385222" cy="13852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Health care provider</a:t>
          </a:r>
        </a:p>
      </dsp:txBody>
      <dsp:txXfrm>
        <a:off x="3218661" y="206194"/>
        <a:ext cx="979500" cy="979500"/>
      </dsp:txXfrm>
    </dsp:sp>
    <dsp:sp modelId="{54BBD8EA-3137-439D-8073-0D0839CA7F75}">
      <dsp:nvSpPr>
        <dsp:cNvPr id="0" name=""/>
        <dsp:cNvSpPr/>
      </dsp:nvSpPr>
      <dsp:spPr>
        <a:xfrm rot="19800000">
          <a:off x="4393893" y="1917954"/>
          <a:ext cx="292868" cy="4709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500" kern="1200"/>
        </a:p>
      </dsp:txBody>
      <dsp:txXfrm>
        <a:off x="4399779" y="2034114"/>
        <a:ext cx="205008" cy="282585"/>
      </dsp:txXfrm>
    </dsp:sp>
    <dsp:sp modelId="{84657894-DF51-4CC5-AFA0-FF2B0037BE23}">
      <dsp:nvSpPr>
        <dsp:cNvPr id="0" name=""/>
        <dsp:cNvSpPr/>
      </dsp:nvSpPr>
      <dsp:spPr>
        <a:xfrm>
          <a:off x="4693988" y="972235"/>
          <a:ext cx="1385222" cy="13852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Social care provider</a:t>
          </a:r>
        </a:p>
      </dsp:txBody>
      <dsp:txXfrm>
        <a:off x="4896849" y="1175096"/>
        <a:ext cx="979500" cy="979500"/>
      </dsp:txXfrm>
    </dsp:sp>
    <dsp:sp modelId="{DD6A0686-5AE5-4B4A-9D6C-C1B91B3D535A}">
      <dsp:nvSpPr>
        <dsp:cNvPr id="0" name=""/>
        <dsp:cNvSpPr/>
      </dsp:nvSpPr>
      <dsp:spPr>
        <a:xfrm rot="1800000">
          <a:off x="4393893" y="2878567"/>
          <a:ext cx="292868" cy="4709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500" kern="1200"/>
        </a:p>
      </dsp:txBody>
      <dsp:txXfrm>
        <a:off x="4399779" y="2950797"/>
        <a:ext cx="205008" cy="282585"/>
      </dsp:txXfrm>
    </dsp:sp>
    <dsp:sp modelId="{BC6C391D-C49E-42B3-8678-30BD8613E648}">
      <dsp:nvSpPr>
        <dsp:cNvPr id="0" name=""/>
        <dsp:cNvSpPr/>
      </dsp:nvSpPr>
      <dsp:spPr>
        <a:xfrm>
          <a:off x="4693988" y="2910040"/>
          <a:ext cx="1385222" cy="13852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Care Home</a:t>
          </a:r>
        </a:p>
      </dsp:txBody>
      <dsp:txXfrm>
        <a:off x="4896849" y="3112901"/>
        <a:ext cx="979500" cy="979500"/>
      </dsp:txXfrm>
    </dsp:sp>
    <dsp:sp modelId="{D6905DE1-CA60-4389-84FB-2380C61C0AC7}">
      <dsp:nvSpPr>
        <dsp:cNvPr id="0" name=""/>
        <dsp:cNvSpPr/>
      </dsp:nvSpPr>
      <dsp:spPr>
        <a:xfrm rot="5400000">
          <a:off x="3561977" y="3358874"/>
          <a:ext cx="292868" cy="4709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500" kern="1200"/>
        </a:p>
      </dsp:txBody>
      <dsp:txXfrm>
        <a:off x="3605907" y="3409139"/>
        <a:ext cx="205008" cy="282585"/>
      </dsp:txXfrm>
    </dsp:sp>
    <dsp:sp modelId="{AB1D60DE-FE25-4451-B251-2FB5F0D3AD02}">
      <dsp:nvSpPr>
        <dsp:cNvPr id="0" name=""/>
        <dsp:cNvSpPr/>
      </dsp:nvSpPr>
      <dsp:spPr>
        <a:xfrm>
          <a:off x="3015800" y="3878942"/>
          <a:ext cx="1385222" cy="13852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GP</a:t>
          </a:r>
        </a:p>
      </dsp:txBody>
      <dsp:txXfrm>
        <a:off x="3218661" y="4081803"/>
        <a:ext cx="979500" cy="979500"/>
      </dsp:txXfrm>
    </dsp:sp>
    <dsp:sp modelId="{530E7698-CA4F-4229-8807-946189F229F7}">
      <dsp:nvSpPr>
        <dsp:cNvPr id="0" name=""/>
        <dsp:cNvSpPr/>
      </dsp:nvSpPr>
      <dsp:spPr>
        <a:xfrm rot="9000000">
          <a:off x="2730062" y="2878567"/>
          <a:ext cx="292868" cy="4709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500" kern="1200"/>
        </a:p>
      </dsp:txBody>
      <dsp:txXfrm rot="10800000">
        <a:off x="2812036" y="2950797"/>
        <a:ext cx="205008" cy="282585"/>
      </dsp:txXfrm>
    </dsp:sp>
    <dsp:sp modelId="{5B7CFD4D-537C-42AE-B5C7-A389F4DE8CA8}">
      <dsp:nvSpPr>
        <dsp:cNvPr id="0" name=""/>
        <dsp:cNvSpPr/>
      </dsp:nvSpPr>
      <dsp:spPr>
        <a:xfrm>
          <a:off x="1337613" y="2910040"/>
          <a:ext cx="1385222" cy="13852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Community Health Provider</a:t>
          </a:r>
        </a:p>
      </dsp:txBody>
      <dsp:txXfrm>
        <a:off x="1540474" y="3112901"/>
        <a:ext cx="979500" cy="979500"/>
      </dsp:txXfrm>
    </dsp:sp>
    <dsp:sp modelId="{3D3793E2-CCAA-41BF-8B1D-914261DF7BAB}">
      <dsp:nvSpPr>
        <dsp:cNvPr id="0" name=""/>
        <dsp:cNvSpPr/>
      </dsp:nvSpPr>
      <dsp:spPr>
        <a:xfrm rot="12600000">
          <a:off x="2730062" y="1917954"/>
          <a:ext cx="292868" cy="4709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500" kern="1200"/>
        </a:p>
      </dsp:txBody>
      <dsp:txXfrm rot="10800000">
        <a:off x="2812036" y="2034114"/>
        <a:ext cx="205008" cy="282585"/>
      </dsp:txXfrm>
    </dsp:sp>
    <dsp:sp modelId="{5C3CE5CE-9022-4D0E-AF9B-47EE20477E44}">
      <dsp:nvSpPr>
        <dsp:cNvPr id="0" name=""/>
        <dsp:cNvSpPr/>
      </dsp:nvSpPr>
      <dsp:spPr>
        <a:xfrm>
          <a:off x="1337613" y="972235"/>
          <a:ext cx="1385222" cy="13852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Domiciliary care</a:t>
          </a:r>
        </a:p>
      </dsp:txBody>
      <dsp:txXfrm>
        <a:off x="1540474" y="1175096"/>
        <a:ext cx="979500" cy="9795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6C06A7-70ED-435C-BB05-E3099D35B2E9}">
      <dsp:nvSpPr>
        <dsp:cNvPr id="0" name=""/>
        <dsp:cNvSpPr/>
      </dsp:nvSpPr>
      <dsp:spPr>
        <a:xfrm>
          <a:off x="3359415" y="2275351"/>
          <a:ext cx="2780984" cy="2780984"/>
        </a:xfrm>
        <a:prstGeom prst="gear9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Care home</a:t>
          </a:r>
        </a:p>
      </dsp:txBody>
      <dsp:txXfrm>
        <a:off x="3918516" y="2926783"/>
        <a:ext cx="1662782" cy="1429483"/>
      </dsp:txXfrm>
    </dsp:sp>
    <dsp:sp modelId="{F8700D42-D246-48FE-B9DE-964BA68D0BDD}">
      <dsp:nvSpPr>
        <dsp:cNvPr id="0" name=""/>
        <dsp:cNvSpPr/>
      </dsp:nvSpPr>
      <dsp:spPr>
        <a:xfrm>
          <a:off x="3005471" y="4192239"/>
          <a:ext cx="1769717" cy="6663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 dirty="0"/>
            <a:t>Kindness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 dirty="0"/>
            <a:t>Care</a:t>
          </a:r>
        </a:p>
      </dsp:txBody>
      <dsp:txXfrm>
        <a:off x="3024988" y="4211756"/>
        <a:ext cx="1730683" cy="627328"/>
      </dsp:txXfrm>
    </dsp:sp>
    <dsp:sp modelId="{DCC63157-C3C5-4C04-B4FF-E4F90F779191}">
      <dsp:nvSpPr>
        <dsp:cNvPr id="0" name=""/>
        <dsp:cNvSpPr/>
      </dsp:nvSpPr>
      <dsp:spPr>
        <a:xfrm>
          <a:off x="1741387" y="1618027"/>
          <a:ext cx="2022534" cy="2022534"/>
        </a:xfrm>
        <a:prstGeom prst="gear6">
          <a:avLst/>
        </a:prstGeom>
        <a:solidFill>
          <a:schemeClr val="accent6">
            <a:shade val="80000"/>
            <a:hueOff val="0"/>
            <a:satOff val="-16910"/>
            <a:lumOff val="1690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A&amp;E</a:t>
          </a:r>
        </a:p>
      </dsp:txBody>
      <dsp:txXfrm>
        <a:off x="2250566" y="2130283"/>
        <a:ext cx="1004176" cy="998022"/>
      </dsp:txXfrm>
    </dsp:sp>
    <dsp:sp modelId="{1FA20710-E914-4D25-9D1F-786ABE2E22AB}">
      <dsp:nvSpPr>
        <dsp:cNvPr id="0" name=""/>
        <dsp:cNvSpPr/>
      </dsp:nvSpPr>
      <dsp:spPr>
        <a:xfrm>
          <a:off x="1084063" y="3094980"/>
          <a:ext cx="1769717" cy="7372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-16910"/>
              <a:lumOff val="1690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 dirty="0"/>
            <a:t>Waiting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 dirty="0"/>
            <a:t>Information</a:t>
          </a:r>
        </a:p>
      </dsp:txBody>
      <dsp:txXfrm>
        <a:off x="1105655" y="3116572"/>
        <a:ext cx="1726533" cy="694034"/>
      </dsp:txXfrm>
    </dsp:sp>
    <dsp:sp modelId="{FA08AFBF-5F1A-428F-A4FB-646512F1EBF8}">
      <dsp:nvSpPr>
        <dsp:cNvPr id="0" name=""/>
        <dsp:cNvSpPr/>
      </dsp:nvSpPr>
      <dsp:spPr>
        <a:xfrm rot="20700000">
          <a:off x="2874213" y="222685"/>
          <a:ext cx="1981670" cy="1981670"/>
        </a:xfrm>
        <a:prstGeom prst="gear6">
          <a:avLst/>
        </a:prstGeom>
        <a:solidFill>
          <a:schemeClr val="accent6">
            <a:shade val="80000"/>
            <a:hueOff val="0"/>
            <a:satOff val="-33821"/>
            <a:lumOff val="338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Recovery</a:t>
          </a:r>
        </a:p>
      </dsp:txBody>
      <dsp:txXfrm rot="-20700000">
        <a:off x="3308851" y="657323"/>
        <a:ext cx="1112393" cy="1112393"/>
      </dsp:txXfrm>
    </dsp:sp>
    <dsp:sp modelId="{F88B134C-5778-4C41-B1AB-E75C5782673A}">
      <dsp:nvSpPr>
        <dsp:cNvPr id="0" name=""/>
        <dsp:cNvSpPr/>
      </dsp:nvSpPr>
      <dsp:spPr>
        <a:xfrm>
          <a:off x="4370682" y="848532"/>
          <a:ext cx="1769717" cy="6794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-33821"/>
              <a:lumOff val="338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 dirty="0"/>
            <a:t>OT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 dirty="0" err="1"/>
            <a:t>Physio</a:t>
          </a:r>
          <a:endParaRPr lang="en-GB" sz="1500" kern="1200" dirty="0"/>
        </a:p>
      </dsp:txBody>
      <dsp:txXfrm>
        <a:off x="4390581" y="868431"/>
        <a:ext cx="1729919" cy="639614"/>
      </dsp:txXfrm>
    </dsp:sp>
    <dsp:sp modelId="{E3E845D3-F250-41B5-91FE-D07A711BE932}">
      <dsp:nvSpPr>
        <dsp:cNvPr id="0" name=""/>
        <dsp:cNvSpPr/>
      </dsp:nvSpPr>
      <dsp:spPr>
        <a:xfrm>
          <a:off x="3155155" y="1850236"/>
          <a:ext cx="3559660" cy="3559660"/>
        </a:xfrm>
        <a:prstGeom prst="circularArrow">
          <a:avLst>
            <a:gd name="adj1" fmla="val 4688"/>
            <a:gd name="adj2" fmla="val 299029"/>
            <a:gd name="adj3" fmla="val 2533510"/>
            <a:gd name="adj4" fmla="val 15824407"/>
            <a:gd name="adj5" fmla="val 5469"/>
          </a:avLst>
        </a:prstGeom>
        <a:solidFill>
          <a:schemeClr val="accent6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BA1232-890F-4410-8149-BDB906636746}">
      <dsp:nvSpPr>
        <dsp:cNvPr id="0" name=""/>
        <dsp:cNvSpPr/>
      </dsp:nvSpPr>
      <dsp:spPr>
        <a:xfrm>
          <a:off x="1383200" y="1166817"/>
          <a:ext cx="2586315" cy="2586315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6">
            <a:shade val="90000"/>
            <a:hueOff val="0"/>
            <a:satOff val="-16699"/>
            <a:lumOff val="1595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BEC689-4C45-4ED4-999B-0A1736068289}">
      <dsp:nvSpPr>
        <dsp:cNvPr id="0" name=""/>
        <dsp:cNvSpPr/>
      </dsp:nvSpPr>
      <dsp:spPr>
        <a:xfrm>
          <a:off x="2415832" y="-215074"/>
          <a:ext cx="2788569" cy="2788569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6">
            <a:shade val="90000"/>
            <a:hueOff val="0"/>
            <a:satOff val="-33397"/>
            <a:lumOff val="3191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815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87" tIns="47393" rIns="94787" bIns="47393" numCol="1" anchor="t" anchorCtr="0" compatLnSpc="1">
            <a:prstTxWarp prst="textNoShape">
              <a:avLst/>
            </a:prstTxWarp>
          </a:bodyPr>
          <a:lstStyle>
            <a:lvl1pPr algn="l" defTabSz="947738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4138" y="0"/>
            <a:ext cx="297815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87" tIns="47393" rIns="94787" bIns="47393" numCol="1" anchor="t" anchorCtr="0" compatLnSpc="1">
            <a:prstTxWarp prst="textNoShape">
              <a:avLst/>
            </a:prstTxWarp>
          </a:bodyPr>
          <a:lstStyle>
            <a:lvl1pPr algn="r" defTabSz="947738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26550"/>
            <a:ext cx="297815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87" tIns="47393" rIns="94787" bIns="47393" numCol="1" anchor="b" anchorCtr="0" compatLnSpc="1">
            <a:prstTxWarp prst="textNoShape">
              <a:avLst/>
            </a:prstTxWarp>
          </a:bodyPr>
          <a:lstStyle>
            <a:lvl1pPr algn="l" defTabSz="947738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4138" y="9226550"/>
            <a:ext cx="297815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87" tIns="47393" rIns="94787" bIns="47393" numCol="1" anchor="b" anchorCtr="0" compatLnSpc="1">
            <a:prstTxWarp prst="textNoShape">
              <a:avLst/>
            </a:prstTxWarp>
          </a:bodyPr>
          <a:lstStyle>
            <a:lvl1pPr algn="r" defTabSz="947738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D042745-D588-4AE5-91CA-DA0BD47601E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54390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8150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4138" y="0"/>
            <a:ext cx="2978150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6A13B5-7E37-4096-AE04-5DFDC5567C8F}" type="datetimeFigureOut">
              <a:rPr lang="en-GB" smtClean="0"/>
              <a:t>12/11/2018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0950" y="1214438"/>
            <a:ext cx="4371975" cy="3278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7388" y="4675188"/>
            <a:ext cx="5499100" cy="38242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26550"/>
            <a:ext cx="2978150" cy="48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4138" y="9226550"/>
            <a:ext cx="2978150" cy="48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BF76E8-0FC3-4C54-B9CA-3F19A68014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1580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2646A-D193-4D14-87B7-F3A5C6DB099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0036149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9869DF-A239-4B00-BA51-F8CB9E944D0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0307441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775439-2A74-40C5-9F03-A89C46AA53A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4242912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2C77DB-26AB-431F-8960-A432A4C8BAB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74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E4B9E-3B7E-41DC-BE3B-E7C53BC6A96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8461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651EFB-33C7-40DA-A629-AD7504CFAF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8637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4F110C-1592-4619-9578-644B993995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0136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557E6E-A242-4C84-A332-E0D53DE8BD6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158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D55754-6AC5-4775-80EC-1E481D3FF8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6495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F47C1B-7079-474C-89C5-BC18DB6ED71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5923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69458F-864F-4C25-B8ED-515D0F8CDA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371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9C5AAD-9320-44E4-BEC3-247AD2E7E34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1549138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6F4FA1-5B95-452E-99AD-18A11603BA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928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340ED2-25F2-4105-8035-298F755DFF3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816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A9FCEB-AAFF-40A9-9236-49EA39127D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306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942AFA-2FB7-4630-8C60-F1530795552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9700029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B41AAE-7348-4F84-8B41-A2CB1367F2F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6093785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3B4D6D-1202-4E62-BD0F-04063966180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1247151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1EE70F-BDF1-4B42-9011-67CD47202C3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2830906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A33A9-0538-46A8-926E-06CFE64F311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4187897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EBBDA2-EFB5-4246-9D3D-BADBCFA5F0E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869708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004EE8-65A5-4D95-B463-6D7FBE43EBC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5398737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220B667-6479-4648-8ECD-68D89E937B8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slow">
    <p:push dir="u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Veto Com" pitchFamily="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Veto Com" pitchFamily="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Veto Com" pitchFamily="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Veto Com" pitchFamily="2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Veto Com" pitchFamily="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Veto Com" pitchFamily="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Veto Com" pitchFamily="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Veto Com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Char char="o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252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algn="l">
              <a:defRPr/>
            </a:pPr>
            <a:endParaRPr lang="en-US" b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52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b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52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4EF4F7D0-2787-4D0F-A8A1-B66AFB86C3E2}" type="slidenum">
              <a:rPr lang="en-US" b="0">
                <a:solidFill>
                  <a:srgbClr val="000000"/>
                </a:solidFill>
                <a:latin typeface="Arial"/>
              </a:rPr>
              <a:pPr>
                <a:defRPr/>
              </a:pPr>
              <a:t>‹#›</a:t>
            </a:fld>
            <a:endParaRPr lang="en-US" b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95314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zda.lv/?jaunums=1678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13" Type="http://schemas.openxmlformats.org/officeDocument/2006/relationships/image" Target="../media/image28.png"/><Relationship Id="rId18" Type="http://schemas.openxmlformats.org/officeDocument/2006/relationships/image" Target="../media/image33.svg"/><Relationship Id="rId3" Type="http://schemas.openxmlformats.org/officeDocument/2006/relationships/image" Target="../media/image18.png"/><Relationship Id="rId21" Type="http://schemas.openxmlformats.org/officeDocument/2006/relationships/image" Target="../media/image36.png"/><Relationship Id="rId7" Type="http://schemas.openxmlformats.org/officeDocument/2006/relationships/image" Target="../media/image22.png"/><Relationship Id="rId12" Type="http://schemas.openxmlformats.org/officeDocument/2006/relationships/image" Target="../media/image27.svg"/><Relationship Id="rId17" Type="http://schemas.openxmlformats.org/officeDocument/2006/relationships/image" Target="../media/image32.png"/><Relationship Id="rId2" Type="http://schemas.openxmlformats.org/officeDocument/2006/relationships/image" Target="../media/image17.png"/><Relationship Id="rId16" Type="http://schemas.openxmlformats.org/officeDocument/2006/relationships/image" Target="../media/image31.svg"/><Relationship Id="rId20" Type="http://schemas.openxmlformats.org/officeDocument/2006/relationships/image" Target="../media/image3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11" Type="http://schemas.openxmlformats.org/officeDocument/2006/relationships/image" Target="../media/image26.png"/><Relationship Id="rId24" Type="http://schemas.openxmlformats.org/officeDocument/2006/relationships/image" Target="../media/image39.sv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23" Type="http://schemas.openxmlformats.org/officeDocument/2006/relationships/image" Target="../media/image38.png"/><Relationship Id="rId10" Type="http://schemas.openxmlformats.org/officeDocument/2006/relationships/image" Target="../media/image25.svg"/><Relationship Id="rId19" Type="http://schemas.openxmlformats.org/officeDocument/2006/relationships/image" Target="../media/image34.png"/><Relationship Id="rId4" Type="http://schemas.openxmlformats.org/officeDocument/2006/relationships/image" Target="../media/image19.svg"/><Relationship Id="rId9" Type="http://schemas.openxmlformats.org/officeDocument/2006/relationships/image" Target="../media/image24.png"/><Relationship Id="rId14" Type="http://schemas.openxmlformats.org/officeDocument/2006/relationships/image" Target="../media/image29.svg"/><Relationship Id="rId22" Type="http://schemas.openxmlformats.org/officeDocument/2006/relationships/image" Target="../media/image37.sv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de/kommunikation-br%C3%BCcke-menschen-leben-73331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755650" y="2492896"/>
            <a:ext cx="7772400" cy="1800200"/>
          </a:xfrm>
        </p:spPr>
        <p:txBody>
          <a:bodyPr/>
          <a:lstStyle/>
          <a:p>
            <a:r>
              <a:rPr lang="en-GB" altLang="en-US" sz="4000" dirty="0">
                <a:solidFill>
                  <a:srgbClr val="B10053"/>
                </a:solidFill>
              </a:rPr>
              <a:t>Integration-some thoughts and some questions.</a:t>
            </a:r>
            <a:endParaRPr lang="en-GB" altLang="en-US" sz="4000" dirty="0">
              <a:solidFill>
                <a:schemeClr val="accent4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>
          <a:xfrm>
            <a:off x="755650" y="5085184"/>
            <a:ext cx="7016750" cy="1296144"/>
          </a:xfrm>
        </p:spPr>
        <p:txBody>
          <a:bodyPr/>
          <a:lstStyle/>
          <a:p>
            <a:pPr algn="l"/>
            <a:r>
              <a:rPr lang="en-GB" altLang="en-US" sz="2000" dirty="0">
                <a:solidFill>
                  <a:srgbClr val="51173E"/>
                </a:solidFill>
              </a:rPr>
              <a:t>Tim Hunt, Integration Development Manager, Care Opinion CIC</a:t>
            </a:r>
          </a:p>
          <a:p>
            <a:pPr algn="l"/>
            <a:r>
              <a:rPr lang="en-GB" altLang="en-US" sz="2000" dirty="0">
                <a:solidFill>
                  <a:schemeClr val="bg1">
                    <a:lumMod val="50000"/>
                  </a:schemeClr>
                </a:solidFill>
              </a:rPr>
              <a:t>@</a:t>
            </a:r>
            <a:r>
              <a:rPr lang="en-GB" altLang="en-US" sz="2000" dirty="0" err="1">
                <a:solidFill>
                  <a:srgbClr val="B10053"/>
                </a:solidFill>
              </a:rPr>
              <a:t>careopinion</a:t>
            </a:r>
            <a:r>
              <a:rPr lang="en-GB" altLang="en-US" sz="2000" dirty="0">
                <a:solidFill>
                  <a:srgbClr val="B10053"/>
                </a:solidFill>
              </a:rPr>
              <a:t> </a:t>
            </a:r>
          </a:p>
          <a:p>
            <a:pPr algn="l"/>
            <a:r>
              <a:rPr lang="en-GB" altLang="en-US" sz="2000" dirty="0">
                <a:solidFill>
                  <a:srgbClr val="B10053"/>
                </a:solidFill>
              </a:rPr>
              <a:t>tim.hunt@careopinion.org.uk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0CE1E79-A4C1-4BAC-A2DB-FAD90FB2DB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650" y="548680"/>
            <a:ext cx="3888358" cy="1564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85743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 journey: one story</a:t>
            </a:r>
          </a:p>
        </p:txBody>
      </p:sp>
      <p:graphicFrame>
        <p:nvGraphicFramePr>
          <p:cNvPr id="3" name="Diagram 2"/>
          <p:cNvGraphicFramePr/>
          <p:nvPr>
            <p:extLst/>
          </p:nvPr>
        </p:nvGraphicFramePr>
        <p:xfrm>
          <a:off x="-828600" y="1417638"/>
          <a:ext cx="7224464" cy="5056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ounded Rectangle 3"/>
          <p:cNvSpPr/>
          <p:nvPr/>
        </p:nvSpPr>
        <p:spPr bwMode="auto">
          <a:xfrm>
            <a:off x="6372200" y="1556792"/>
            <a:ext cx="1728192" cy="1872208"/>
          </a:xfrm>
          <a:prstGeom prst="roundRect">
            <a:avLst/>
          </a:prstGeom>
          <a:solidFill>
            <a:srgbClr val="FFFF99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3200" b="0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</a:rPr>
              <a:t>Story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6804248" y="3565794"/>
            <a:ext cx="1728192" cy="65529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Response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6804248" y="4357882"/>
            <a:ext cx="1728192" cy="65529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Response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6804248" y="5910428"/>
            <a:ext cx="1728192" cy="65529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Response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6374013" y="5118340"/>
            <a:ext cx="1728192" cy="655294"/>
          </a:xfrm>
          <a:prstGeom prst="roundRect">
            <a:avLst/>
          </a:prstGeom>
          <a:solidFill>
            <a:srgbClr val="FFFF99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dirty="0">
                <a:ln>
                  <a:noFill/>
                </a:ln>
                <a:effectLst/>
                <a:latin typeface="Arial" charset="0"/>
              </a:rPr>
              <a:t>Response</a:t>
            </a:r>
          </a:p>
        </p:txBody>
      </p:sp>
    </p:spTree>
    <p:extLst>
      <p:ext uri="{BB962C8B-B14F-4D97-AF65-F5344CB8AC3E}">
        <p14:creationId xmlns:p14="http://schemas.microsoft.com/office/powerpoint/2010/main" val="23750600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AD4F7-56ED-4F6D-A2D8-96F7DCD4C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Providers and Commissioning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43B3C6D-6A2B-43AB-ABAA-6FCDE2EA8E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6811" y="1916833"/>
            <a:ext cx="7170377" cy="30243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2F83BE2-2434-4D38-B655-EE83935ECD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5013176"/>
            <a:ext cx="6768751" cy="157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765914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3783F-ADF9-4BA9-9CAB-E89B07B9D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GPs and Hospitals.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2E6E71F-4E85-4D57-9BC3-94668AB4D0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5616" y="1441013"/>
            <a:ext cx="6000750" cy="19879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771B40C-B8FD-44CA-9C84-846DB0A478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3767323"/>
            <a:ext cx="5362446" cy="2541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95452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970073E-D7DA-413A-9E81-6FE3564C06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7" y="1700808"/>
            <a:ext cx="5958606" cy="460851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71FD5FD-58D1-441A-A352-D13D26A58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Community Support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588867-C2CF-468D-AF6D-DCB669C816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            </a:t>
            </a:r>
          </a:p>
        </p:txBody>
      </p:sp>
    </p:spTree>
    <p:extLst>
      <p:ext uri="{BB962C8B-B14F-4D97-AF65-F5344CB8AC3E}">
        <p14:creationId xmlns:p14="http://schemas.microsoft.com/office/powerpoint/2010/main" val="362151555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C97AD-0D6B-44F1-9887-E2A6C97B2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Care Homes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4E37F16-15F1-47A5-8BD8-965D5B3B3C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5576" y="1600200"/>
            <a:ext cx="7128792" cy="5089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439365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89F56-C4EC-4CB7-BE37-F3E04B3EA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Integrated Feedback with Responses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77380D1-53C2-4B6A-A7E9-F464344789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7825" y="1974684"/>
            <a:ext cx="5848350" cy="3724275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76FA101-9F39-4983-914C-AE872C66E9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484" y="332656"/>
            <a:ext cx="8173113" cy="40252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1143517-FE84-41E5-8DC7-E7CC630CB7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575" y="1190057"/>
            <a:ext cx="8797496" cy="460133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567DABF-4F37-4C40-8801-B86ACB7CCD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74" y="1652689"/>
            <a:ext cx="8376630" cy="4968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0078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3A40E-C204-44AF-BCC2-0B349EA51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Getting Onboard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DBA9016-09FB-4E09-B579-DAF59B4D19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55576" y="1838616"/>
            <a:ext cx="7662783" cy="4729786"/>
          </a:xfrm>
        </p:spPr>
      </p:pic>
    </p:spTree>
    <p:extLst>
      <p:ext uri="{BB962C8B-B14F-4D97-AF65-F5344CB8AC3E}">
        <p14:creationId xmlns:p14="http://schemas.microsoft.com/office/powerpoint/2010/main" val="4092744386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3C222-8A56-430A-8E93-07D369620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Challenges and Opportunities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DA3C3D-BABF-4725-B7C5-912BAA46B0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r>
              <a:rPr lang="en-GB" sz="4000" dirty="0"/>
              <a:t>GPs-Individual Practices and Confederations</a:t>
            </a:r>
          </a:p>
          <a:p>
            <a:r>
              <a:rPr lang="en-GB" sz="4000" dirty="0"/>
              <a:t>Care Homes</a:t>
            </a:r>
          </a:p>
          <a:p>
            <a:r>
              <a:rPr lang="en-GB" sz="4000" dirty="0"/>
              <a:t>Domiciliary Care Providers</a:t>
            </a:r>
          </a:p>
          <a:p>
            <a:r>
              <a:rPr lang="en-GB" sz="4000" dirty="0"/>
              <a:t>Local Authorities-Adult Social Care</a:t>
            </a:r>
          </a:p>
          <a:p>
            <a:r>
              <a:rPr lang="en-GB" sz="4000" dirty="0"/>
              <a:t>CCGs-Continuing Health care</a:t>
            </a:r>
          </a:p>
        </p:txBody>
      </p:sp>
    </p:spTree>
    <p:extLst>
      <p:ext uri="{BB962C8B-B14F-4D97-AF65-F5344CB8AC3E}">
        <p14:creationId xmlns:p14="http://schemas.microsoft.com/office/powerpoint/2010/main" val="957955478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: Rounded Corners 65"/>
          <p:cNvSpPr/>
          <p:nvPr/>
        </p:nvSpPr>
        <p:spPr>
          <a:xfrm>
            <a:off x="6012160" y="193750"/>
            <a:ext cx="2952328" cy="30192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pPr algn="ctr"/>
            <a:r>
              <a:rPr lang="en-GB" sz="2000" dirty="0">
                <a:solidFill>
                  <a:schemeClr val="bg2">
                    <a:lumMod val="75000"/>
                  </a:schemeClr>
                </a:solidFill>
              </a:rPr>
              <a:t>In each provider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33" y="193750"/>
            <a:ext cx="2365903" cy="17734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: Rounded Corners 5"/>
          <p:cNvSpPr/>
          <p:nvPr/>
        </p:nvSpPr>
        <p:spPr>
          <a:xfrm>
            <a:off x="3203848" y="796865"/>
            <a:ext cx="1648394" cy="64807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>
                <a:solidFill>
                  <a:srgbClr val="990033"/>
                </a:solidFill>
              </a:rPr>
              <a:t>Moderation</a:t>
            </a:r>
          </a:p>
        </p:txBody>
      </p:sp>
      <p:sp>
        <p:nvSpPr>
          <p:cNvPr id="7" name="Explosion: 8 Points 6"/>
          <p:cNvSpPr/>
          <p:nvPr/>
        </p:nvSpPr>
        <p:spPr>
          <a:xfrm>
            <a:off x="3158655" y="2420888"/>
            <a:ext cx="1693587" cy="1008112"/>
          </a:xfrm>
          <a:prstGeom prst="irregularSeal1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accent1">
                    <a:lumMod val="25000"/>
                  </a:schemeClr>
                </a:solidFill>
              </a:rPr>
              <a:t>Alerting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6516216" y="493553"/>
            <a:ext cx="2376264" cy="914400"/>
            <a:chOff x="6516216" y="493553"/>
            <a:chExt cx="2376264" cy="914400"/>
          </a:xfrm>
        </p:grpSpPr>
        <p:pic>
          <p:nvPicPr>
            <p:cNvPr id="9" name="Graphic 8" descr="Users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516216" y="493553"/>
              <a:ext cx="914400" cy="9144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7452320" y="796865"/>
              <a:ext cx="14401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solidFill>
                    <a:srgbClr val="0070C0"/>
                  </a:solidFill>
                </a:rPr>
                <a:t>Clinical staff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510098" y="1120901"/>
            <a:ext cx="2376264" cy="914400"/>
            <a:chOff x="6516216" y="493553"/>
            <a:chExt cx="2376264" cy="914400"/>
          </a:xfrm>
        </p:grpSpPr>
        <p:pic>
          <p:nvPicPr>
            <p:cNvPr id="13" name="Graphic 12" descr="Users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516216" y="493553"/>
              <a:ext cx="914400" cy="91440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7452320" y="713420"/>
              <a:ext cx="14401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solidFill>
                    <a:srgbClr val="00B050"/>
                  </a:solidFill>
                </a:rPr>
                <a:t>Porters, reception, catering…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510098" y="1814227"/>
            <a:ext cx="2376264" cy="958531"/>
            <a:chOff x="6516216" y="493553"/>
            <a:chExt cx="2376264" cy="958531"/>
          </a:xfrm>
        </p:grpSpPr>
        <p:pic>
          <p:nvPicPr>
            <p:cNvPr id="16" name="Graphic 15" descr="Users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516216" y="493553"/>
              <a:ext cx="914400" cy="914400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7452320" y="713420"/>
              <a:ext cx="144016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solidFill>
                    <a:srgbClr val="7030A0"/>
                  </a:solidFill>
                </a:rPr>
                <a:t>Pt </a:t>
              </a:r>
              <a:r>
                <a:rPr lang="en-GB" sz="1400" dirty="0" err="1">
                  <a:solidFill>
                    <a:srgbClr val="7030A0"/>
                  </a:solidFill>
                </a:rPr>
                <a:t>exp</a:t>
              </a:r>
              <a:r>
                <a:rPr lang="en-GB" sz="1400" dirty="0">
                  <a:solidFill>
                    <a:srgbClr val="7030A0"/>
                  </a:solidFill>
                </a:rPr>
                <a:t>, </a:t>
              </a:r>
              <a:r>
                <a:rPr lang="en-GB" sz="1400" dirty="0" err="1">
                  <a:solidFill>
                    <a:srgbClr val="7030A0"/>
                  </a:solidFill>
                </a:rPr>
                <a:t>comms</a:t>
              </a:r>
              <a:r>
                <a:rPr lang="en-GB" sz="1400" dirty="0">
                  <a:solidFill>
                    <a:srgbClr val="7030A0"/>
                  </a:solidFill>
                </a:rPr>
                <a:t>, complaints…</a:t>
              </a: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6488394" y="2563403"/>
            <a:ext cx="2396302" cy="582182"/>
            <a:chOff x="6488394" y="2563403"/>
            <a:chExt cx="2396302" cy="582182"/>
          </a:xfrm>
        </p:grpSpPr>
        <p:pic>
          <p:nvPicPr>
            <p:cNvPr id="18" name="Graphic 17" descr="User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6488394" y="2563403"/>
              <a:ext cx="582182" cy="582182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7444536" y="2700605"/>
              <a:ext cx="14401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solidFill>
                    <a:srgbClr val="990033"/>
                  </a:solidFill>
                </a:rPr>
                <a:t>CEO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510098" y="3716435"/>
            <a:ext cx="2454390" cy="914400"/>
            <a:chOff x="6516216" y="493553"/>
            <a:chExt cx="2454390" cy="914400"/>
          </a:xfrm>
        </p:grpSpPr>
        <p:pic>
          <p:nvPicPr>
            <p:cNvPr id="21" name="Graphic 20" descr="Users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6516216" y="493553"/>
              <a:ext cx="914400" cy="914400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7452320" y="796865"/>
              <a:ext cx="1518286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solidFill>
                    <a:schemeClr val="accent1">
                      <a:lumMod val="50000"/>
                    </a:schemeClr>
                  </a:solidFill>
                </a:rPr>
                <a:t>Commissioners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516216" y="4336945"/>
            <a:ext cx="2376264" cy="914400"/>
            <a:chOff x="6516216" y="493553"/>
            <a:chExt cx="2376264" cy="914400"/>
          </a:xfrm>
        </p:grpSpPr>
        <p:pic>
          <p:nvPicPr>
            <p:cNvPr id="24" name="Graphic 23" descr="Users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6516216" y="493553"/>
              <a:ext cx="914400" cy="914400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7452320" y="796865"/>
              <a:ext cx="144016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Healthwatch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508432" y="4990029"/>
            <a:ext cx="2376264" cy="914400"/>
            <a:chOff x="6516216" y="493553"/>
            <a:chExt cx="2376264" cy="914400"/>
          </a:xfrm>
        </p:grpSpPr>
        <p:pic>
          <p:nvPicPr>
            <p:cNvPr id="27" name="Graphic 26" descr="Users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6516216" y="493553"/>
              <a:ext cx="914400" cy="914400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7452320" y="796865"/>
              <a:ext cx="144016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solidFill>
                    <a:srgbClr val="FFC000"/>
                  </a:solidFill>
                </a:rPr>
                <a:t>Patient groups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508432" y="5609063"/>
            <a:ext cx="2376264" cy="914400"/>
            <a:chOff x="6516216" y="493553"/>
            <a:chExt cx="2376264" cy="914400"/>
          </a:xfrm>
        </p:grpSpPr>
        <p:pic>
          <p:nvPicPr>
            <p:cNvPr id="30" name="Graphic 29" descr="Users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6516216" y="493553"/>
              <a:ext cx="914400" cy="914400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7452320" y="796865"/>
              <a:ext cx="144016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solidFill>
                    <a:srgbClr val="FF0066"/>
                  </a:solidFill>
                </a:rPr>
                <a:t>Local authority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3455876" y="5601118"/>
            <a:ext cx="2268252" cy="914400"/>
            <a:chOff x="6516216" y="493553"/>
            <a:chExt cx="2268252" cy="914400"/>
          </a:xfrm>
        </p:grpSpPr>
        <p:pic>
          <p:nvPicPr>
            <p:cNvPr id="33" name="Graphic 32" descr="Users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6516216" y="493553"/>
              <a:ext cx="914400" cy="914400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7344308" y="697699"/>
              <a:ext cx="144016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solidFill>
                    <a:srgbClr val="CC6600"/>
                  </a:solidFill>
                </a:rPr>
                <a:t>Regulatory bodies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323528" y="4074436"/>
            <a:ext cx="2450902" cy="938740"/>
            <a:chOff x="323528" y="3725857"/>
            <a:chExt cx="2450902" cy="938740"/>
          </a:xfrm>
        </p:grpSpPr>
        <p:pic>
          <p:nvPicPr>
            <p:cNvPr id="35" name="Graphic 34" descr="Teacher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323528" y="3725857"/>
              <a:ext cx="938740" cy="938740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1334270" y="3933617"/>
              <a:ext cx="144016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solidFill>
                    <a:schemeClr val="bg2">
                      <a:lumMod val="75000"/>
                    </a:schemeClr>
                  </a:solidFill>
                </a:rPr>
                <a:t>Nursing, AHP students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334931" y="4913980"/>
            <a:ext cx="2450902" cy="938740"/>
            <a:chOff x="323528" y="3725857"/>
            <a:chExt cx="2450902" cy="938740"/>
          </a:xfrm>
        </p:grpSpPr>
        <p:pic>
          <p:nvPicPr>
            <p:cNvPr id="39" name="Graphic 38" descr="Teacher"/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323528" y="3725857"/>
              <a:ext cx="938740" cy="938740"/>
            </a:xfrm>
            <a:prstGeom prst="rect">
              <a:avLst/>
            </a:prstGeom>
          </p:spPr>
        </p:pic>
        <p:sp>
          <p:nvSpPr>
            <p:cNvPr id="40" name="TextBox 39"/>
            <p:cNvSpPr txBox="1"/>
            <p:nvPr/>
          </p:nvSpPr>
          <p:spPr>
            <a:xfrm>
              <a:off x="1334270" y="3933617"/>
              <a:ext cx="144016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solidFill>
                    <a:srgbClr val="002060"/>
                  </a:solidFill>
                </a:rPr>
                <a:t>Researchers</a:t>
              </a:r>
            </a:p>
          </p:txBody>
        </p:sp>
      </p:grpSp>
      <p:cxnSp>
        <p:nvCxnSpPr>
          <p:cNvPr id="42" name="Connector: Curved 41"/>
          <p:cNvCxnSpPr/>
          <p:nvPr/>
        </p:nvCxnSpPr>
        <p:spPr>
          <a:xfrm>
            <a:off x="2623518" y="950753"/>
            <a:ext cx="432048" cy="195922"/>
          </a:xfrm>
          <a:prstGeom prst="curvedConnector3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or: Curved 43"/>
          <p:cNvCxnSpPr>
            <a:cxnSpLocks/>
          </p:cNvCxnSpPr>
          <p:nvPr/>
        </p:nvCxnSpPr>
        <p:spPr>
          <a:xfrm flipV="1">
            <a:off x="4867828" y="2204864"/>
            <a:ext cx="1432364" cy="576064"/>
          </a:xfrm>
          <a:prstGeom prst="curvedConnector3">
            <a:avLst>
              <a:gd name="adj1" fmla="val 50000"/>
            </a:avLst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or: Curved 44"/>
          <p:cNvCxnSpPr>
            <a:cxnSpLocks/>
          </p:cNvCxnSpPr>
          <p:nvPr/>
        </p:nvCxnSpPr>
        <p:spPr>
          <a:xfrm rot="5400000">
            <a:off x="3597327" y="1719962"/>
            <a:ext cx="861434" cy="540417"/>
          </a:xfrm>
          <a:prstGeom prst="curvedConnector3">
            <a:avLst>
              <a:gd name="adj1" fmla="val 50000"/>
            </a:avLst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or: Curved 50"/>
          <p:cNvCxnSpPr>
            <a:cxnSpLocks/>
          </p:cNvCxnSpPr>
          <p:nvPr/>
        </p:nvCxnSpPr>
        <p:spPr>
          <a:xfrm>
            <a:off x="4451460" y="3362931"/>
            <a:ext cx="1848732" cy="858157"/>
          </a:xfrm>
          <a:prstGeom prst="curvedConnector3">
            <a:avLst>
              <a:gd name="adj1" fmla="val 50000"/>
            </a:avLst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or: Curved 55"/>
          <p:cNvCxnSpPr>
            <a:cxnSpLocks/>
          </p:cNvCxnSpPr>
          <p:nvPr/>
        </p:nvCxnSpPr>
        <p:spPr>
          <a:xfrm rot="16200000" flipH="1">
            <a:off x="3123796" y="4354638"/>
            <a:ext cx="2066146" cy="426814"/>
          </a:xfrm>
          <a:prstGeom prst="curvedConnector3">
            <a:avLst>
              <a:gd name="adj1" fmla="val 50000"/>
            </a:avLst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or: Curved 57"/>
          <p:cNvCxnSpPr>
            <a:cxnSpLocks/>
          </p:cNvCxnSpPr>
          <p:nvPr/>
        </p:nvCxnSpPr>
        <p:spPr>
          <a:xfrm rot="10800000" flipV="1">
            <a:off x="1632439" y="2787717"/>
            <a:ext cx="1338014" cy="1042461"/>
          </a:xfrm>
          <a:prstGeom prst="curvedConnector3">
            <a:avLst>
              <a:gd name="adj1" fmla="val 85034"/>
            </a:avLst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35921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7EF3A-722C-4512-97EB-F04C8B6DB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Build your own subscription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655B31-4E59-437B-B934-B5FA823430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800" b="1" dirty="0"/>
              <a:t>Monitoring</a:t>
            </a:r>
            <a:r>
              <a:rPr lang="en-GB" sz="2800" dirty="0"/>
              <a:t>-Whatever your focus, Care Opinion can help you learn from and monitor public feedback.  You can search all CCG areas, for activity across each patch including all primary care feedback.  (</a:t>
            </a:r>
            <a:r>
              <a:rPr lang="en-GB" sz="2800" dirty="0" err="1"/>
              <a:t>inc</a:t>
            </a:r>
            <a:r>
              <a:rPr lang="en-GB" sz="2800" dirty="0"/>
              <a:t> NHS Choices)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2800" b="1" dirty="0"/>
              <a:t>Engagement</a:t>
            </a:r>
            <a:r>
              <a:rPr lang="en-GB" sz="2800" dirty="0"/>
              <a:t>-Care Opinion works right across the health economy in a flexible way to suit local circumstances.  Many years of experience engaging with whole range of providers.  Flexible moderation to suit each group.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2060584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732A9-C91F-4999-9A76-C09D82CAD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523" y="404664"/>
            <a:ext cx="8229600" cy="1143000"/>
          </a:xfrm>
        </p:spPr>
        <p:txBody>
          <a:bodyPr/>
          <a:lstStyle/>
          <a:p>
            <a:r>
              <a:rPr lang="en-GB" dirty="0"/>
              <a:t>Care Opinion and MH Providers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5E8490D-047D-4469-9522-0603A66940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4371" y="1660226"/>
            <a:ext cx="8229599" cy="4721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897847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87274-32B8-4BCE-BE8A-3794F4CCF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Questions for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6FCA8C-3547-4883-81F3-352CD61634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4000" dirty="0"/>
              <a:t>How important is integrated feedback to you now and in the future?</a:t>
            </a:r>
          </a:p>
          <a:p>
            <a:pPr marL="0" indent="0">
              <a:buNone/>
            </a:pPr>
            <a:endParaRPr lang="en-GB" sz="4000" dirty="0"/>
          </a:p>
          <a:p>
            <a:pPr marL="0" indent="0">
              <a:buNone/>
            </a:pPr>
            <a:r>
              <a:rPr lang="en-GB" sz="4000" dirty="0"/>
              <a:t>How easy is it going to be to make joint arrangements for the right feedback to plan and monitor quality?</a:t>
            </a:r>
          </a:p>
        </p:txBody>
      </p:sp>
    </p:spTree>
    <p:extLst>
      <p:ext uri="{BB962C8B-B14F-4D97-AF65-F5344CB8AC3E}">
        <p14:creationId xmlns:p14="http://schemas.microsoft.com/office/powerpoint/2010/main" val="3668134841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48"/>
          <a:stretch>
            <a:fillRect/>
          </a:stretch>
        </p:blipFill>
        <p:spPr bwMode="auto">
          <a:xfrm>
            <a:off x="395288" y="277813"/>
            <a:ext cx="8351837" cy="658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3042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F1137-3BE4-4283-AFE9-8C91B60FD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Mental Health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09DB57-C914-4D4D-A1EF-072BD3F1E9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Subscribers across the UK and Ireland</a:t>
            </a:r>
          </a:p>
          <a:p>
            <a:r>
              <a:rPr lang="en-GB" dirty="0"/>
              <a:t>Moderate feedback across all providers</a:t>
            </a:r>
          </a:p>
          <a:p>
            <a:r>
              <a:rPr lang="en-GB" dirty="0"/>
              <a:t>Robust Signposting and Safeguarding procedures in place</a:t>
            </a:r>
          </a:p>
          <a:p>
            <a:r>
              <a:rPr lang="en-GB" dirty="0"/>
              <a:t>Postings from Broadmoor, Rampton and other secure settings</a:t>
            </a:r>
          </a:p>
          <a:p>
            <a:r>
              <a:rPr lang="en-GB" dirty="0"/>
              <a:t>Feedback and Validation from authors about value</a:t>
            </a:r>
          </a:p>
        </p:txBody>
      </p:sp>
    </p:spTree>
    <p:extLst>
      <p:ext uri="{BB962C8B-B14F-4D97-AF65-F5344CB8AC3E}">
        <p14:creationId xmlns:p14="http://schemas.microsoft.com/office/powerpoint/2010/main" val="3252963899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6F62F-583C-4A72-BA1D-82515F7C8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Challenges to come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0CE2E-5D80-47D5-B6E8-528FDD1C01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i="1" dirty="0">
                <a:solidFill>
                  <a:srgbClr val="444444"/>
                </a:solidFill>
                <a:latin typeface="MuseoSans500"/>
              </a:rPr>
              <a:t>Rather, the NHS needs to work differently by providing more care in people’s homes and the community and breaking down barriers between services.</a:t>
            </a:r>
            <a:endParaRPr lang="en-GB" dirty="0">
              <a:solidFill>
                <a:srgbClr val="444444"/>
              </a:solidFill>
              <a:latin typeface="MuseoSans500"/>
            </a:endParaRPr>
          </a:p>
          <a:p>
            <a:pPr marL="0" indent="0">
              <a:buNone/>
            </a:pPr>
            <a:r>
              <a:rPr lang="en-GB" i="1" dirty="0">
                <a:solidFill>
                  <a:srgbClr val="444444"/>
                </a:solidFill>
                <a:latin typeface="MuseoSans500"/>
              </a:rPr>
              <a:t>Breaking down barriers means co-ordinating the work of general practices, community services and hospitals to meet the needs of people requiring care.”</a:t>
            </a:r>
            <a:r>
              <a:rPr lang="en-GB" dirty="0">
                <a:solidFill>
                  <a:srgbClr val="444444"/>
                </a:solidFill>
                <a:latin typeface="MuseoSans500"/>
              </a:rPr>
              <a:t> Kings Fund 2018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0522662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Working in Silos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637" y="1929606"/>
            <a:ext cx="5800725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0305457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BF76A-0C4D-4F01-B29F-F9D97E623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NHS England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809626-BD72-4069-9D19-5A7D027A43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i="1" dirty="0"/>
              <a:t>Advanced local partnerships taking shared responsibility to improve the health and care system for their local population.</a:t>
            </a:r>
          </a:p>
          <a:p>
            <a:pPr marL="0" indent="0">
              <a:buNone/>
            </a:pPr>
            <a:endParaRPr lang="en-GB" i="1" dirty="0"/>
          </a:p>
          <a:p>
            <a:pPr marL="0" indent="0">
              <a:buNone/>
            </a:pPr>
            <a:r>
              <a:rPr lang="en-GB" i="1" dirty="0"/>
              <a:t>Breaking down barriers to better health and care. Local partnerships in every part of England to improve health and care in practical ways.</a:t>
            </a:r>
          </a:p>
        </p:txBody>
      </p:sp>
    </p:spTree>
    <p:extLst>
      <p:ext uri="{BB962C8B-B14F-4D97-AF65-F5344CB8AC3E}">
        <p14:creationId xmlns:p14="http://schemas.microsoft.com/office/powerpoint/2010/main" val="1252760680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E91ABBC-6174-4818-B653-65B8F235B9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1066800"/>
            <a:ext cx="91440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738668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Putting the Patient at the Centre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441537379"/>
              </p:ext>
            </p:extLst>
          </p:nvPr>
        </p:nvGraphicFramePr>
        <p:xfrm>
          <a:off x="1115616" y="1417638"/>
          <a:ext cx="7416824" cy="52674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23356520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PO-for-the-board">
  <a:themeElements>
    <a:clrScheme name="PO-for-the-boar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O-for-the-board">
      <a:majorFont>
        <a:latin typeface="Veto Com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99"/>
        </a:solidFill>
        <a:ln w="381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1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2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99"/>
        </a:solidFill>
        <a:ln w="381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1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2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-for-the-boar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-for-the-boar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-for-the-boar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-for-the-boar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-for-the-boar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-for-the-boar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-for-the-boar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-for-the-boar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-for-the-boar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-for-the-boar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-for-the-boar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-for-the-boar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PO-for-the-board</Template>
  <TotalTime>12732</TotalTime>
  <Words>403</Words>
  <Application>Microsoft Office PowerPoint</Application>
  <PresentationFormat>On-screen Show (4:3)</PresentationFormat>
  <Paragraphs>79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MuseoSans500</vt:lpstr>
      <vt:lpstr>Veto Com</vt:lpstr>
      <vt:lpstr>PO-for-the-board</vt:lpstr>
      <vt:lpstr>2_Default Design</vt:lpstr>
      <vt:lpstr>Integration-some thoughts and some questions.</vt:lpstr>
      <vt:lpstr>Care Opinion and MH Providers</vt:lpstr>
      <vt:lpstr>PowerPoint Presentation</vt:lpstr>
      <vt:lpstr>Mental Health</vt:lpstr>
      <vt:lpstr>Challenges to come</vt:lpstr>
      <vt:lpstr>Working in Silos</vt:lpstr>
      <vt:lpstr>NHS England</vt:lpstr>
      <vt:lpstr>PowerPoint Presentation</vt:lpstr>
      <vt:lpstr>Putting the Patient at the Centre</vt:lpstr>
      <vt:lpstr>One journey: one story</vt:lpstr>
      <vt:lpstr>Providers and Commissioning</vt:lpstr>
      <vt:lpstr>GPs and Hospitals.</vt:lpstr>
      <vt:lpstr>Community Support</vt:lpstr>
      <vt:lpstr>Care Homes</vt:lpstr>
      <vt:lpstr>Integrated Feedback with Responses</vt:lpstr>
      <vt:lpstr>Getting Onboard</vt:lpstr>
      <vt:lpstr>Challenges and Opportunities</vt:lpstr>
      <vt:lpstr>PowerPoint Presentation</vt:lpstr>
      <vt:lpstr>Build your own subscription</vt:lpstr>
      <vt:lpstr>Questions for you</vt:lpstr>
    </vt:vector>
  </TitlesOfParts>
  <Company>healthmatters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James Munro</dc:creator>
  <cp:lastModifiedBy>Ross Padwick</cp:lastModifiedBy>
  <cp:revision>377</cp:revision>
  <dcterms:created xsi:type="dcterms:W3CDTF">2009-01-20T20:54:59Z</dcterms:created>
  <dcterms:modified xsi:type="dcterms:W3CDTF">2018-11-12T13:34:18Z</dcterms:modified>
</cp:coreProperties>
</file>