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6" r:id="rId5"/>
    <p:sldId id="259" r:id="rId6"/>
    <p:sldId id="275" r:id="rId7"/>
    <p:sldId id="258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Dendy" userId="62688d0b-659b-4aff-a2e8-eed463e4a2cc" providerId="ADAL" clId="{152191F4-C18B-48B0-B626-2419E7B931CD}"/>
    <pc:docChg chg="delSld modSld sldOrd">
      <pc:chgData name="Lisa Dendy" userId="62688d0b-659b-4aff-a2e8-eed463e4a2cc" providerId="ADAL" clId="{152191F4-C18B-48B0-B626-2419E7B931CD}" dt="2024-05-01T14:48:16.036" v="5"/>
      <pc:docMkLst>
        <pc:docMk/>
      </pc:docMkLst>
      <pc:sldChg chg="del">
        <pc:chgData name="Lisa Dendy" userId="62688d0b-659b-4aff-a2e8-eed463e4a2cc" providerId="ADAL" clId="{152191F4-C18B-48B0-B626-2419E7B931CD}" dt="2024-05-01T14:45:08.449" v="0" actId="2696"/>
        <pc:sldMkLst>
          <pc:docMk/>
          <pc:sldMk cId="1962490849" sldId="257"/>
        </pc:sldMkLst>
      </pc:sldChg>
      <pc:sldChg chg="ord">
        <pc:chgData name="Lisa Dendy" userId="62688d0b-659b-4aff-a2e8-eed463e4a2cc" providerId="ADAL" clId="{152191F4-C18B-48B0-B626-2419E7B931CD}" dt="2024-05-01T14:48:16.036" v="5"/>
        <pc:sldMkLst>
          <pc:docMk/>
          <pc:sldMk cId="3242182679" sldId="261"/>
        </pc:sldMkLst>
      </pc:sldChg>
      <pc:sldChg chg="del">
        <pc:chgData name="Lisa Dendy" userId="62688d0b-659b-4aff-a2e8-eed463e4a2cc" providerId="ADAL" clId="{152191F4-C18B-48B0-B626-2419E7B931CD}" dt="2024-05-01T14:45:08.449" v="0" actId="2696"/>
        <pc:sldMkLst>
          <pc:docMk/>
          <pc:sldMk cId="506780009" sldId="267"/>
        </pc:sldMkLst>
      </pc:sldChg>
      <pc:sldChg chg="del">
        <pc:chgData name="Lisa Dendy" userId="62688d0b-659b-4aff-a2e8-eed463e4a2cc" providerId="ADAL" clId="{152191F4-C18B-48B0-B626-2419E7B931CD}" dt="2024-05-01T14:45:08.449" v="0" actId="2696"/>
        <pc:sldMkLst>
          <pc:docMk/>
          <pc:sldMk cId="1639021942" sldId="269"/>
        </pc:sldMkLst>
      </pc:sldChg>
      <pc:sldChg chg="del">
        <pc:chgData name="Lisa Dendy" userId="62688d0b-659b-4aff-a2e8-eed463e4a2cc" providerId="ADAL" clId="{152191F4-C18B-48B0-B626-2419E7B931CD}" dt="2024-05-01T14:45:15.689" v="2" actId="2696"/>
        <pc:sldMkLst>
          <pc:docMk/>
          <pc:sldMk cId="163752487" sldId="270"/>
        </pc:sldMkLst>
      </pc:sldChg>
      <pc:sldChg chg="del">
        <pc:chgData name="Lisa Dendy" userId="62688d0b-659b-4aff-a2e8-eed463e4a2cc" providerId="ADAL" clId="{152191F4-C18B-48B0-B626-2419E7B931CD}" dt="2024-05-01T14:45:18.900" v="3" actId="2696"/>
        <pc:sldMkLst>
          <pc:docMk/>
          <pc:sldMk cId="22852089" sldId="272"/>
        </pc:sldMkLst>
      </pc:sldChg>
      <pc:sldChg chg="del">
        <pc:chgData name="Lisa Dendy" userId="62688d0b-659b-4aff-a2e8-eed463e4a2cc" providerId="ADAL" clId="{152191F4-C18B-48B0-B626-2419E7B931CD}" dt="2024-05-01T14:45:13.135" v="1" actId="2696"/>
        <pc:sldMkLst>
          <pc:docMk/>
          <pc:sldMk cId="3016229557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B115A-7133-4736-AB05-FED446A2A6A3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2C820-5F7C-443E-B38F-62958DFBD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1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Emma to tidy the slide</a:t>
            </a:r>
          </a:p>
          <a:p>
            <a:r>
              <a:rPr lang="en-GB"/>
              <a:t> </a:t>
            </a:r>
            <a:r>
              <a:rPr lang="en-GB" sz="1200">
                <a:solidFill>
                  <a:schemeClr val="tx2"/>
                </a:solidFill>
              </a:rPr>
              <a:t>Explain how it works </a:t>
            </a:r>
          </a:p>
          <a:p>
            <a:r>
              <a:rPr lang="en-GB" sz="1200">
                <a:solidFill>
                  <a:schemeClr val="tx2"/>
                </a:solidFill>
              </a:rPr>
              <a:t>Jot down questions on Padlet as we go  </a:t>
            </a:r>
          </a:p>
          <a:p>
            <a:r>
              <a:rPr lang="en-GB" sz="1200">
                <a:solidFill>
                  <a:schemeClr val="tx2"/>
                </a:solidFill>
              </a:rPr>
              <a:t>Use the chat if Padlet </a:t>
            </a:r>
            <a:r>
              <a:rPr lang="en-GB" sz="1200" err="1">
                <a:solidFill>
                  <a:schemeClr val="tx2"/>
                </a:solidFill>
              </a:rPr>
              <a:t>aint</a:t>
            </a:r>
            <a:r>
              <a:rPr lang="en-GB" sz="1200">
                <a:solidFill>
                  <a:schemeClr val="tx2"/>
                </a:solidFill>
              </a:rPr>
              <a:t> your thing </a:t>
            </a:r>
          </a:p>
          <a:p>
            <a:r>
              <a:rPr lang="en-GB" sz="1200">
                <a:solidFill>
                  <a:schemeClr val="tx2"/>
                </a:solidFill>
              </a:rPr>
              <a:t>Remember to include the name of speaker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C820-5F7C-443E-B38F-62958DFBDB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1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Liz to introduce the speakers. Emma to add trust log etc…  few details. Name, job title, where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C820-5F7C-443E-B38F-62958DFBDB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9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solidFill>
                  <a:schemeClr val="accent6"/>
                </a:solidFill>
              </a:rPr>
              <a:t>Emma and Lisa-Emma to select two questions from the Padlet and Lisa to select from chat. Any final comments from the audience! Lisa first, Emma second.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C820-5F7C-443E-B38F-62958DFBDB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7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solidFill>
                  <a:schemeClr val="accent6"/>
                </a:solidFill>
              </a:rPr>
              <a:t>LIZ! </a:t>
            </a:r>
            <a:r>
              <a:rPr lang="en-GB"/>
              <a:t>Thank you, it was an interesting session….. Enjoy a little break now and at 11.30 please do join the ‘so you respond, what next? Session, Hosted by our Fraser Gilmore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C820-5F7C-443E-B38F-62958DFBDB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3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576B-8272-208F-E041-6171B070C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68703-AA69-5A7A-9A6A-E839A02E5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F1DF7-70EA-D8ED-CF4E-9752D283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BFEF-913D-29E7-51B1-C472BAAF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FF22-A039-77A3-22AE-269B7A1A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7A4A-4CA8-38FC-43A0-09A41D0A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1E0FF-59AE-18B2-7688-2AF0E17EB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670C6-FACB-015C-2CF7-70755B04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5373C-BAD4-9DCB-D0DD-B658CC27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4B226-D0BA-8498-1EA6-1524A8E0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5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BED62-CC0A-F087-FC57-F735CC871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C2424-3606-E6A7-28A1-84BA50C2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FE89A-A465-F7BB-7768-DD5ECEC0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A1ECB-3308-6C5E-F510-5E8E88A0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ED14-D449-B70B-9FD2-3A9AD31A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FAD9-6FED-79E4-321E-AD86168B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0508-E863-DB84-95AB-91D64C226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C9937-5E3D-CC18-FE55-A953931C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7BE1F-336C-C1B5-135D-C6BBBB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DB48A-8C71-F1EB-71B9-A12A47A6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9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D91D-EF49-8968-FEF1-360F362D2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F4279-6454-A692-C8DE-EE65EA1D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E2E96-B483-08E0-572B-99E6478F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B014-B810-C36E-5B67-A1E63DDC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E00EB-41DE-144E-17EF-D57F143E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2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CB49-16BD-ACD1-9534-D582252D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DB03A-B426-6A4B-7C21-8CC8270BA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1E7EF-ED6E-737F-EB42-05CA08203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4F8D2-9AAE-9901-F959-6B6C7843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FE31-F93D-D555-B7D5-53E7587B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4A678-1B2F-A001-1AE6-D34A04C1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4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2DE6-2811-6A10-A234-AA6DA274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1D5F7-0D42-4A79-BF6F-2736F05DC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CC146-5C28-C5AF-120D-BE41F2618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6BADF-D5AD-7391-5BC4-BB2BC457B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15C7C-9DF6-FCA0-61C5-FAEF59F8B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59838-8C25-F29F-964F-787C571C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6746C-1608-65EE-A8FE-4C499D6E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F71EF-8947-4B77-3345-707C8A99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1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0F5E-4238-59CB-0EEA-8186D68F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A4B72-3F5C-8AE5-12FF-BF28A4DE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F7C9C-4985-D85D-B9FA-DE788E17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7BB97-E411-32F9-767E-B373B8D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2DD36-AA12-7CD5-7BC5-3DF3B767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8169A-1ADE-F7DA-9D6E-F284DBC9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D55DF-E506-B02D-E8AF-51DEDE37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8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2F3E-3820-09A7-BF01-E8190B09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CDDE-1B05-3586-6E03-6FC13A0F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F5A0F-948A-8784-FDCF-FBB2B4CEE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3CBAB-F4B0-D7E0-1063-A7B1511F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3269C-6A4F-6DB1-DB84-D913A545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FAE28-012A-4ED8-CFCB-46A2A126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8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38E3-06BF-F280-B58E-0B6BB9FA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7F675-2B86-B10A-1EF9-DBFB03E53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56F2A-C77E-A6D9-F93A-18F1C2149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43714-1C31-E0AC-79AB-C390E1DE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8DE49-D1CB-79DE-6C5C-09F321BF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F011D-18CB-5FB9-6D97-7EC71205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1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93138-C76A-EE86-52C9-86A4CD6B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BD120-1E19-DDEE-48DE-1CCC8A37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D1DB6-9CE5-7CBD-EFDF-418A7545E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1EC36-30C0-45C6-BD3E-E9E4F658604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37BDD-76ED-24FB-C350-FCD93B327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F3A34-7655-D878-004B-9CEACBEC7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874FF1-727D-424C-A738-5C56AB0B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2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dlet.com/emmanoonan/the-impact-of-listening-4r96hvin2nxg4ks9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04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BEC263-210B-515B-6766-BDA2D97F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33" y="791161"/>
            <a:ext cx="2725738" cy="3263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ADC94E-1854-A3E5-3AA8-063C1A306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10"/>
          <a:stretch/>
        </p:blipFill>
        <p:spPr>
          <a:xfrm>
            <a:off x="9069857" y="323850"/>
            <a:ext cx="3122143" cy="2751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C0FE36-4D5E-6C92-98FE-50964AC69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270" y="4102100"/>
            <a:ext cx="5175250" cy="2306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50F42-6DC1-42DB-60B9-A12D8DF5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Impact of Listening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F0D36E-1370-CA6C-D938-AC7D920C9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8982" y="5142794"/>
            <a:ext cx="5175250" cy="4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048896-0EF9-F01F-46F9-B1AF3562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47" y="2358789"/>
            <a:ext cx="4730214" cy="21404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FDEBBE-1FA9-8AA3-9C02-79B27FBC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Session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9074-1257-B2B5-A4F4-0ED3FEE3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endParaRPr lang="en-GB" sz="1800">
              <a:solidFill>
                <a:schemeClr val="bg1"/>
              </a:solidFill>
              <a:effectLst/>
              <a:highlight>
                <a:srgbClr val="F5F5F5"/>
              </a:highlight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C379E-03B1-4A1B-7F0C-7D5D78DB4AB2}"/>
              </a:ext>
            </a:extLst>
          </p:cNvPr>
          <p:cNvSpPr txBox="1"/>
          <p:nvPr/>
        </p:nvSpPr>
        <p:spPr>
          <a:xfrm>
            <a:off x="241565" y="3657448"/>
            <a:ext cx="5976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5B1E45"/>
                </a:solidFill>
              </a:rPr>
              <a:t>In this session we will hear from 3 speakers, from 3 different services across the UK:</a:t>
            </a:r>
          </a:p>
          <a:p>
            <a:endParaRPr lang="en-GB" sz="2400">
              <a:solidFill>
                <a:srgbClr val="5B1E4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</a:rPr>
              <a:t>April Brooks, Sexual Health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</a:rPr>
              <a:t>Maria Garvey, Maternity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</a:rPr>
              <a:t>Gail Patel, Long Covid Support</a:t>
            </a:r>
            <a:endParaRPr lang="en-GB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DF7FE-D158-B244-FF73-D8F2D942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611" y="4773787"/>
            <a:ext cx="1450877" cy="1837291"/>
          </a:xfrm>
          <a:prstGeom prst="rect">
            <a:avLst/>
          </a:prstGeom>
          <a:ln w="2222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8D5FC4-7E33-4907-25A4-B3464D487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647" y="4773787"/>
            <a:ext cx="1968897" cy="182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6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048896-0EF9-F01F-46F9-B1AF3562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47" y="2358789"/>
            <a:ext cx="4730214" cy="21404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FDEBBE-1FA9-8AA3-9C02-79B27FBC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Session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9074-1257-B2B5-A4F4-0ED3FEE3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endParaRPr lang="en-GB" sz="1800">
              <a:solidFill>
                <a:schemeClr val="bg1"/>
              </a:solidFill>
              <a:effectLst/>
              <a:highlight>
                <a:srgbClr val="F5F5F5"/>
              </a:highlight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C379E-03B1-4A1B-7F0C-7D5D78DB4AB2}"/>
              </a:ext>
            </a:extLst>
          </p:cNvPr>
          <p:cNvSpPr txBox="1"/>
          <p:nvPr/>
        </p:nvSpPr>
        <p:spPr>
          <a:xfrm>
            <a:off x="307269" y="3685207"/>
            <a:ext cx="6221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5B1E45"/>
                </a:solidFill>
              </a:rPr>
              <a:t>We will share and discuss the impact of </a:t>
            </a:r>
            <a:r>
              <a:rPr lang="en-GB" b="1">
                <a:solidFill>
                  <a:srgbClr val="5B1E45"/>
                </a:solidFill>
              </a:rPr>
              <a:t>listening to stories.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5B1E45"/>
                </a:solidFill>
              </a:rPr>
              <a:t>Speakers will share their experiences of listening to authors and </a:t>
            </a:r>
            <a:r>
              <a:rPr lang="en-GB" b="1">
                <a:solidFill>
                  <a:srgbClr val="5B1E45"/>
                </a:solidFill>
              </a:rPr>
              <a:t>how this has impacted </a:t>
            </a:r>
            <a:r>
              <a:rPr lang="en-GB">
                <a:solidFill>
                  <a:srgbClr val="5B1E45"/>
                </a:solidFill>
              </a:rPr>
              <a:t>their team and/or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5B1E45"/>
                </a:solidFill>
              </a:rPr>
              <a:t>We will cover themes: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>
                <a:solidFill>
                  <a:srgbClr val="5B1E45"/>
                </a:solidFill>
              </a:rPr>
              <a:t>The benefits for staff of engaging with feedback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>
                <a:solidFill>
                  <a:srgbClr val="5B1E45"/>
                </a:solidFill>
              </a:rPr>
              <a:t>Patients and the impact of knowing they are being listened to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>
                <a:solidFill>
                  <a:srgbClr val="5B1E45"/>
                </a:solidFill>
              </a:rPr>
              <a:t>Impact on service improvement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DCF41-C2E8-DAC7-1333-AEBDAE2F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48" y="4822355"/>
            <a:ext cx="1338404" cy="1805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06F744-2D05-771D-7DEB-A8C6D6CB5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722" y="4822355"/>
            <a:ext cx="2733895" cy="18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7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2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4A6F746-3C9A-0A67-CE6F-9C0F4AAE3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868" y="897310"/>
            <a:ext cx="2420639" cy="2400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D99FB-EC4E-0F8B-5003-56B0EDCFF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58" y="3694116"/>
            <a:ext cx="4358797" cy="226657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7AFBCB-9F37-0EDA-FF62-F01FC13F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6348035" cy="2754480"/>
          </a:xfrm>
        </p:spPr>
        <p:txBody>
          <a:bodyPr anchor="b"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Any questions or thoughts?</a:t>
            </a:r>
            <a:br>
              <a:rPr lang="en-GB" sz="3700" b="1">
                <a:solidFill>
                  <a:schemeClr val="bg1"/>
                </a:solidFill>
              </a:rPr>
            </a:br>
            <a:r>
              <a:rPr lang="en-GB" sz="3700">
                <a:solidFill>
                  <a:schemeClr val="bg1"/>
                </a:solidFill>
              </a:rPr>
              <a:t> </a:t>
            </a:r>
            <a:br>
              <a:rPr lang="en-GB" sz="3700">
                <a:solidFill>
                  <a:schemeClr val="bg1"/>
                </a:solidFill>
              </a:rPr>
            </a:br>
            <a:r>
              <a:rPr lang="en-GB" sz="3200" b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impact of listening (padlet.com)</a:t>
            </a:r>
            <a:br>
              <a:rPr lang="en-GB" sz="3700">
                <a:solidFill>
                  <a:schemeClr val="bg1"/>
                </a:solidFill>
              </a:rPr>
            </a:br>
            <a:endParaRPr lang="en-GB" sz="37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6A31-009B-7425-AD04-D1F51827E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627219"/>
            <a:ext cx="5392454" cy="2411765"/>
          </a:xfrm>
        </p:spPr>
        <p:txBody>
          <a:bodyPr anchor="t">
            <a:normAutofit/>
          </a:bodyPr>
          <a:lstStyle/>
          <a:p>
            <a:r>
              <a:rPr lang="en-GB" sz="1700">
                <a:solidFill>
                  <a:schemeClr val="bg1"/>
                </a:solidFill>
              </a:rPr>
              <a:t>Are you willing to try Padlet to help contribute to the CO resource bank? </a:t>
            </a:r>
          </a:p>
          <a:p>
            <a:r>
              <a:rPr lang="en-GB" sz="1700">
                <a:solidFill>
                  <a:schemeClr val="bg1"/>
                </a:solidFill>
              </a:rPr>
              <a:t>No obligation at all-the chat is a super alternative function </a:t>
            </a:r>
          </a:p>
          <a:p>
            <a:r>
              <a:rPr lang="en-GB" sz="1700">
                <a:solidFill>
                  <a:schemeClr val="bg1"/>
                </a:solidFill>
              </a:rPr>
              <a:t>Questions will be selected after the all 3 presenters have spoken </a:t>
            </a:r>
          </a:p>
          <a:p>
            <a:r>
              <a:rPr lang="en-GB" sz="1700">
                <a:solidFill>
                  <a:schemeClr val="bg1"/>
                </a:solidFill>
              </a:rPr>
              <a:t>A summary of the answers will be included on the Padlet</a:t>
            </a:r>
          </a:p>
          <a:p>
            <a:endParaRPr lang="en-GB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4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DF5130D-7D32-BB60-EAE1-977640128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419" y="2031053"/>
            <a:ext cx="4730214" cy="21404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B2A-2E8B-1A20-8E0F-9EA11B82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April Brooks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F97B-1984-1BF7-2214-50240991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5B1E45"/>
                </a:solidFill>
              </a:rPr>
              <a:t>Lead nurse-Devon Sexual Health </a:t>
            </a:r>
          </a:p>
          <a:p>
            <a:r>
              <a:rPr lang="en-GB" sz="2000">
                <a:solidFill>
                  <a:srgbClr val="5B1E45"/>
                </a:solidFill>
              </a:rPr>
              <a:t>Using Care Opinion for the past 6 months and received more than 400 stories between the Exeter and Barnstaple clinics.</a:t>
            </a:r>
          </a:p>
          <a:p>
            <a:endParaRPr lang="en-GB" sz="1800">
              <a:solidFill>
                <a:schemeClr val="tx2"/>
              </a:solidFill>
            </a:endParaRPr>
          </a:p>
        </p:txBody>
      </p:sp>
      <p:pic>
        <p:nvPicPr>
          <p:cNvPr id="5" name="Picture 12" descr="Devon Sexual Health">
            <a:extLst>
              <a:ext uri="{FF2B5EF4-FFF2-40B4-BE49-F238E27FC236}">
                <a16:creationId xmlns:a16="http://schemas.microsoft.com/office/drawing/2014/main" id="{F3937092-AE0C-2E31-1ED1-C3988694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92" y="4502601"/>
            <a:ext cx="3514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2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E7342F-0334-AC44-C1DE-1E8317A6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47" y="2358789"/>
            <a:ext cx="4730214" cy="21404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B82400-5D13-AAA0-7CC4-D77B3EA6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Maria Garvey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1B804-3F5A-CD31-96C4-042E5FE6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15" y="3646048"/>
            <a:ext cx="5692953" cy="2651110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5B1E45"/>
                </a:solidFill>
                <a:latin typeface="Aptos" panose="020B0004020202020204" pitchFamily="34" charset="0"/>
              </a:rPr>
              <a:t>Lead Midwife, </a:t>
            </a:r>
            <a:r>
              <a:rPr lang="en-GB" sz="2000">
                <a:solidFill>
                  <a:srgbClr val="5B1E4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Continuity of Midwifery Carer (</a:t>
            </a:r>
            <a:r>
              <a:rPr lang="en-GB" sz="2000" err="1">
                <a:solidFill>
                  <a:srgbClr val="5B1E4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CoMC</a:t>
            </a:r>
            <a:r>
              <a:rPr lang="en-GB" sz="2000">
                <a:solidFill>
                  <a:srgbClr val="5B1E4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) Team Emerald </a:t>
            </a:r>
          </a:p>
          <a:p>
            <a:r>
              <a:rPr lang="en-GB" sz="2000">
                <a:solidFill>
                  <a:srgbClr val="5B1E45"/>
                </a:solidFill>
                <a:latin typeface="Aptos" panose="020B0004020202020204" pitchFamily="34" charset="0"/>
              </a:rPr>
              <a:t>Southern Health and Social Care Trust, Northern Ireland </a:t>
            </a:r>
          </a:p>
          <a:p>
            <a:r>
              <a:rPr lang="en-GB" sz="2000">
                <a:solidFill>
                  <a:srgbClr val="5B1E45"/>
                </a:solidFill>
                <a:latin typeface="Aptos" panose="020B0004020202020204" pitchFamily="34" charset="0"/>
              </a:rPr>
              <a:t>156 births where 72 patients have shared their stories…Amazing response rate of 46%.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2E0B8-C4ED-C60A-F4F7-77DB3C15A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054" y="4953455"/>
            <a:ext cx="43434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6C0AD3C-7089-98A9-EF06-EBEA6C4D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47" y="1871545"/>
            <a:ext cx="4730214" cy="21404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6AA156-7D16-27AC-DCD1-D68F0141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Gail Patel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AB737-642D-6085-EF0C-FF2CCB76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08" y="3721553"/>
            <a:ext cx="5692953" cy="2651110"/>
          </a:xfrm>
        </p:spPr>
        <p:txBody>
          <a:bodyPr anchor="ctr">
            <a:normAutofit/>
          </a:bodyPr>
          <a:lstStyle/>
          <a:p>
            <a:endParaRPr lang="en-US" sz="180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5B1E4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Specialist Physiotherapist</a:t>
            </a:r>
          </a:p>
          <a:p>
            <a:r>
              <a:rPr lang="en-US" sz="2000">
                <a:solidFill>
                  <a:srgbClr val="5B1E4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Perth &amp; Kinross Long COVID Support </a:t>
            </a:r>
          </a:p>
          <a:p>
            <a:r>
              <a:rPr lang="en-US" sz="2000">
                <a:solidFill>
                  <a:srgbClr val="5B1E4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Offering a physiotherapist-led service to adults with long COVID.</a:t>
            </a:r>
            <a:endParaRPr lang="en-GB" sz="2000">
              <a:solidFill>
                <a:srgbClr val="5B1E4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DDA7A-D790-48C5-0E01-F84E7B5D70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96" y="4104762"/>
            <a:ext cx="3331130" cy="26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A90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logo for a company&#10;&#10;Description automatically generated">
            <a:extLst>
              <a:ext uri="{FF2B5EF4-FFF2-40B4-BE49-F238E27FC236}">
                <a16:creationId xmlns:a16="http://schemas.microsoft.com/office/drawing/2014/main" id="{82212FFF-DA06-2816-D0CC-4D7C5855F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7308" y="1943842"/>
            <a:ext cx="6711526" cy="303696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BF4B23-7ED8-C1BC-63F7-3E2E3D24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499" y="2032588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latin typeface="+mj-lt"/>
                <a:ea typeface="+mj-ea"/>
                <a:cs typeface="+mj-cs"/>
              </a:rPr>
              <a:t>Any questions or comments ? </a:t>
            </a:r>
          </a:p>
        </p:txBody>
      </p:sp>
    </p:spTree>
    <p:extLst>
      <p:ext uri="{BB962C8B-B14F-4D97-AF65-F5344CB8AC3E}">
        <p14:creationId xmlns:p14="http://schemas.microsoft.com/office/powerpoint/2010/main" val="372750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08EDA0-D5F6-4481-BBA8-966D95EC4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C23B4B4-906F-45F7-A1BD-F1DBF97EB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4CD72A2D-5584-4CC0-828C-F46BC4260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1D4DBC-180F-4364-A77A-427818EEA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79919B-BEE8-434A-89DF-BE8E28142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CD2586-0E0D-473F-B583-24719041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BAE38B-57E3-40D2-B225-F815D1C8D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0F9843-D824-455E-9174-8418FDCE5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B526B7-0747-48BB-BDD0-E9E358F09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5E2A43-EBD9-4E2B-8167-6EFCC3646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E56EB6-9B75-4BB0-A6E5-071CDEFC2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1752A1-8454-5957-5699-AEF601DD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94302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Finally… </a:t>
            </a:r>
          </a:p>
        </p:txBody>
      </p:sp>
      <p:pic>
        <p:nvPicPr>
          <p:cNvPr id="12" name="Untitled design (2)">
            <a:hlinkClick r:id="" action="ppaction://media"/>
            <a:extLst>
              <a:ext uri="{FF2B5EF4-FFF2-40B4-BE49-F238E27FC236}">
                <a16:creationId xmlns:a16="http://schemas.microsoft.com/office/drawing/2014/main" id="{A907667F-2B25-4187-F026-6EF7A7D4D4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876" t="36377" r="29541" b="20290"/>
          <a:stretch/>
        </p:blipFill>
        <p:spPr>
          <a:xfrm>
            <a:off x="5800441" y="1535622"/>
            <a:ext cx="4530458" cy="45153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7AF8D6-847A-3704-F9C2-9E4176938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53" y="4110731"/>
            <a:ext cx="4730214" cy="21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9" ma:contentTypeDescription="Create a new document." ma:contentTypeScope="" ma:versionID="58a71a3a1e732bfcba6cdfd699e0d2a0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7ced588b67813c0831b083fc936ddf33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Item xmlns="f47fa861-369f-4035-a868-dd727a8f1ebe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0B121B-5280-4589-9E01-828CF9A4FED3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D6CD4D-3CE0-41AC-A67F-3C8E5CD00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378823-81F9-4A45-9068-1670043F830B}">
  <ds:schemaRefs>
    <ds:schemaRef ds:uri="db480776-5128-43a3-b677-12ebb2d77427"/>
    <ds:schemaRef ds:uri="f47fa861-369f-4035-a868-dd727a8f1eb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47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Office Theme</vt:lpstr>
      <vt:lpstr>The Impact of Listening</vt:lpstr>
      <vt:lpstr>Session Aims</vt:lpstr>
      <vt:lpstr>Session Themes</vt:lpstr>
      <vt:lpstr>Any questions or thoughts?   The impact of listening (padlet.com) </vt:lpstr>
      <vt:lpstr>April Brooks </vt:lpstr>
      <vt:lpstr>Maria Garvey </vt:lpstr>
      <vt:lpstr>Gail Patel </vt:lpstr>
      <vt:lpstr>Any questions or comments ? </vt:lpstr>
      <vt:lpstr>Finally…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slides-we have started!!!</dc:title>
  <dc:creator>Emma Noonan</dc:creator>
  <cp:lastModifiedBy>Krisztina Patocs</cp:lastModifiedBy>
  <cp:revision>1</cp:revision>
  <dcterms:created xsi:type="dcterms:W3CDTF">2024-04-08T14:45:31Z</dcterms:created>
  <dcterms:modified xsi:type="dcterms:W3CDTF">2024-05-02T07:56:43Z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