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layout3.xml" ContentType="application/vnd.openxmlformats-officedocument.drawingml.diagramLayout+xml"/>
  <Override PartName="/ppt/theme/theme1.xml" ContentType="application/vnd.openxmlformats-officedocument.them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drawing3.xml" ContentType="application/vnd.ms-office.drawingml.diagramDrawing+xml"/>
  <Override PartName="/ppt/diagrams/colors3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7" r:id="rId2"/>
    <p:sldId id="258" r:id="rId3"/>
    <p:sldId id="261" r:id="rId4"/>
    <p:sldId id="259" r:id="rId5"/>
    <p:sldId id="262" r:id="rId6"/>
    <p:sldId id="260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5B305-83D8-4721-A64C-9BEFAEA7EA1F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96133822-ACE6-4C59-8C24-9F038289EC6D}">
      <dgm:prSet phldrT="[Text]"/>
      <dgm:spPr/>
      <dgm:t>
        <a:bodyPr/>
        <a:lstStyle/>
        <a:p>
          <a:r>
            <a:rPr lang="en-GB" dirty="0"/>
            <a:t>AIM</a:t>
          </a:r>
        </a:p>
      </dgm:t>
    </dgm:pt>
    <dgm:pt modelId="{A2536B9D-3B03-4340-B5FE-224406021FA0}" type="parTrans" cxnId="{65871F39-0F46-4C37-ACAA-64A42A6F76B7}">
      <dgm:prSet/>
      <dgm:spPr/>
      <dgm:t>
        <a:bodyPr/>
        <a:lstStyle/>
        <a:p>
          <a:endParaRPr lang="en-GB"/>
        </a:p>
      </dgm:t>
    </dgm:pt>
    <dgm:pt modelId="{319445AF-8722-4C0B-8B32-B18D179BA040}" type="sibTrans" cxnId="{65871F39-0F46-4C37-ACAA-64A42A6F76B7}">
      <dgm:prSet/>
      <dgm:spPr/>
      <dgm:t>
        <a:bodyPr/>
        <a:lstStyle/>
        <a:p>
          <a:endParaRPr lang="en-GB"/>
        </a:p>
      </dgm:t>
    </dgm:pt>
    <dgm:pt modelId="{4E18AC11-AA63-4911-B908-63C8DE54926A}">
      <dgm:prSet phldrT="[Text]" custT="1"/>
      <dgm:spPr/>
      <dgm:t>
        <a:bodyPr/>
        <a:lstStyle/>
        <a:p>
          <a:pPr algn="l">
            <a:buNone/>
          </a:pPr>
          <a:r>
            <a:rPr lang="en-GB" sz="2000" dirty="0"/>
            <a:t>To develop a mechanism for people to share their experience of HSCNI in Sign Language and receive a response in sign language</a:t>
          </a:r>
        </a:p>
      </dgm:t>
    </dgm:pt>
    <dgm:pt modelId="{B2680B70-2ECD-440B-A11D-DEAC171D3A24}" type="parTrans" cxnId="{522543CC-6E10-4C3E-94AA-B5576CA874A9}">
      <dgm:prSet/>
      <dgm:spPr/>
      <dgm:t>
        <a:bodyPr/>
        <a:lstStyle/>
        <a:p>
          <a:endParaRPr lang="en-GB"/>
        </a:p>
      </dgm:t>
    </dgm:pt>
    <dgm:pt modelId="{98C2FC60-6E8D-4FDA-9F6E-0CBDDF219C3A}" type="sibTrans" cxnId="{522543CC-6E10-4C3E-94AA-B5576CA874A9}">
      <dgm:prSet/>
      <dgm:spPr/>
      <dgm:t>
        <a:bodyPr/>
        <a:lstStyle/>
        <a:p>
          <a:endParaRPr lang="en-GB"/>
        </a:p>
      </dgm:t>
    </dgm:pt>
    <dgm:pt modelId="{DD6B0B8C-67DF-4519-858C-435FF71357D0}">
      <dgm:prSet phldrT="[Text]"/>
      <dgm:spPr/>
      <dgm:t>
        <a:bodyPr/>
        <a:lstStyle/>
        <a:p>
          <a:r>
            <a:rPr lang="en-GB" dirty="0"/>
            <a:t>DESIGN </a:t>
          </a:r>
        </a:p>
      </dgm:t>
    </dgm:pt>
    <dgm:pt modelId="{91BCFC94-A2DF-4B8F-BEF7-8AF2DA9679CF}" type="parTrans" cxnId="{D9FA85B7-28F8-4364-97A4-853B0BDA1DC2}">
      <dgm:prSet/>
      <dgm:spPr/>
      <dgm:t>
        <a:bodyPr/>
        <a:lstStyle/>
        <a:p>
          <a:endParaRPr lang="en-GB"/>
        </a:p>
      </dgm:t>
    </dgm:pt>
    <dgm:pt modelId="{990CAD69-DE3A-42B1-9F21-1E37D7C32E1C}" type="sibTrans" cxnId="{D9FA85B7-28F8-4364-97A4-853B0BDA1DC2}">
      <dgm:prSet/>
      <dgm:spPr/>
      <dgm:t>
        <a:bodyPr/>
        <a:lstStyle/>
        <a:p>
          <a:endParaRPr lang="en-GB"/>
        </a:p>
      </dgm:t>
    </dgm:pt>
    <dgm:pt modelId="{0AFA894F-A2A0-4120-AC3E-7345AF2ABD61}">
      <dgm:prSet phldrT="[Text]"/>
      <dgm:spPr/>
      <dgm:t>
        <a:bodyPr/>
        <a:lstStyle/>
        <a:p>
          <a:r>
            <a:rPr lang="en-GB" dirty="0"/>
            <a:t>TEST</a:t>
          </a:r>
        </a:p>
      </dgm:t>
    </dgm:pt>
    <dgm:pt modelId="{D61463CB-989C-4F56-BE2B-906179AE299C}" type="parTrans" cxnId="{E9EDB0E8-E37A-4311-A285-B6354116DA8E}">
      <dgm:prSet/>
      <dgm:spPr/>
      <dgm:t>
        <a:bodyPr/>
        <a:lstStyle/>
        <a:p>
          <a:endParaRPr lang="en-GB"/>
        </a:p>
      </dgm:t>
    </dgm:pt>
    <dgm:pt modelId="{FB5CB2A0-8B5B-4377-B47E-EBC8572A0709}" type="sibTrans" cxnId="{E9EDB0E8-E37A-4311-A285-B6354116DA8E}">
      <dgm:prSet/>
      <dgm:spPr/>
      <dgm:t>
        <a:bodyPr/>
        <a:lstStyle/>
        <a:p>
          <a:endParaRPr lang="en-GB"/>
        </a:p>
      </dgm:t>
    </dgm:pt>
    <dgm:pt modelId="{D5CF3467-4A96-4C09-933A-A3CA17AAB24F}">
      <dgm:prSet phldrT="[Text]" custT="1"/>
      <dgm:spPr/>
      <dgm:t>
        <a:bodyPr/>
        <a:lstStyle/>
        <a:p>
          <a:pPr>
            <a:buNone/>
          </a:pPr>
          <a:r>
            <a:rPr lang="en-GB" sz="2000" dirty="0"/>
            <a:t>Pilot the process, value the feedback,</a:t>
          </a:r>
        </a:p>
      </dgm:t>
    </dgm:pt>
    <dgm:pt modelId="{2D270739-FAED-40E9-983F-3774C115526E}" type="parTrans" cxnId="{AA799D5F-E4EF-44BD-ACD1-E132C4F3D232}">
      <dgm:prSet/>
      <dgm:spPr/>
      <dgm:t>
        <a:bodyPr/>
        <a:lstStyle/>
        <a:p>
          <a:endParaRPr lang="en-GB"/>
        </a:p>
      </dgm:t>
    </dgm:pt>
    <dgm:pt modelId="{18DD11B9-0BB0-4BA4-9C12-C300DEBAEC32}" type="sibTrans" cxnId="{AA799D5F-E4EF-44BD-ACD1-E132C4F3D232}">
      <dgm:prSet/>
      <dgm:spPr/>
      <dgm:t>
        <a:bodyPr/>
        <a:lstStyle/>
        <a:p>
          <a:endParaRPr lang="en-GB"/>
        </a:p>
      </dgm:t>
    </dgm:pt>
    <dgm:pt modelId="{BBD8779E-6B9C-4FDA-AE72-3B50C6CCB8AD}">
      <dgm:prSet/>
      <dgm:spPr/>
      <dgm:t>
        <a:bodyPr/>
        <a:lstStyle/>
        <a:p>
          <a:r>
            <a:rPr lang="en-GB" dirty="0"/>
            <a:t>REDESIGN</a:t>
          </a:r>
        </a:p>
      </dgm:t>
    </dgm:pt>
    <dgm:pt modelId="{3DA603EA-CAC2-4093-86AB-CAC035D36D5A}" type="parTrans" cxnId="{F307AE02-843C-492E-A2BE-8CB2F05C34AA}">
      <dgm:prSet/>
      <dgm:spPr/>
      <dgm:t>
        <a:bodyPr/>
        <a:lstStyle/>
        <a:p>
          <a:endParaRPr lang="en-GB"/>
        </a:p>
      </dgm:t>
    </dgm:pt>
    <dgm:pt modelId="{03BF7C5A-734E-472C-9547-836274936F02}" type="sibTrans" cxnId="{F307AE02-843C-492E-A2BE-8CB2F05C34AA}">
      <dgm:prSet/>
      <dgm:spPr/>
      <dgm:t>
        <a:bodyPr/>
        <a:lstStyle/>
        <a:p>
          <a:endParaRPr lang="en-GB"/>
        </a:p>
      </dgm:t>
    </dgm:pt>
    <dgm:pt modelId="{C1089239-5B43-43FE-9A30-1B40E3D4899D}">
      <dgm:prSet phldrT="[Text]" custT="1"/>
      <dgm:spPr/>
      <dgm:t>
        <a:bodyPr/>
        <a:lstStyle/>
        <a:p>
          <a:pPr>
            <a:buNone/>
          </a:pPr>
          <a:endParaRPr lang="en-GB" sz="1800" dirty="0"/>
        </a:p>
      </dgm:t>
    </dgm:pt>
    <dgm:pt modelId="{5CB4E0F3-3972-4C19-96ED-38D79BC9CBF9}" type="parTrans" cxnId="{A074EBC0-F69C-4FE3-A90F-9EE087BD1736}">
      <dgm:prSet/>
      <dgm:spPr/>
      <dgm:t>
        <a:bodyPr/>
        <a:lstStyle/>
        <a:p>
          <a:endParaRPr lang="en-GB"/>
        </a:p>
      </dgm:t>
    </dgm:pt>
    <dgm:pt modelId="{28C60FF3-796E-4192-BF5B-714C6CE6ABB2}" type="sibTrans" cxnId="{A074EBC0-F69C-4FE3-A90F-9EE087BD1736}">
      <dgm:prSet/>
      <dgm:spPr/>
      <dgm:t>
        <a:bodyPr/>
        <a:lstStyle/>
        <a:p>
          <a:endParaRPr lang="en-GB"/>
        </a:p>
      </dgm:t>
    </dgm:pt>
    <dgm:pt modelId="{34193F39-FEAF-4048-9D73-A3C6F2524143}">
      <dgm:prSet phldrT="[Text]" custT="1"/>
      <dgm:spPr/>
      <dgm:t>
        <a:bodyPr/>
        <a:lstStyle/>
        <a:p>
          <a:pPr>
            <a:buNone/>
          </a:pPr>
          <a:r>
            <a:rPr lang="en-GB" sz="2000" dirty="0"/>
            <a:t>Identify what matter most to a sign language use</a:t>
          </a:r>
          <a:endParaRPr lang="en-GB" sz="2800" dirty="0"/>
        </a:p>
      </dgm:t>
    </dgm:pt>
    <dgm:pt modelId="{D2E73A94-C08D-4B00-BA89-12C8ED65B6E0}" type="parTrans" cxnId="{CF2E5790-C488-4CCE-9277-6D18FC67AB0A}">
      <dgm:prSet/>
      <dgm:spPr/>
      <dgm:t>
        <a:bodyPr/>
        <a:lstStyle/>
        <a:p>
          <a:endParaRPr lang="en-GB"/>
        </a:p>
      </dgm:t>
    </dgm:pt>
    <dgm:pt modelId="{027908C4-7F19-418E-91E8-0D14A5F48599}" type="sibTrans" cxnId="{CF2E5790-C488-4CCE-9277-6D18FC67AB0A}">
      <dgm:prSet/>
      <dgm:spPr/>
      <dgm:t>
        <a:bodyPr/>
        <a:lstStyle/>
        <a:p>
          <a:endParaRPr lang="en-GB"/>
        </a:p>
      </dgm:t>
    </dgm:pt>
    <dgm:pt modelId="{2D017D44-6C14-4D16-A597-99BEBB9E762C}">
      <dgm:prSet phldrT="[Text]" custT="1"/>
      <dgm:spPr/>
      <dgm:t>
        <a:bodyPr/>
        <a:lstStyle/>
        <a:p>
          <a:pPr>
            <a:buNone/>
          </a:pPr>
          <a:endParaRPr lang="en-GB" sz="1400" dirty="0"/>
        </a:p>
      </dgm:t>
    </dgm:pt>
    <dgm:pt modelId="{B8435828-01AC-43CC-820C-FF34E1CA08E7}" type="parTrans" cxnId="{56223D63-2806-4856-8250-B05AF01D19FD}">
      <dgm:prSet/>
      <dgm:spPr/>
      <dgm:t>
        <a:bodyPr/>
        <a:lstStyle/>
        <a:p>
          <a:endParaRPr lang="en-GB"/>
        </a:p>
      </dgm:t>
    </dgm:pt>
    <dgm:pt modelId="{6AD1DFEC-C074-4523-A756-EB0B53424573}" type="sibTrans" cxnId="{56223D63-2806-4856-8250-B05AF01D19FD}">
      <dgm:prSet/>
      <dgm:spPr/>
      <dgm:t>
        <a:bodyPr/>
        <a:lstStyle/>
        <a:p>
          <a:endParaRPr lang="en-GB"/>
        </a:p>
      </dgm:t>
    </dgm:pt>
    <dgm:pt modelId="{DB84A23E-DF19-40E9-B2C2-9A5EBC463B8B}">
      <dgm:prSet phldrT="[Text]" custT="1"/>
      <dgm:spPr/>
      <dgm:t>
        <a:bodyPr/>
        <a:lstStyle/>
        <a:p>
          <a:endParaRPr lang="en-GB" sz="1400" dirty="0"/>
        </a:p>
        <a:p>
          <a:endParaRPr lang="en-GB" sz="2400"/>
        </a:p>
        <a:p>
          <a:endParaRPr lang="en-GB" sz="1800" dirty="0"/>
        </a:p>
      </dgm:t>
    </dgm:pt>
    <dgm:pt modelId="{443C6746-1587-4D6E-96DC-757830F155EF}" type="parTrans" cxnId="{3DCCAA01-5FA6-41BB-A926-0DD4CB540265}">
      <dgm:prSet/>
      <dgm:spPr/>
      <dgm:t>
        <a:bodyPr/>
        <a:lstStyle/>
        <a:p>
          <a:endParaRPr lang="en-GB"/>
        </a:p>
      </dgm:t>
    </dgm:pt>
    <dgm:pt modelId="{6EEDA02C-E1B5-4A9E-B26D-25DAB34B6342}" type="sibTrans" cxnId="{3DCCAA01-5FA6-41BB-A926-0DD4CB540265}">
      <dgm:prSet/>
      <dgm:spPr/>
      <dgm:t>
        <a:bodyPr/>
        <a:lstStyle/>
        <a:p>
          <a:endParaRPr lang="en-GB"/>
        </a:p>
      </dgm:t>
    </dgm:pt>
    <dgm:pt modelId="{54785382-0401-4411-AC3B-38D43CBD3696}">
      <dgm:prSet phldrT="[Text]" custT="1"/>
      <dgm:spPr/>
      <dgm:t>
        <a:bodyPr/>
        <a:lstStyle/>
        <a:p>
          <a:pPr>
            <a:buNone/>
          </a:pPr>
          <a:endParaRPr lang="en-GB" sz="1800" dirty="0"/>
        </a:p>
      </dgm:t>
    </dgm:pt>
    <dgm:pt modelId="{DD8BEA41-6EEC-4F21-A728-389C9FA70CB2}" type="parTrans" cxnId="{763AAF70-9345-492B-9737-A15D0AFF48BA}">
      <dgm:prSet/>
      <dgm:spPr/>
      <dgm:t>
        <a:bodyPr/>
        <a:lstStyle/>
        <a:p>
          <a:endParaRPr lang="en-GB"/>
        </a:p>
      </dgm:t>
    </dgm:pt>
    <dgm:pt modelId="{A04EC7DC-8CFC-407C-8131-B78D0C246B26}" type="sibTrans" cxnId="{763AAF70-9345-492B-9737-A15D0AFF48BA}">
      <dgm:prSet/>
      <dgm:spPr/>
      <dgm:t>
        <a:bodyPr/>
        <a:lstStyle/>
        <a:p>
          <a:endParaRPr lang="en-GB"/>
        </a:p>
      </dgm:t>
    </dgm:pt>
    <dgm:pt modelId="{87CE0501-2E50-4935-9CE9-44D3EACE1CF0}">
      <dgm:prSet phldrT="[Text]" custT="1"/>
      <dgm:spPr/>
      <dgm:t>
        <a:bodyPr/>
        <a:lstStyle/>
        <a:p>
          <a:pPr>
            <a:buNone/>
          </a:pPr>
          <a:r>
            <a:rPr lang="en-GB" sz="2000" dirty="0"/>
            <a:t>Explore the functionality available, opportunities, gaps in the resourcing</a:t>
          </a:r>
          <a:endParaRPr lang="en-GB" sz="2800" dirty="0"/>
        </a:p>
      </dgm:t>
    </dgm:pt>
    <dgm:pt modelId="{9840B409-6ADA-4010-A273-408EF1B1FA1F}" type="parTrans" cxnId="{FC9D0878-2642-4FFF-BA28-C39707E2DAF3}">
      <dgm:prSet/>
      <dgm:spPr/>
      <dgm:t>
        <a:bodyPr/>
        <a:lstStyle/>
        <a:p>
          <a:endParaRPr lang="en-GB"/>
        </a:p>
      </dgm:t>
    </dgm:pt>
    <dgm:pt modelId="{DD7D6D0E-621F-4116-95C3-4E2DFB8DA72F}" type="sibTrans" cxnId="{FC9D0878-2642-4FFF-BA28-C39707E2DAF3}">
      <dgm:prSet/>
      <dgm:spPr/>
      <dgm:t>
        <a:bodyPr/>
        <a:lstStyle/>
        <a:p>
          <a:endParaRPr lang="en-GB"/>
        </a:p>
      </dgm:t>
    </dgm:pt>
    <dgm:pt modelId="{B7DC82CF-CD20-455E-9691-658EF64FB0EC}">
      <dgm:prSet phldrT="[Text]" custT="1"/>
      <dgm:spPr/>
      <dgm:t>
        <a:bodyPr/>
        <a:lstStyle/>
        <a:p>
          <a:pPr>
            <a:buNone/>
          </a:pPr>
          <a:endParaRPr lang="en-GB" sz="1800" dirty="0"/>
        </a:p>
      </dgm:t>
    </dgm:pt>
    <dgm:pt modelId="{098D1DCB-F7BB-4C8B-B6B0-73F411FDBC9D}" type="parTrans" cxnId="{166CBAF7-C2C9-40F3-A56B-19EF6554F2DB}">
      <dgm:prSet/>
      <dgm:spPr/>
      <dgm:t>
        <a:bodyPr/>
        <a:lstStyle/>
        <a:p>
          <a:endParaRPr lang="en-GB"/>
        </a:p>
      </dgm:t>
    </dgm:pt>
    <dgm:pt modelId="{EDDF66AA-BA84-42DE-AAD8-765005B3FFC4}" type="sibTrans" cxnId="{166CBAF7-C2C9-40F3-A56B-19EF6554F2DB}">
      <dgm:prSet/>
      <dgm:spPr/>
      <dgm:t>
        <a:bodyPr/>
        <a:lstStyle/>
        <a:p>
          <a:endParaRPr lang="en-GB"/>
        </a:p>
      </dgm:t>
    </dgm:pt>
    <dgm:pt modelId="{95E0CE0E-496F-4119-9C19-1E00DAA527D9}">
      <dgm:prSet phldrT="[Text]" custT="1"/>
      <dgm:spPr/>
      <dgm:t>
        <a:bodyPr/>
        <a:lstStyle/>
        <a:p>
          <a:pPr>
            <a:buNone/>
          </a:pPr>
          <a:endParaRPr lang="en-GB" sz="1800" dirty="0"/>
        </a:p>
      </dgm:t>
    </dgm:pt>
    <dgm:pt modelId="{A7E629F3-FCC0-453A-8647-37A9E46ECE16}" type="parTrans" cxnId="{188EE1D8-3FB3-4005-94A5-76ADF73FBE1E}">
      <dgm:prSet/>
      <dgm:spPr/>
      <dgm:t>
        <a:bodyPr/>
        <a:lstStyle/>
        <a:p>
          <a:endParaRPr lang="en-GB"/>
        </a:p>
      </dgm:t>
    </dgm:pt>
    <dgm:pt modelId="{D449887D-AF0C-4565-8202-6FE334EA547D}" type="sibTrans" cxnId="{188EE1D8-3FB3-4005-94A5-76ADF73FBE1E}">
      <dgm:prSet/>
      <dgm:spPr/>
      <dgm:t>
        <a:bodyPr/>
        <a:lstStyle/>
        <a:p>
          <a:endParaRPr lang="en-GB"/>
        </a:p>
      </dgm:t>
    </dgm:pt>
    <dgm:pt modelId="{DE649EF2-FF7F-4CAC-BEF1-59F000ED401B}">
      <dgm:prSet phldrT="[Text]" custT="1"/>
      <dgm:spPr/>
      <dgm:t>
        <a:bodyPr/>
        <a:lstStyle/>
        <a:p>
          <a:pPr>
            <a:buNone/>
          </a:pPr>
          <a:r>
            <a:rPr lang="en-GB" sz="2000" dirty="0"/>
            <a:t>reconsider the process</a:t>
          </a:r>
        </a:p>
      </dgm:t>
    </dgm:pt>
    <dgm:pt modelId="{2D160CBF-304D-4CEE-BBE2-D1C262386E36}" type="parTrans" cxnId="{8DFD04B5-2248-4E76-B52C-2A3977C9BF71}">
      <dgm:prSet/>
      <dgm:spPr/>
      <dgm:t>
        <a:bodyPr/>
        <a:lstStyle/>
        <a:p>
          <a:endParaRPr lang="en-GB"/>
        </a:p>
      </dgm:t>
    </dgm:pt>
    <dgm:pt modelId="{4AF918AB-0CD1-4365-956B-AD7ED3998FBE}" type="sibTrans" cxnId="{8DFD04B5-2248-4E76-B52C-2A3977C9BF71}">
      <dgm:prSet/>
      <dgm:spPr/>
      <dgm:t>
        <a:bodyPr/>
        <a:lstStyle/>
        <a:p>
          <a:endParaRPr lang="en-GB"/>
        </a:p>
      </dgm:t>
    </dgm:pt>
    <dgm:pt modelId="{B596B621-9DDF-49D9-AAEC-B505538B9C66}">
      <dgm:prSet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GB" sz="2000" dirty="0"/>
            <a:t>Return to the process, explore the learning and redesign </a:t>
          </a:r>
        </a:p>
      </dgm:t>
    </dgm:pt>
    <dgm:pt modelId="{76E633AE-9485-4B15-9B15-A350190CE2DA}" type="parTrans" cxnId="{E4490345-C3BF-4A1B-964C-5AF299290118}">
      <dgm:prSet/>
      <dgm:spPr/>
      <dgm:t>
        <a:bodyPr/>
        <a:lstStyle/>
        <a:p>
          <a:endParaRPr lang="en-GB"/>
        </a:p>
      </dgm:t>
    </dgm:pt>
    <dgm:pt modelId="{AF1FD141-7BC9-425F-875F-A73FE852F02E}" type="sibTrans" cxnId="{E4490345-C3BF-4A1B-964C-5AF299290118}">
      <dgm:prSet/>
      <dgm:spPr/>
      <dgm:t>
        <a:bodyPr/>
        <a:lstStyle/>
        <a:p>
          <a:endParaRPr lang="en-GB"/>
        </a:p>
      </dgm:t>
    </dgm:pt>
    <dgm:pt modelId="{A541E29E-F183-4767-96AC-1CA86814C658}" type="pres">
      <dgm:prSet presAssocID="{4755B305-83D8-4721-A64C-9BEFAEA7EA1F}" presName="linearFlow" presStyleCnt="0">
        <dgm:presLayoutVars>
          <dgm:dir/>
          <dgm:animLvl val="lvl"/>
          <dgm:resizeHandles val="exact"/>
        </dgm:presLayoutVars>
      </dgm:prSet>
      <dgm:spPr/>
    </dgm:pt>
    <dgm:pt modelId="{8A29ED56-3718-4CC4-B204-5651EB4CEA5C}" type="pres">
      <dgm:prSet presAssocID="{96133822-ACE6-4C59-8C24-9F038289EC6D}" presName="composite" presStyleCnt="0"/>
      <dgm:spPr/>
    </dgm:pt>
    <dgm:pt modelId="{BFC0600B-0FE2-4B46-9E4F-F06349FF0FD9}" type="pres">
      <dgm:prSet presAssocID="{96133822-ACE6-4C59-8C24-9F038289EC6D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0B744E67-A0E4-49FC-A076-5A6220663CBB}" type="pres">
      <dgm:prSet presAssocID="{96133822-ACE6-4C59-8C24-9F038289EC6D}" presName="descendantText" presStyleLbl="alignAcc1" presStyleIdx="0" presStyleCnt="4">
        <dgm:presLayoutVars>
          <dgm:bulletEnabled val="1"/>
        </dgm:presLayoutVars>
      </dgm:prSet>
      <dgm:spPr/>
    </dgm:pt>
    <dgm:pt modelId="{FDF3EE6C-38E6-4CE3-A2F1-4F7C90B39A3D}" type="pres">
      <dgm:prSet presAssocID="{319445AF-8722-4C0B-8B32-B18D179BA040}" presName="sp" presStyleCnt="0"/>
      <dgm:spPr/>
    </dgm:pt>
    <dgm:pt modelId="{BF06D9B0-F8F6-4E0B-835C-CC49BDEBC02A}" type="pres">
      <dgm:prSet presAssocID="{DD6B0B8C-67DF-4519-858C-435FF71357D0}" presName="composite" presStyleCnt="0"/>
      <dgm:spPr/>
    </dgm:pt>
    <dgm:pt modelId="{4775F093-F17C-4F7F-ADBC-A6D3D6D6935F}" type="pres">
      <dgm:prSet presAssocID="{DD6B0B8C-67DF-4519-858C-435FF71357D0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1F491EEF-95B2-495F-ADA9-6C1968ED30A2}" type="pres">
      <dgm:prSet presAssocID="{DD6B0B8C-67DF-4519-858C-435FF71357D0}" presName="descendantText" presStyleLbl="alignAcc1" presStyleIdx="1" presStyleCnt="4" custLinFactNeighborX="0">
        <dgm:presLayoutVars>
          <dgm:bulletEnabled val="1"/>
        </dgm:presLayoutVars>
      </dgm:prSet>
      <dgm:spPr/>
    </dgm:pt>
    <dgm:pt modelId="{5E9E2623-232E-4D90-879C-C21A0230C8C2}" type="pres">
      <dgm:prSet presAssocID="{990CAD69-DE3A-42B1-9F21-1E37D7C32E1C}" presName="sp" presStyleCnt="0"/>
      <dgm:spPr/>
    </dgm:pt>
    <dgm:pt modelId="{EAFC44FE-7364-4121-821C-FDA41D2F018C}" type="pres">
      <dgm:prSet presAssocID="{0AFA894F-A2A0-4120-AC3E-7345AF2ABD61}" presName="composite" presStyleCnt="0"/>
      <dgm:spPr/>
    </dgm:pt>
    <dgm:pt modelId="{32377491-FD26-4B8A-AF84-242C4AD80C9F}" type="pres">
      <dgm:prSet presAssocID="{0AFA894F-A2A0-4120-AC3E-7345AF2ABD61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60F859EF-135C-436E-8095-8ABAC1CA276E}" type="pres">
      <dgm:prSet presAssocID="{0AFA894F-A2A0-4120-AC3E-7345AF2ABD61}" presName="descendantText" presStyleLbl="alignAcc1" presStyleIdx="2" presStyleCnt="4" custLinFactNeighborX="0" custLinFactNeighborY="0">
        <dgm:presLayoutVars>
          <dgm:bulletEnabled val="1"/>
        </dgm:presLayoutVars>
      </dgm:prSet>
      <dgm:spPr/>
    </dgm:pt>
    <dgm:pt modelId="{869A1555-ED8E-432D-BF2F-DF5B8D7E0DFE}" type="pres">
      <dgm:prSet presAssocID="{FB5CB2A0-8B5B-4377-B47E-EBC8572A0709}" presName="sp" presStyleCnt="0"/>
      <dgm:spPr/>
    </dgm:pt>
    <dgm:pt modelId="{AA2A4B27-901C-4B3B-86F5-2BA77AC24D91}" type="pres">
      <dgm:prSet presAssocID="{BBD8779E-6B9C-4FDA-AE72-3B50C6CCB8AD}" presName="composite" presStyleCnt="0"/>
      <dgm:spPr/>
    </dgm:pt>
    <dgm:pt modelId="{0F1648D9-0392-457C-9425-438F0BE4DBE9}" type="pres">
      <dgm:prSet presAssocID="{BBD8779E-6B9C-4FDA-AE72-3B50C6CCB8A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3012C34E-D687-4ABE-8F8B-E411A00C70CA}" type="pres">
      <dgm:prSet presAssocID="{BBD8779E-6B9C-4FDA-AE72-3B50C6CCB8AD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3DCCAA01-5FA6-41BB-A926-0DD4CB540265}" srcId="{DD6B0B8C-67DF-4519-858C-435FF71357D0}" destId="{DB84A23E-DF19-40E9-B2C2-9A5EBC463B8B}" srcOrd="7" destOrd="0" parTransId="{443C6746-1587-4D6E-96DC-757830F155EF}" sibTransId="{6EEDA02C-E1B5-4A9E-B26D-25DAB34B6342}"/>
    <dgm:cxn modelId="{F307AE02-843C-492E-A2BE-8CB2F05C34AA}" srcId="{4755B305-83D8-4721-A64C-9BEFAEA7EA1F}" destId="{BBD8779E-6B9C-4FDA-AE72-3B50C6CCB8AD}" srcOrd="3" destOrd="0" parTransId="{3DA603EA-CAC2-4093-86AB-CAC035D36D5A}" sibTransId="{03BF7C5A-734E-472C-9547-836274936F02}"/>
    <dgm:cxn modelId="{760B7103-A8AF-4FAA-81E6-FC640E4982A5}" type="presOf" srcId="{BBD8779E-6B9C-4FDA-AE72-3B50C6CCB8AD}" destId="{0F1648D9-0392-457C-9425-438F0BE4DBE9}" srcOrd="0" destOrd="0" presId="urn:microsoft.com/office/officeart/2005/8/layout/chevron2"/>
    <dgm:cxn modelId="{3955F112-F152-4A2F-ADED-DFA87EA9A113}" type="presOf" srcId="{DE649EF2-FF7F-4CAC-BEF1-59F000ED401B}" destId="{60F859EF-135C-436E-8095-8ABAC1CA276E}" srcOrd="0" destOrd="1" presId="urn:microsoft.com/office/officeart/2005/8/layout/chevron2"/>
    <dgm:cxn modelId="{DD399414-6B7D-474C-93FE-22514C90AD94}" type="presOf" srcId="{D5CF3467-4A96-4C09-933A-A3CA17AAB24F}" destId="{60F859EF-135C-436E-8095-8ABAC1CA276E}" srcOrd="0" destOrd="0" presId="urn:microsoft.com/office/officeart/2005/8/layout/chevron2"/>
    <dgm:cxn modelId="{B9752E1A-FBFE-4559-BF07-D42A634A1CE5}" type="presOf" srcId="{C1089239-5B43-43FE-9A30-1B40E3D4899D}" destId="{1F491EEF-95B2-495F-ADA9-6C1968ED30A2}" srcOrd="0" destOrd="2" presId="urn:microsoft.com/office/officeart/2005/8/layout/chevron2"/>
    <dgm:cxn modelId="{CFB8D628-2E7A-487E-A071-16AC81F93ABF}" type="presOf" srcId="{B7DC82CF-CD20-455E-9691-658EF64FB0EC}" destId="{1F491EEF-95B2-495F-ADA9-6C1968ED30A2}" srcOrd="0" destOrd="0" presId="urn:microsoft.com/office/officeart/2005/8/layout/chevron2"/>
    <dgm:cxn modelId="{4F52F632-7824-41E6-8DD6-191BE2049370}" type="presOf" srcId="{DB84A23E-DF19-40E9-B2C2-9A5EBC463B8B}" destId="{1F491EEF-95B2-495F-ADA9-6C1968ED30A2}" srcOrd="0" destOrd="7" presId="urn:microsoft.com/office/officeart/2005/8/layout/chevron2"/>
    <dgm:cxn modelId="{65871F39-0F46-4C37-ACAA-64A42A6F76B7}" srcId="{4755B305-83D8-4721-A64C-9BEFAEA7EA1F}" destId="{96133822-ACE6-4C59-8C24-9F038289EC6D}" srcOrd="0" destOrd="0" parTransId="{A2536B9D-3B03-4340-B5FE-224406021FA0}" sibTransId="{319445AF-8722-4C0B-8B32-B18D179BA040}"/>
    <dgm:cxn modelId="{AA799D5F-E4EF-44BD-ACD1-E132C4F3D232}" srcId="{0AFA894F-A2A0-4120-AC3E-7345AF2ABD61}" destId="{D5CF3467-4A96-4C09-933A-A3CA17AAB24F}" srcOrd="0" destOrd="0" parTransId="{2D270739-FAED-40E9-983F-3774C115526E}" sibTransId="{18DD11B9-0BB0-4BA4-9C12-C300DEBAEC32}"/>
    <dgm:cxn modelId="{56223D63-2806-4856-8250-B05AF01D19FD}" srcId="{DD6B0B8C-67DF-4519-858C-435FF71357D0}" destId="{2D017D44-6C14-4D16-A597-99BEBB9E762C}" srcOrd="6" destOrd="0" parTransId="{B8435828-01AC-43CC-820C-FF34E1CA08E7}" sibTransId="{6AD1DFEC-C074-4523-A756-EB0B53424573}"/>
    <dgm:cxn modelId="{E4490345-C3BF-4A1B-964C-5AF299290118}" srcId="{BBD8779E-6B9C-4FDA-AE72-3B50C6CCB8AD}" destId="{B596B621-9DDF-49D9-AAEC-B505538B9C66}" srcOrd="0" destOrd="0" parTransId="{76E633AE-9485-4B15-9B15-A350190CE2DA}" sibTransId="{AF1FD141-7BC9-425F-875F-A73FE852F02E}"/>
    <dgm:cxn modelId="{763AAF70-9345-492B-9737-A15D0AFF48BA}" srcId="{DD6B0B8C-67DF-4519-858C-435FF71357D0}" destId="{54785382-0401-4411-AC3B-38D43CBD3696}" srcOrd="3" destOrd="0" parTransId="{DD8BEA41-6EEC-4F21-A728-389C9FA70CB2}" sibTransId="{A04EC7DC-8CFC-407C-8131-B78D0C246B26}"/>
    <dgm:cxn modelId="{D9F9CE72-885A-4591-8472-00D9E59488B4}" type="presOf" srcId="{96133822-ACE6-4C59-8C24-9F038289EC6D}" destId="{BFC0600B-0FE2-4B46-9E4F-F06349FF0FD9}" srcOrd="0" destOrd="0" presId="urn:microsoft.com/office/officeart/2005/8/layout/chevron2"/>
    <dgm:cxn modelId="{FC9D0878-2642-4FFF-BA28-C39707E2DAF3}" srcId="{DD6B0B8C-67DF-4519-858C-435FF71357D0}" destId="{87CE0501-2E50-4935-9CE9-44D3EACE1CF0}" srcOrd="5" destOrd="0" parTransId="{9840B409-6ADA-4010-A273-408EF1B1FA1F}" sibTransId="{DD7D6D0E-621F-4116-95C3-4E2DFB8DA72F}"/>
    <dgm:cxn modelId="{87796078-F99D-4FBB-905A-ACA09EB139C3}" type="presOf" srcId="{34193F39-FEAF-4048-9D73-A3C6F2524143}" destId="{1F491EEF-95B2-495F-ADA9-6C1968ED30A2}" srcOrd="0" destOrd="4" presId="urn:microsoft.com/office/officeart/2005/8/layout/chevron2"/>
    <dgm:cxn modelId="{1B150A7A-A694-425E-B620-405968A0714E}" type="presOf" srcId="{DD6B0B8C-67DF-4519-858C-435FF71357D0}" destId="{4775F093-F17C-4F7F-ADBC-A6D3D6D6935F}" srcOrd="0" destOrd="0" presId="urn:microsoft.com/office/officeart/2005/8/layout/chevron2"/>
    <dgm:cxn modelId="{BD126A85-90FF-490F-A58D-1425E9D42769}" type="presOf" srcId="{54785382-0401-4411-AC3B-38D43CBD3696}" destId="{1F491EEF-95B2-495F-ADA9-6C1968ED30A2}" srcOrd="0" destOrd="3" presId="urn:microsoft.com/office/officeart/2005/8/layout/chevron2"/>
    <dgm:cxn modelId="{CF2E5790-C488-4CCE-9277-6D18FC67AB0A}" srcId="{DD6B0B8C-67DF-4519-858C-435FF71357D0}" destId="{34193F39-FEAF-4048-9D73-A3C6F2524143}" srcOrd="4" destOrd="0" parTransId="{D2E73A94-C08D-4B00-BA89-12C8ED65B6E0}" sibTransId="{027908C4-7F19-418E-91E8-0D14A5F48599}"/>
    <dgm:cxn modelId="{66BB6096-695C-417C-913A-32053F4FBB38}" type="presOf" srcId="{4755B305-83D8-4721-A64C-9BEFAEA7EA1F}" destId="{A541E29E-F183-4767-96AC-1CA86814C658}" srcOrd="0" destOrd="0" presId="urn:microsoft.com/office/officeart/2005/8/layout/chevron2"/>
    <dgm:cxn modelId="{2EB1DDB1-FBAE-4A5D-8F1E-42B5C6B5A3F5}" type="presOf" srcId="{95E0CE0E-496F-4119-9C19-1E00DAA527D9}" destId="{1F491EEF-95B2-495F-ADA9-6C1968ED30A2}" srcOrd="0" destOrd="1" presId="urn:microsoft.com/office/officeart/2005/8/layout/chevron2"/>
    <dgm:cxn modelId="{8DFD04B5-2248-4E76-B52C-2A3977C9BF71}" srcId="{0AFA894F-A2A0-4120-AC3E-7345AF2ABD61}" destId="{DE649EF2-FF7F-4CAC-BEF1-59F000ED401B}" srcOrd="1" destOrd="0" parTransId="{2D160CBF-304D-4CEE-BBE2-D1C262386E36}" sibTransId="{4AF918AB-0CD1-4365-956B-AD7ED3998FBE}"/>
    <dgm:cxn modelId="{D9FA85B7-28F8-4364-97A4-853B0BDA1DC2}" srcId="{4755B305-83D8-4721-A64C-9BEFAEA7EA1F}" destId="{DD6B0B8C-67DF-4519-858C-435FF71357D0}" srcOrd="1" destOrd="0" parTransId="{91BCFC94-A2DF-4B8F-BEF7-8AF2DA9679CF}" sibTransId="{990CAD69-DE3A-42B1-9F21-1E37D7C32E1C}"/>
    <dgm:cxn modelId="{A074EBC0-F69C-4FE3-A90F-9EE087BD1736}" srcId="{DD6B0B8C-67DF-4519-858C-435FF71357D0}" destId="{C1089239-5B43-43FE-9A30-1B40E3D4899D}" srcOrd="2" destOrd="0" parTransId="{5CB4E0F3-3972-4C19-96ED-38D79BC9CBF9}" sibTransId="{28C60FF3-796E-4192-BF5B-714C6CE6ABB2}"/>
    <dgm:cxn modelId="{522543CC-6E10-4C3E-94AA-B5576CA874A9}" srcId="{96133822-ACE6-4C59-8C24-9F038289EC6D}" destId="{4E18AC11-AA63-4911-B908-63C8DE54926A}" srcOrd="0" destOrd="0" parTransId="{B2680B70-2ECD-440B-A11D-DEAC171D3A24}" sibTransId="{98C2FC60-6E8D-4FDA-9F6E-0CBDDF219C3A}"/>
    <dgm:cxn modelId="{F2E673D1-6C3A-4ABA-9F95-37F496FB9B5F}" type="presOf" srcId="{B596B621-9DDF-49D9-AAEC-B505538B9C66}" destId="{3012C34E-D687-4ABE-8F8B-E411A00C70CA}" srcOrd="0" destOrd="0" presId="urn:microsoft.com/office/officeart/2005/8/layout/chevron2"/>
    <dgm:cxn modelId="{188EE1D8-3FB3-4005-94A5-76ADF73FBE1E}" srcId="{DD6B0B8C-67DF-4519-858C-435FF71357D0}" destId="{95E0CE0E-496F-4119-9C19-1E00DAA527D9}" srcOrd="1" destOrd="0" parTransId="{A7E629F3-FCC0-453A-8647-37A9E46ECE16}" sibTransId="{D449887D-AF0C-4565-8202-6FE334EA547D}"/>
    <dgm:cxn modelId="{12E432DA-C3D1-4A75-B7A3-114D710B25FD}" type="presOf" srcId="{0AFA894F-A2A0-4120-AC3E-7345AF2ABD61}" destId="{32377491-FD26-4B8A-AF84-242C4AD80C9F}" srcOrd="0" destOrd="0" presId="urn:microsoft.com/office/officeart/2005/8/layout/chevron2"/>
    <dgm:cxn modelId="{72C72DE8-8C6C-4A98-9A00-9B805803DDA5}" type="presOf" srcId="{87CE0501-2E50-4935-9CE9-44D3EACE1CF0}" destId="{1F491EEF-95B2-495F-ADA9-6C1968ED30A2}" srcOrd="0" destOrd="5" presId="urn:microsoft.com/office/officeart/2005/8/layout/chevron2"/>
    <dgm:cxn modelId="{E9EDB0E8-E37A-4311-A285-B6354116DA8E}" srcId="{4755B305-83D8-4721-A64C-9BEFAEA7EA1F}" destId="{0AFA894F-A2A0-4120-AC3E-7345AF2ABD61}" srcOrd="2" destOrd="0" parTransId="{D61463CB-989C-4F56-BE2B-906179AE299C}" sibTransId="{FB5CB2A0-8B5B-4377-B47E-EBC8572A0709}"/>
    <dgm:cxn modelId="{006BF0EB-9A87-4E68-8363-02FB3246725B}" type="presOf" srcId="{2D017D44-6C14-4D16-A597-99BEBB9E762C}" destId="{1F491EEF-95B2-495F-ADA9-6C1968ED30A2}" srcOrd="0" destOrd="6" presId="urn:microsoft.com/office/officeart/2005/8/layout/chevron2"/>
    <dgm:cxn modelId="{166CBAF7-C2C9-40F3-A56B-19EF6554F2DB}" srcId="{DD6B0B8C-67DF-4519-858C-435FF71357D0}" destId="{B7DC82CF-CD20-455E-9691-658EF64FB0EC}" srcOrd="0" destOrd="0" parTransId="{098D1DCB-F7BB-4C8B-B6B0-73F411FDBC9D}" sibTransId="{EDDF66AA-BA84-42DE-AAD8-765005B3FFC4}"/>
    <dgm:cxn modelId="{7F9996F8-CEA1-429E-99F4-B0AC3B67DE23}" type="presOf" srcId="{4E18AC11-AA63-4911-B908-63C8DE54926A}" destId="{0B744E67-A0E4-49FC-A076-5A6220663CBB}" srcOrd="0" destOrd="0" presId="urn:microsoft.com/office/officeart/2005/8/layout/chevron2"/>
    <dgm:cxn modelId="{89C1D993-A873-4A7A-8495-F15A80B22488}" type="presParOf" srcId="{A541E29E-F183-4767-96AC-1CA86814C658}" destId="{8A29ED56-3718-4CC4-B204-5651EB4CEA5C}" srcOrd="0" destOrd="0" presId="urn:microsoft.com/office/officeart/2005/8/layout/chevron2"/>
    <dgm:cxn modelId="{ADF8FA5B-C70D-4537-AB45-1E9DDB331333}" type="presParOf" srcId="{8A29ED56-3718-4CC4-B204-5651EB4CEA5C}" destId="{BFC0600B-0FE2-4B46-9E4F-F06349FF0FD9}" srcOrd="0" destOrd="0" presId="urn:microsoft.com/office/officeart/2005/8/layout/chevron2"/>
    <dgm:cxn modelId="{5E8BA9F7-0B88-46D1-9D5A-EAC80ED3EBBD}" type="presParOf" srcId="{8A29ED56-3718-4CC4-B204-5651EB4CEA5C}" destId="{0B744E67-A0E4-49FC-A076-5A6220663CBB}" srcOrd="1" destOrd="0" presId="urn:microsoft.com/office/officeart/2005/8/layout/chevron2"/>
    <dgm:cxn modelId="{5367C256-4C1E-4E80-9A31-47C2A3F95223}" type="presParOf" srcId="{A541E29E-F183-4767-96AC-1CA86814C658}" destId="{FDF3EE6C-38E6-4CE3-A2F1-4F7C90B39A3D}" srcOrd="1" destOrd="0" presId="urn:microsoft.com/office/officeart/2005/8/layout/chevron2"/>
    <dgm:cxn modelId="{E586FF93-DD6A-4A64-9796-55018D36392D}" type="presParOf" srcId="{A541E29E-F183-4767-96AC-1CA86814C658}" destId="{BF06D9B0-F8F6-4E0B-835C-CC49BDEBC02A}" srcOrd="2" destOrd="0" presId="urn:microsoft.com/office/officeart/2005/8/layout/chevron2"/>
    <dgm:cxn modelId="{5C049499-7105-423F-8EA7-EE025614C630}" type="presParOf" srcId="{BF06D9B0-F8F6-4E0B-835C-CC49BDEBC02A}" destId="{4775F093-F17C-4F7F-ADBC-A6D3D6D6935F}" srcOrd="0" destOrd="0" presId="urn:microsoft.com/office/officeart/2005/8/layout/chevron2"/>
    <dgm:cxn modelId="{2E6488E0-44C5-4D4F-A86C-7F5D59AD814D}" type="presParOf" srcId="{BF06D9B0-F8F6-4E0B-835C-CC49BDEBC02A}" destId="{1F491EEF-95B2-495F-ADA9-6C1968ED30A2}" srcOrd="1" destOrd="0" presId="urn:microsoft.com/office/officeart/2005/8/layout/chevron2"/>
    <dgm:cxn modelId="{326FE0B2-FDAE-4B18-BACE-BEFCA3A49A2B}" type="presParOf" srcId="{A541E29E-F183-4767-96AC-1CA86814C658}" destId="{5E9E2623-232E-4D90-879C-C21A0230C8C2}" srcOrd="3" destOrd="0" presId="urn:microsoft.com/office/officeart/2005/8/layout/chevron2"/>
    <dgm:cxn modelId="{C82877C4-ECB4-4761-AC85-23695BDCCB95}" type="presParOf" srcId="{A541E29E-F183-4767-96AC-1CA86814C658}" destId="{EAFC44FE-7364-4121-821C-FDA41D2F018C}" srcOrd="4" destOrd="0" presId="urn:microsoft.com/office/officeart/2005/8/layout/chevron2"/>
    <dgm:cxn modelId="{86DD59BC-C6FF-44FF-BC43-67CA152A18F8}" type="presParOf" srcId="{EAFC44FE-7364-4121-821C-FDA41D2F018C}" destId="{32377491-FD26-4B8A-AF84-242C4AD80C9F}" srcOrd="0" destOrd="0" presId="urn:microsoft.com/office/officeart/2005/8/layout/chevron2"/>
    <dgm:cxn modelId="{D0CD2E3A-CE99-43AE-BC13-32AD206CFF46}" type="presParOf" srcId="{EAFC44FE-7364-4121-821C-FDA41D2F018C}" destId="{60F859EF-135C-436E-8095-8ABAC1CA276E}" srcOrd="1" destOrd="0" presId="urn:microsoft.com/office/officeart/2005/8/layout/chevron2"/>
    <dgm:cxn modelId="{9AA648DE-77F5-402E-B220-066F6F7D5086}" type="presParOf" srcId="{A541E29E-F183-4767-96AC-1CA86814C658}" destId="{869A1555-ED8E-432D-BF2F-DF5B8D7E0DFE}" srcOrd="5" destOrd="0" presId="urn:microsoft.com/office/officeart/2005/8/layout/chevron2"/>
    <dgm:cxn modelId="{908749E9-2F2D-41F6-AC34-B163875FBF14}" type="presParOf" srcId="{A541E29E-F183-4767-96AC-1CA86814C658}" destId="{AA2A4B27-901C-4B3B-86F5-2BA77AC24D91}" srcOrd="6" destOrd="0" presId="urn:microsoft.com/office/officeart/2005/8/layout/chevron2"/>
    <dgm:cxn modelId="{DE67DE92-8992-4C57-9828-966E23BF455D}" type="presParOf" srcId="{AA2A4B27-901C-4B3B-86F5-2BA77AC24D91}" destId="{0F1648D9-0392-457C-9425-438F0BE4DBE9}" srcOrd="0" destOrd="0" presId="urn:microsoft.com/office/officeart/2005/8/layout/chevron2"/>
    <dgm:cxn modelId="{E471C77D-86A0-43C7-8B00-1DCA19608BEB}" type="presParOf" srcId="{AA2A4B27-901C-4B3B-86F5-2BA77AC24D91}" destId="{3012C34E-D687-4ABE-8F8B-E411A00C70C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6C4534-4399-44EB-A480-C8812D193C83}" type="doc">
      <dgm:prSet loTypeId="urn:microsoft.com/office/officeart/2005/8/layout/chevronAccent+Icon" loCatId="officeonlin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9F9AFC5A-5105-4D4D-B726-789285FEE5F1}">
      <dgm:prSet phldrT="[Text]"/>
      <dgm:spPr/>
      <dgm:t>
        <a:bodyPr/>
        <a:lstStyle/>
        <a:p>
          <a:r>
            <a:rPr lang="en-GB" dirty="0"/>
            <a:t>Building Trust/Relationships </a:t>
          </a:r>
        </a:p>
      </dgm:t>
    </dgm:pt>
    <dgm:pt modelId="{6A802D64-0DA5-4A22-B71B-5DF4240A8CF7}" type="parTrans" cxnId="{7F58EA63-F43F-444A-BA44-4289D1E3C597}">
      <dgm:prSet/>
      <dgm:spPr/>
      <dgm:t>
        <a:bodyPr/>
        <a:lstStyle/>
        <a:p>
          <a:endParaRPr lang="en-GB"/>
        </a:p>
      </dgm:t>
    </dgm:pt>
    <dgm:pt modelId="{A71A53AA-F14F-4E22-AE24-F92C7117EC37}" type="sibTrans" cxnId="{7F58EA63-F43F-444A-BA44-4289D1E3C597}">
      <dgm:prSet/>
      <dgm:spPr/>
      <dgm:t>
        <a:bodyPr/>
        <a:lstStyle/>
        <a:p>
          <a:endParaRPr lang="en-GB"/>
        </a:p>
      </dgm:t>
    </dgm:pt>
    <dgm:pt modelId="{9867217C-91E4-49D9-9EB5-0298B9D49BC1}">
      <dgm:prSet phldrT="[Text]"/>
      <dgm:spPr/>
      <dgm:t>
        <a:bodyPr/>
        <a:lstStyle/>
        <a:p>
          <a:r>
            <a:rPr lang="en-GB" dirty="0"/>
            <a:t>Agreed Purpose</a:t>
          </a:r>
        </a:p>
      </dgm:t>
    </dgm:pt>
    <dgm:pt modelId="{6F7DD247-F53F-476E-864B-D64050388215}" type="parTrans" cxnId="{DCBC54E2-F113-4C58-BC85-FE78C11A7FE1}">
      <dgm:prSet/>
      <dgm:spPr/>
      <dgm:t>
        <a:bodyPr/>
        <a:lstStyle/>
        <a:p>
          <a:endParaRPr lang="en-GB"/>
        </a:p>
      </dgm:t>
    </dgm:pt>
    <dgm:pt modelId="{6E10AD68-EF78-439F-A651-2B514482C4CC}" type="sibTrans" cxnId="{DCBC54E2-F113-4C58-BC85-FE78C11A7FE1}">
      <dgm:prSet/>
      <dgm:spPr/>
      <dgm:t>
        <a:bodyPr/>
        <a:lstStyle/>
        <a:p>
          <a:endParaRPr lang="en-GB"/>
        </a:p>
      </dgm:t>
    </dgm:pt>
    <dgm:pt modelId="{A37BFF2F-5069-4395-8942-6C696D39ECF7}">
      <dgm:prSet phldrT="[Text]"/>
      <dgm:spPr/>
      <dgm:t>
        <a:bodyPr/>
        <a:lstStyle/>
        <a:p>
          <a:r>
            <a:rPr lang="en-GB" dirty="0"/>
            <a:t>Open Communication </a:t>
          </a:r>
        </a:p>
      </dgm:t>
    </dgm:pt>
    <dgm:pt modelId="{2739157C-62F4-4BBD-92FD-384187D4174E}" type="parTrans" cxnId="{961AFEC8-AB0C-4688-AA3C-93A2B14E2271}">
      <dgm:prSet/>
      <dgm:spPr/>
      <dgm:t>
        <a:bodyPr/>
        <a:lstStyle/>
        <a:p>
          <a:endParaRPr lang="en-GB"/>
        </a:p>
      </dgm:t>
    </dgm:pt>
    <dgm:pt modelId="{D1398FDD-012A-46E6-8873-8C5AE29FB347}" type="sibTrans" cxnId="{961AFEC8-AB0C-4688-AA3C-93A2B14E2271}">
      <dgm:prSet/>
      <dgm:spPr/>
      <dgm:t>
        <a:bodyPr/>
        <a:lstStyle/>
        <a:p>
          <a:endParaRPr lang="en-GB"/>
        </a:p>
      </dgm:t>
    </dgm:pt>
    <dgm:pt modelId="{CFE960A9-578C-483E-B742-5E0EF791E73D}">
      <dgm:prSet/>
      <dgm:spPr/>
      <dgm:t>
        <a:bodyPr/>
        <a:lstStyle/>
        <a:p>
          <a:r>
            <a:rPr lang="en-GB" dirty="0"/>
            <a:t>Challenging Assumptions</a:t>
          </a:r>
        </a:p>
      </dgm:t>
    </dgm:pt>
    <dgm:pt modelId="{90160C58-A9B8-4C71-B0EC-F5CC9C1F1B79}" type="parTrans" cxnId="{2D871BFB-2580-49F9-809D-484E93512A72}">
      <dgm:prSet/>
      <dgm:spPr/>
      <dgm:t>
        <a:bodyPr/>
        <a:lstStyle/>
        <a:p>
          <a:endParaRPr lang="en-GB"/>
        </a:p>
      </dgm:t>
    </dgm:pt>
    <dgm:pt modelId="{2B354EC0-0D03-425E-A12D-B058EAA219ED}" type="sibTrans" cxnId="{2D871BFB-2580-49F9-809D-484E93512A72}">
      <dgm:prSet/>
      <dgm:spPr/>
      <dgm:t>
        <a:bodyPr/>
        <a:lstStyle/>
        <a:p>
          <a:endParaRPr lang="en-GB"/>
        </a:p>
      </dgm:t>
    </dgm:pt>
    <dgm:pt modelId="{621B9466-5732-4FCA-BAA1-9D39D1137977}" type="pres">
      <dgm:prSet presAssocID="{716C4534-4399-44EB-A480-C8812D193C83}" presName="Name0" presStyleCnt="0">
        <dgm:presLayoutVars>
          <dgm:dir/>
          <dgm:resizeHandles val="exact"/>
        </dgm:presLayoutVars>
      </dgm:prSet>
      <dgm:spPr/>
    </dgm:pt>
    <dgm:pt modelId="{621C2ED4-564F-46FB-A096-54D4728B54FA}" type="pres">
      <dgm:prSet presAssocID="{9F9AFC5A-5105-4D4D-B726-789285FEE5F1}" presName="composite" presStyleCnt="0"/>
      <dgm:spPr/>
    </dgm:pt>
    <dgm:pt modelId="{71CE1E9F-51E9-4D15-90CA-1AC5920F6DA3}" type="pres">
      <dgm:prSet presAssocID="{9F9AFC5A-5105-4D4D-B726-789285FEE5F1}" presName="bgChev" presStyleLbl="node1" presStyleIdx="0" presStyleCnt="4"/>
      <dgm:spPr>
        <a:solidFill>
          <a:schemeClr val="accent2">
            <a:lumMod val="50000"/>
          </a:schemeClr>
        </a:solidFill>
      </dgm:spPr>
    </dgm:pt>
    <dgm:pt modelId="{07110C07-4B3C-445C-B95A-C812F716C248}" type="pres">
      <dgm:prSet presAssocID="{9F9AFC5A-5105-4D4D-B726-789285FEE5F1}" presName="txNode" presStyleLbl="fgAcc1" presStyleIdx="0" presStyleCnt="4">
        <dgm:presLayoutVars>
          <dgm:bulletEnabled val="1"/>
        </dgm:presLayoutVars>
      </dgm:prSet>
      <dgm:spPr/>
    </dgm:pt>
    <dgm:pt modelId="{7ED4D088-6388-42B3-9110-24A7AEA35475}" type="pres">
      <dgm:prSet presAssocID="{A71A53AA-F14F-4E22-AE24-F92C7117EC37}" presName="compositeSpace" presStyleCnt="0"/>
      <dgm:spPr/>
    </dgm:pt>
    <dgm:pt modelId="{41A6E9DB-4176-4DF3-A83B-2C30242D8309}" type="pres">
      <dgm:prSet presAssocID="{9867217C-91E4-49D9-9EB5-0298B9D49BC1}" presName="composite" presStyleCnt="0"/>
      <dgm:spPr/>
    </dgm:pt>
    <dgm:pt modelId="{1C0186AF-54D1-48A7-B220-19D1E361BF9A}" type="pres">
      <dgm:prSet presAssocID="{9867217C-91E4-49D9-9EB5-0298B9D49BC1}" presName="bgChev" presStyleLbl="node1" presStyleIdx="1" presStyleCnt="4"/>
      <dgm:spPr>
        <a:solidFill>
          <a:schemeClr val="accent2">
            <a:lumMod val="75000"/>
          </a:schemeClr>
        </a:solidFill>
      </dgm:spPr>
    </dgm:pt>
    <dgm:pt modelId="{F90134D7-56F9-4EFE-BAA8-5C63ED1F209A}" type="pres">
      <dgm:prSet presAssocID="{9867217C-91E4-49D9-9EB5-0298B9D49BC1}" presName="txNode" presStyleLbl="fgAcc1" presStyleIdx="1" presStyleCnt="4">
        <dgm:presLayoutVars>
          <dgm:bulletEnabled val="1"/>
        </dgm:presLayoutVars>
      </dgm:prSet>
      <dgm:spPr/>
    </dgm:pt>
    <dgm:pt modelId="{3F242D07-528B-484E-99B1-A69CD7D70406}" type="pres">
      <dgm:prSet presAssocID="{6E10AD68-EF78-439F-A651-2B514482C4CC}" presName="compositeSpace" presStyleCnt="0"/>
      <dgm:spPr/>
    </dgm:pt>
    <dgm:pt modelId="{0AFB0AE3-11A1-4F0D-BCEC-392076851E17}" type="pres">
      <dgm:prSet presAssocID="{A37BFF2F-5069-4395-8942-6C696D39ECF7}" presName="composite" presStyleCnt="0"/>
      <dgm:spPr/>
    </dgm:pt>
    <dgm:pt modelId="{458D219E-C957-4EC5-B15C-B93B56853423}" type="pres">
      <dgm:prSet presAssocID="{A37BFF2F-5069-4395-8942-6C696D39ECF7}" presName="bgChev" presStyleLbl="node1" presStyleIdx="2" presStyleCnt="4"/>
      <dgm:spPr/>
    </dgm:pt>
    <dgm:pt modelId="{6D83F148-C979-4436-86E7-B720561B8312}" type="pres">
      <dgm:prSet presAssocID="{A37BFF2F-5069-4395-8942-6C696D39ECF7}" presName="txNode" presStyleLbl="fgAcc1" presStyleIdx="2" presStyleCnt="4">
        <dgm:presLayoutVars>
          <dgm:bulletEnabled val="1"/>
        </dgm:presLayoutVars>
      </dgm:prSet>
      <dgm:spPr/>
    </dgm:pt>
    <dgm:pt modelId="{F0F7B581-19F7-4EC9-9548-596759554B29}" type="pres">
      <dgm:prSet presAssocID="{D1398FDD-012A-46E6-8873-8C5AE29FB347}" presName="compositeSpace" presStyleCnt="0"/>
      <dgm:spPr/>
    </dgm:pt>
    <dgm:pt modelId="{C72137B3-8AEA-4BC5-82A2-5ACBF025D4F3}" type="pres">
      <dgm:prSet presAssocID="{CFE960A9-578C-483E-B742-5E0EF791E73D}" presName="composite" presStyleCnt="0"/>
      <dgm:spPr/>
    </dgm:pt>
    <dgm:pt modelId="{A0B90A2A-72AF-4193-887C-9A19D8FD8329}" type="pres">
      <dgm:prSet presAssocID="{CFE960A9-578C-483E-B742-5E0EF791E73D}" presName="bgChev" presStyleLbl="node1" presStyleIdx="3" presStyleCnt="4"/>
      <dgm:spPr>
        <a:solidFill>
          <a:srgbClr val="FFFF00"/>
        </a:solidFill>
      </dgm:spPr>
    </dgm:pt>
    <dgm:pt modelId="{57C8C280-31C4-4A0E-B80E-A434B40A100F}" type="pres">
      <dgm:prSet presAssocID="{CFE960A9-578C-483E-B742-5E0EF791E73D}" presName="txNode" presStyleLbl="fgAcc1" presStyleIdx="3" presStyleCnt="4">
        <dgm:presLayoutVars>
          <dgm:bulletEnabled val="1"/>
        </dgm:presLayoutVars>
      </dgm:prSet>
      <dgm:spPr/>
    </dgm:pt>
  </dgm:ptLst>
  <dgm:cxnLst>
    <dgm:cxn modelId="{A9136610-652A-4004-BE6B-B1A08AF69D69}" type="presOf" srcId="{CFE960A9-578C-483E-B742-5E0EF791E73D}" destId="{57C8C280-31C4-4A0E-B80E-A434B40A100F}" srcOrd="0" destOrd="0" presId="urn:microsoft.com/office/officeart/2005/8/layout/chevronAccent+Icon"/>
    <dgm:cxn modelId="{7F58EA63-F43F-444A-BA44-4289D1E3C597}" srcId="{716C4534-4399-44EB-A480-C8812D193C83}" destId="{9F9AFC5A-5105-4D4D-B726-789285FEE5F1}" srcOrd="0" destOrd="0" parTransId="{6A802D64-0DA5-4A22-B71B-5DF4240A8CF7}" sibTransId="{A71A53AA-F14F-4E22-AE24-F92C7117EC37}"/>
    <dgm:cxn modelId="{961AFEC8-AB0C-4688-AA3C-93A2B14E2271}" srcId="{716C4534-4399-44EB-A480-C8812D193C83}" destId="{A37BFF2F-5069-4395-8942-6C696D39ECF7}" srcOrd="2" destOrd="0" parTransId="{2739157C-62F4-4BBD-92FD-384187D4174E}" sibTransId="{D1398FDD-012A-46E6-8873-8C5AE29FB347}"/>
    <dgm:cxn modelId="{C632FFC8-4F27-449B-9DBE-81DB2120DD27}" type="presOf" srcId="{9867217C-91E4-49D9-9EB5-0298B9D49BC1}" destId="{F90134D7-56F9-4EFE-BAA8-5C63ED1F209A}" srcOrd="0" destOrd="0" presId="urn:microsoft.com/office/officeart/2005/8/layout/chevronAccent+Icon"/>
    <dgm:cxn modelId="{DCBC54E2-F113-4C58-BC85-FE78C11A7FE1}" srcId="{716C4534-4399-44EB-A480-C8812D193C83}" destId="{9867217C-91E4-49D9-9EB5-0298B9D49BC1}" srcOrd="1" destOrd="0" parTransId="{6F7DD247-F53F-476E-864B-D64050388215}" sibTransId="{6E10AD68-EF78-439F-A651-2B514482C4CC}"/>
    <dgm:cxn modelId="{9C6A19E6-D6A1-4238-BA69-760CC22510B2}" type="presOf" srcId="{9F9AFC5A-5105-4D4D-B726-789285FEE5F1}" destId="{07110C07-4B3C-445C-B95A-C812F716C248}" srcOrd="0" destOrd="0" presId="urn:microsoft.com/office/officeart/2005/8/layout/chevronAccent+Icon"/>
    <dgm:cxn modelId="{17AB87E6-B2ED-4F1C-9051-0257F1937D21}" type="presOf" srcId="{A37BFF2F-5069-4395-8942-6C696D39ECF7}" destId="{6D83F148-C979-4436-86E7-B720561B8312}" srcOrd="0" destOrd="0" presId="urn:microsoft.com/office/officeart/2005/8/layout/chevronAccent+Icon"/>
    <dgm:cxn modelId="{2D7CB7ED-FC44-42ED-A97B-B09DB6593234}" type="presOf" srcId="{716C4534-4399-44EB-A480-C8812D193C83}" destId="{621B9466-5732-4FCA-BAA1-9D39D1137977}" srcOrd="0" destOrd="0" presId="urn:microsoft.com/office/officeart/2005/8/layout/chevronAccent+Icon"/>
    <dgm:cxn modelId="{2D871BFB-2580-49F9-809D-484E93512A72}" srcId="{716C4534-4399-44EB-A480-C8812D193C83}" destId="{CFE960A9-578C-483E-B742-5E0EF791E73D}" srcOrd="3" destOrd="0" parTransId="{90160C58-A9B8-4C71-B0EC-F5CC9C1F1B79}" sibTransId="{2B354EC0-0D03-425E-A12D-B058EAA219ED}"/>
    <dgm:cxn modelId="{F4CC2733-06DA-4881-A570-9E13E054A829}" type="presParOf" srcId="{621B9466-5732-4FCA-BAA1-9D39D1137977}" destId="{621C2ED4-564F-46FB-A096-54D4728B54FA}" srcOrd="0" destOrd="0" presId="urn:microsoft.com/office/officeart/2005/8/layout/chevronAccent+Icon"/>
    <dgm:cxn modelId="{F6915F58-19D8-4659-AD37-8AEB7BD5B3B5}" type="presParOf" srcId="{621C2ED4-564F-46FB-A096-54D4728B54FA}" destId="{71CE1E9F-51E9-4D15-90CA-1AC5920F6DA3}" srcOrd="0" destOrd="0" presId="urn:microsoft.com/office/officeart/2005/8/layout/chevronAccent+Icon"/>
    <dgm:cxn modelId="{8CA7DED0-487A-4FB7-9B63-B69E1098DF27}" type="presParOf" srcId="{621C2ED4-564F-46FB-A096-54D4728B54FA}" destId="{07110C07-4B3C-445C-B95A-C812F716C248}" srcOrd="1" destOrd="0" presId="urn:microsoft.com/office/officeart/2005/8/layout/chevronAccent+Icon"/>
    <dgm:cxn modelId="{9B32774A-BB6A-4C37-B09E-BFFA088D3CF4}" type="presParOf" srcId="{621B9466-5732-4FCA-BAA1-9D39D1137977}" destId="{7ED4D088-6388-42B3-9110-24A7AEA35475}" srcOrd="1" destOrd="0" presId="urn:microsoft.com/office/officeart/2005/8/layout/chevronAccent+Icon"/>
    <dgm:cxn modelId="{60EC24CC-484C-4EB8-9145-B685D217E65C}" type="presParOf" srcId="{621B9466-5732-4FCA-BAA1-9D39D1137977}" destId="{41A6E9DB-4176-4DF3-A83B-2C30242D8309}" srcOrd="2" destOrd="0" presId="urn:microsoft.com/office/officeart/2005/8/layout/chevronAccent+Icon"/>
    <dgm:cxn modelId="{255CB91C-5FDB-4F27-85B4-9D74E44A96B6}" type="presParOf" srcId="{41A6E9DB-4176-4DF3-A83B-2C30242D8309}" destId="{1C0186AF-54D1-48A7-B220-19D1E361BF9A}" srcOrd="0" destOrd="0" presId="urn:microsoft.com/office/officeart/2005/8/layout/chevronAccent+Icon"/>
    <dgm:cxn modelId="{39FEC3BE-ED16-4954-8169-936E7E034668}" type="presParOf" srcId="{41A6E9DB-4176-4DF3-A83B-2C30242D8309}" destId="{F90134D7-56F9-4EFE-BAA8-5C63ED1F209A}" srcOrd="1" destOrd="0" presId="urn:microsoft.com/office/officeart/2005/8/layout/chevronAccent+Icon"/>
    <dgm:cxn modelId="{257070AA-8808-47A0-9110-52DCCE10CA3B}" type="presParOf" srcId="{621B9466-5732-4FCA-BAA1-9D39D1137977}" destId="{3F242D07-528B-484E-99B1-A69CD7D70406}" srcOrd="3" destOrd="0" presId="urn:microsoft.com/office/officeart/2005/8/layout/chevronAccent+Icon"/>
    <dgm:cxn modelId="{0FA290E2-C4B6-4886-9050-CA46DC58BA99}" type="presParOf" srcId="{621B9466-5732-4FCA-BAA1-9D39D1137977}" destId="{0AFB0AE3-11A1-4F0D-BCEC-392076851E17}" srcOrd="4" destOrd="0" presId="urn:microsoft.com/office/officeart/2005/8/layout/chevronAccent+Icon"/>
    <dgm:cxn modelId="{56155FE4-E041-479F-A7B6-3525227738C0}" type="presParOf" srcId="{0AFB0AE3-11A1-4F0D-BCEC-392076851E17}" destId="{458D219E-C957-4EC5-B15C-B93B56853423}" srcOrd="0" destOrd="0" presId="urn:microsoft.com/office/officeart/2005/8/layout/chevronAccent+Icon"/>
    <dgm:cxn modelId="{A031FCB3-8D8B-45AC-BD6F-521C81B50C2F}" type="presParOf" srcId="{0AFB0AE3-11A1-4F0D-BCEC-392076851E17}" destId="{6D83F148-C979-4436-86E7-B720561B8312}" srcOrd="1" destOrd="0" presId="urn:microsoft.com/office/officeart/2005/8/layout/chevronAccent+Icon"/>
    <dgm:cxn modelId="{9F6BC134-B802-4DAB-87C8-1C6744106B2D}" type="presParOf" srcId="{621B9466-5732-4FCA-BAA1-9D39D1137977}" destId="{F0F7B581-19F7-4EC9-9548-596759554B29}" srcOrd="5" destOrd="0" presId="urn:microsoft.com/office/officeart/2005/8/layout/chevronAccent+Icon"/>
    <dgm:cxn modelId="{AAF2ED0A-87C5-42B9-8F07-FAB8AF4C43AF}" type="presParOf" srcId="{621B9466-5732-4FCA-BAA1-9D39D1137977}" destId="{C72137B3-8AEA-4BC5-82A2-5ACBF025D4F3}" srcOrd="6" destOrd="0" presId="urn:microsoft.com/office/officeart/2005/8/layout/chevronAccent+Icon"/>
    <dgm:cxn modelId="{C5ED5853-03C1-4B15-90AD-5CC2D1E437B3}" type="presParOf" srcId="{C72137B3-8AEA-4BC5-82A2-5ACBF025D4F3}" destId="{A0B90A2A-72AF-4193-887C-9A19D8FD8329}" srcOrd="0" destOrd="0" presId="urn:microsoft.com/office/officeart/2005/8/layout/chevronAccent+Icon"/>
    <dgm:cxn modelId="{9CAA85AB-05E7-483F-BDE9-6D7C0E31B4E0}" type="presParOf" srcId="{C72137B3-8AEA-4BC5-82A2-5ACBF025D4F3}" destId="{57C8C280-31C4-4A0E-B80E-A434B40A100F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55B305-83D8-4721-A64C-9BEFAEA7EA1F}" type="doc">
      <dgm:prSet loTypeId="urn:microsoft.com/office/officeart/2005/8/layout/chevron2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96133822-ACE6-4C59-8C24-9F038289EC6D}">
      <dgm:prSet phldrT="[Text]"/>
      <dgm:spPr/>
      <dgm:t>
        <a:bodyPr/>
        <a:lstStyle/>
        <a:p>
          <a:r>
            <a:rPr lang="en-GB" dirty="0"/>
            <a:t>REVIEW</a:t>
          </a:r>
        </a:p>
      </dgm:t>
    </dgm:pt>
    <dgm:pt modelId="{A2536B9D-3B03-4340-B5FE-224406021FA0}" type="parTrans" cxnId="{65871F39-0F46-4C37-ACAA-64A42A6F76B7}">
      <dgm:prSet/>
      <dgm:spPr/>
      <dgm:t>
        <a:bodyPr/>
        <a:lstStyle/>
        <a:p>
          <a:endParaRPr lang="en-GB"/>
        </a:p>
      </dgm:t>
    </dgm:pt>
    <dgm:pt modelId="{319445AF-8722-4C0B-8B32-B18D179BA040}" type="sibTrans" cxnId="{65871F39-0F46-4C37-ACAA-64A42A6F76B7}">
      <dgm:prSet/>
      <dgm:spPr/>
      <dgm:t>
        <a:bodyPr/>
        <a:lstStyle/>
        <a:p>
          <a:endParaRPr lang="en-GB"/>
        </a:p>
      </dgm:t>
    </dgm:pt>
    <dgm:pt modelId="{4E18AC11-AA63-4911-B908-63C8DE54926A}">
      <dgm:prSet phldrT="[Text]" custT="1"/>
      <dgm:spPr/>
      <dgm:t>
        <a:bodyPr/>
        <a:lstStyle/>
        <a:p>
          <a:pPr algn="l">
            <a:buNone/>
          </a:pPr>
          <a:r>
            <a:rPr lang="en-GB" sz="2000" dirty="0"/>
            <a:t>Review any final changes with key stakeholders – this includes testing</a:t>
          </a:r>
        </a:p>
      </dgm:t>
    </dgm:pt>
    <dgm:pt modelId="{B2680B70-2ECD-440B-A11D-DEAC171D3A24}" type="parTrans" cxnId="{522543CC-6E10-4C3E-94AA-B5576CA874A9}">
      <dgm:prSet/>
      <dgm:spPr/>
      <dgm:t>
        <a:bodyPr/>
        <a:lstStyle/>
        <a:p>
          <a:endParaRPr lang="en-GB"/>
        </a:p>
      </dgm:t>
    </dgm:pt>
    <dgm:pt modelId="{98C2FC60-6E8D-4FDA-9F6E-0CBDDF219C3A}" type="sibTrans" cxnId="{522543CC-6E10-4C3E-94AA-B5576CA874A9}">
      <dgm:prSet/>
      <dgm:spPr/>
      <dgm:t>
        <a:bodyPr/>
        <a:lstStyle/>
        <a:p>
          <a:endParaRPr lang="en-GB"/>
        </a:p>
      </dgm:t>
    </dgm:pt>
    <dgm:pt modelId="{DD6B0B8C-67DF-4519-858C-435FF71357D0}">
      <dgm:prSet phldrT="[Text]"/>
      <dgm:spPr/>
      <dgm:t>
        <a:bodyPr/>
        <a:lstStyle/>
        <a:p>
          <a:r>
            <a:rPr lang="en-GB" dirty="0"/>
            <a:t>PROMOTION </a:t>
          </a:r>
        </a:p>
      </dgm:t>
    </dgm:pt>
    <dgm:pt modelId="{91BCFC94-A2DF-4B8F-BEF7-8AF2DA9679CF}" type="parTrans" cxnId="{D9FA85B7-28F8-4364-97A4-853B0BDA1DC2}">
      <dgm:prSet/>
      <dgm:spPr/>
      <dgm:t>
        <a:bodyPr/>
        <a:lstStyle/>
        <a:p>
          <a:endParaRPr lang="en-GB"/>
        </a:p>
      </dgm:t>
    </dgm:pt>
    <dgm:pt modelId="{990CAD69-DE3A-42B1-9F21-1E37D7C32E1C}" type="sibTrans" cxnId="{D9FA85B7-28F8-4364-97A4-853B0BDA1DC2}">
      <dgm:prSet/>
      <dgm:spPr/>
      <dgm:t>
        <a:bodyPr/>
        <a:lstStyle/>
        <a:p>
          <a:endParaRPr lang="en-GB"/>
        </a:p>
      </dgm:t>
    </dgm:pt>
    <dgm:pt modelId="{0AFA894F-A2A0-4120-AC3E-7345AF2ABD61}">
      <dgm:prSet phldrT="[Text]"/>
      <dgm:spPr/>
      <dgm:t>
        <a:bodyPr/>
        <a:lstStyle/>
        <a:p>
          <a:r>
            <a:rPr lang="en-GB" dirty="0"/>
            <a:t>SHARE</a:t>
          </a:r>
        </a:p>
      </dgm:t>
    </dgm:pt>
    <dgm:pt modelId="{D61463CB-989C-4F56-BE2B-906179AE299C}" type="parTrans" cxnId="{E9EDB0E8-E37A-4311-A285-B6354116DA8E}">
      <dgm:prSet/>
      <dgm:spPr/>
      <dgm:t>
        <a:bodyPr/>
        <a:lstStyle/>
        <a:p>
          <a:endParaRPr lang="en-GB"/>
        </a:p>
      </dgm:t>
    </dgm:pt>
    <dgm:pt modelId="{FB5CB2A0-8B5B-4377-B47E-EBC8572A0709}" type="sibTrans" cxnId="{E9EDB0E8-E37A-4311-A285-B6354116DA8E}">
      <dgm:prSet/>
      <dgm:spPr/>
      <dgm:t>
        <a:bodyPr/>
        <a:lstStyle/>
        <a:p>
          <a:endParaRPr lang="en-GB"/>
        </a:p>
      </dgm:t>
    </dgm:pt>
    <dgm:pt modelId="{D5CF3467-4A96-4C09-933A-A3CA17AAB24F}">
      <dgm:prSet phldrT="[Text]" custT="1"/>
      <dgm:spPr/>
      <dgm:t>
        <a:bodyPr/>
        <a:lstStyle/>
        <a:p>
          <a:pPr>
            <a:buNone/>
          </a:pPr>
          <a:r>
            <a:rPr lang="en-GB" sz="2000" dirty="0"/>
            <a:t>Look for every opportunity across all the stakeholders to share the new process. Show case the process as best practice</a:t>
          </a:r>
        </a:p>
      </dgm:t>
    </dgm:pt>
    <dgm:pt modelId="{2D270739-FAED-40E9-983F-3774C115526E}" type="parTrans" cxnId="{AA799D5F-E4EF-44BD-ACD1-E132C4F3D232}">
      <dgm:prSet/>
      <dgm:spPr/>
      <dgm:t>
        <a:bodyPr/>
        <a:lstStyle/>
        <a:p>
          <a:endParaRPr lang="en-GB"/>
        </a:p>
      </dgm:t>
    </dgm:pt>
    <dgm:pt modelId="{18DD11B9-0BB0-4BA4-9C12-C300DEBAEC32}" type="sibTrans" cxnId="{AA799D5F-E4EF-44BD-ACD1-E132C4F3D232}">
      <dgm:prSet/>
      <dgm:spPr/>
      <dgm:t>
        <a:bodyPr/>
        <a:lstStyle/>
        <a:p>
          <a:endParaRPr lang="en-GB"/>
        </a:p>
      </dgm:t>
    </dgm:pt>
    <dgm:pt modelId="{BBD8779E-6B9C-4FDA-AE72-3B50C6CCB8AD}">
      <dgm:prSet/>
      <dgm:spPr/>
      <dgm:t>
        <a:bodyPr/>
        <a:lstStyle/>
        <a:p>
          <a:r>
            <a:rPr lang="en-GB" dirty="0"/>
            <a:t>STAY CONNECTED</a:t>
          </a:r>
        </a:p>
      </dgm:t>
    </dgm:pt>
    <dgm:pt modelId="{3DA603EA-CAC2-4093-86AB-CAC035D36D5A}" type="parTrans" cxnId="{F307AE02-843C-492E-A2BE-8CB2F05C34AA}">
      <dgm:prSet/>
      <dgm:spPr/>
      <dgm:t>
        <a:bodyPr/>
        <a:lstStyle/>
        <a:p>
          <a:endParaRPr lang="en-GB"/>
        </a:p>
      </dgm:t>
    </dgm:pt>
    <dgm:pt modelId="{03BF7C5A-734E-472C-9547-836274936F02}" type="sibTrans" cxnId="{F307AE02-843C-492E-A2BE-8CB2F05C34AA}">
      <dgm:prSet/>
      <dgm:spPr/>
      <dgm:t>
        <a:bodyPr/>
        <a:lstStyle/>
        <a:p>
          <a:endParaRPr lang="en-GB"/>
        </a:p>
      </dgm:t>
    </dgm:pt>
    <dgm:pt modelId="{C1089239-5B43-43FE-9A30-1B40E3D4899D}">
      <dgm:prSet phldrT="[Text]" custT="1"/>
      <dgm:spPr/>
      <dgm:t>
        <a:bodyPr/>
        <a:lstStyle/>
        <a:p>
          <a:pPr>
            <a:buNone/>
          </a:pPr>
          <a:endParaRPr lang="en-GB" sz="1800" dirty="0"/>
        </a:p>
      </dgm:t>
    </dgm:pt>
    <dgm:pt modelId="{5CB4E0F3-3972-4C19-96ED-38D79BC9CBF9}" type="parTrans" cxnId="{A074EBC0-F69C-4FE3-A90F-9EE087BD1736}">
      <dgm:prSet/>
      <dgm:spPr/>
      <dgm:t>
        <a:bodyPr/>
        <a:lstStyle/>
        <a:p>
          <a:endParaRPr lang="en-GB"/>
        </a:p>
      </dgm:t>
    </dgm:pt>
    <dgm:pt modelId="{28C60FF3-796E-4192-BF5B-714C6CE6ABB2}" type="sibTrans" cxnId="{A074EBC0-F69C-4FE3-A90F-9EE087BD1736}">
      <dgm:prSet/>
      <dgm:spPr/>
      <dgm:t>
        <a:bodyPr/>
        <a:lstStyle/>
        <a:p>
          <a:endParaRPr lang="en-GB"/>
        </a:p>
      </dgm:t>
    </dgm:pt>
    <dgm:pt modelId="{2D017D44-6C14-4D16-A597-99BEBB9E762C}">
      <dgm:prSet phldrT="[Text]" custT="1"/>
      <dgm:spPr/>
      <dgm:t>
        <a:bodyPr/>
        <a:lstStyle/>
        <a:p>
          <a:pPr>
            <a:buNone/>
          </a:pPr>
          <a:endParaRPr lang="en-GB" sz="1400" dirty="0"/>
        </a:p>
      </dgm:t>
    </dgm:pt>
    <dgm:pt modelId="{B8435828-01AC-43CC-820C-FF34E1CA08E7}" type="parTrans" cxnId="{56223D63-2806-4856-8250-B05AF01D19FD}">
      <dgm:prSet/>
      <dgm:spPr/>
      <dgm:t>
        <a:bodyPr/>
        <a:lstStyle/>
        <a:p>
          <a:endParaRPr lang="en-GB"/>
        </a:p>
      </dgm:t>
    </dgm:pt>
    <dgm:pt modelId="{6AD1DFEC-C074-4523-A756-EB0B53424573}" type="sibTrans" cxnId="{56223D63-2806-4856-8250-B05AF01D19FD}">
      <dgm:prSet/>
      <dgm:spPr/>
      <dgm:t>
        <a:bodyPr/>
        <a:lstStyle/>
        <a:p>
          <a:endParaRPr lang="en-GB"/>
        </a:p>
      </dgm:t>
    </dgm:pt>
    <dgm:pt modelId="{DB84A23E-DF19-40E9-B2C2-9A5EBC463B8B}">
      <dgm:prSet phldrT="[Text]" custT="1"/>
      <dgm:spPr/>
      <dgm:t>
        <a:bodyPr/>
        <a:lstStyle/>
        <a:p>
          <a:endParaRPr lang="en-GB" sz="1400" dirty="0"/>
        </a:p>
        <a:p>
          <a:endParaRPr lang="en-GB" sz="2400"/>
        </a:p>
        <a:p>
          <a:endParaRPr lang="en-GB" sz="1800" dirty="0"/>
        </a:p>
      </dgm:t>
    </dgm:pt>
    <dgm:pt modelId="{443C6746-1587-4D6E-96DC-757830F155EF}" type="parTrans" cxnId="{3DCCAA01-5FA6-41BB-A926-0DD4CB540265}">
      <dgm:prSet/>
      <dgm:spPr/>
      <dgm:t>
        <a:bodyPr/>
        <a:lstStyle/>
        <a:p>
          <a:endParaRPr lang="en-GB"/>
        </a:p>
      </dgm:t>
    </dgm:pt>
    <dgm:pt modelId="{6EEDA02C-E1B5-4A9E-B26D-25DAB34B6342}" type="sibTrans" cxnId="{3DCCAA01-5FA6-41BB-A926-0DD4CB540265}">
      <dgm:prSet/>
      <dgm:spPr/>
      <dgm:t>
        <a:bodyPr/>
        <a:lstStyle/>
        <a:p>
          <a:endParaRPr lang="en-GB"/>
        </a:p>
      </dgm:t>
    </dgm:pt>
    <dgm:pt modelId="{54785382-0401-4411-AC3B-38D43CBD3696}">
      <dgm:prSet phldrT="[Text]" custT="1"/>
      <dgm:spPr/>
      <dgm:t>
        <a:bodyPr/>
        <a:lstStyle/>
        <a:p>
          <a:pPr>
            <a:buNone/>
          </a:pPr>
          <a:r>
            <a:rPr lang="en-GB" sz="1800" dirty="0"/>
            <a:t>Co Design the promotion material to ensure effectiveness of the messaging </a:t>
          </a:r>
        </a:p>
      </dgm:t>
    </dgm:pt>
    <dgm:pt modelId="{DD8BEA41-6EEC-4F21-A728-389C9FA70CB2}" type="parTrans" cxnId="{763AAF70-9345-492B-9737-A15D0AFF48BA}">
      <dgm:prSet/>
      <dgm:spPr/>
      <dgm:t>
        <a:bodyPr/>
        <a:lstStyle/>
        <a:p>
          <a:endParaRPr lang="en-GB"/>
        </a:p>
      </dgm:t>
    </dgm:pt>
    <dgm:pt modelId="{A04EC7DC-8CFC-407C-8131-B78D0C246B26}" type="sibTrans" cxnId="{763AAF70-9345-492B-9737-A15D0AFF48BA}">
      <dgm:prSet/>
      <dgm:spPr/>
      <dgm:t>
        <a:bodyPr/>
        <a:lstStyle/>
        <a:p>
          <a:endParaRPr lang="en-GB"/>
        </a:p>
      </dgm:t>
    </dgm:pt>
    <dgm:pt modelId="{B7DC82CF-CD20-455E-9691-658EF64FB0EC}">
      <dgm:prSet phldrT="[Text]" custT="1"/>
      <dgm:spPr/>
      <dgm:t>
        <a:bodyPr/>
        <a:lstStyle/>
        <a:p>
          <a:pPr>
            <a:buNone/>
          </a:pPr>
          <a:endParaRPr lang="en-GB" sz="1800" dirty="0"/>
        </a:p>
      </dgm:t>
    </dgm:pt>
    <dgm:pt modelId="{098D1DCB-F7BB-4C8B-B6B0-73F411FDBC9D}" type="parTrans" cxnId="{166CBAF7-C2C9-40F3-A56B-19EF6554F2DB}">
      <dgm:prSet/>
      <dgm:spPr/>
      <dgm:t>
        <a:bodyPr/>
        <a:lstStyle/>
        <a:p>
          <a:endParaRPr lang="en-GB"/>
        </a:p>
      </dgm:t>
    </dgm:pt>
    <dgm:pt modelId="{EDDF66AA-BA84-42DE-AAD8-765005B3FFC4}" type="sibTrans" cxnId="{166CBAF7-C2C9-40F3-A56B-19EF6554F2DB}">
      <dgm:prSet/>
      <dgm:spPr/>
      <dgm:t>
        <a:bodyPr/>
        <a:lstStyle/>
        <a:p>
          <a:endParaRPr lang="en-GB"/>
        </a:p>
      </dgm:t>
    </dgm:pt>
    <dgm:pt modelId="{B596B621-9DDF-49D9-AAEC-B505538B9C66}">
      <dgm:prSet custT="1"/>
      <dgm:spPr/>
      <dgm:t>
        <a:bodyPr/>
        <a:lstStyle/>
        <a:p>
          <a:pPr>
            <a:buFont typeface="Arial" panose="020B0604020202020204" pitchFamily="34" charset="0"/>
            <a:buNone/>
          </a:pPr>
          <a:r>
            <a:rPr lang="en-GB" sz="2000" dirty="0"/>
            <a:t>Keep everyone engaged in the cycle of learning  </a:t>
          </a:r>
        </a:p>
      </dgm:t>
    </dgm:pt>
    <dgm:pt modelId="{76E633AE-9485-4B15-9B15-A350190CE2DA}" type="parTrans" cxnId="{E4490345-C3BF-4A1B-964C-5AF299290118}">
      <dgm:prSet/>
      <dgm:spPr/>
      <dgm:t>
        <a:bodyPr/>
        <a:lstStyle/>
        <a:p>
          <a:endParaRPr lang="en-GB"/>
        </a:p>
      </dgm:t>
    </dgm:pt>
    <dgm:pt modelId="{AF1FD141-7BC9-425F-875F-A73FE852F02E}" type="sibTrans" cxnId="{E4490345-C3BF-4A1B-964C-5AF299290118}">
      <dgm:prSet/>
      <dgm:spPr/>
      <dgm:t>
        <a:bodyPr/>
        <a:lstStyle/>
        <a:p>
          <a:endParaRPr lang="en-GB"/>
        </a:p>
      </dgm:t>
    </dgm:pt>
    <dgm:pt modelId="{6BFCC9BB-CB2F-4729-8996-D16790AB88A7}">
      <dgm:prSet phldrT="[Text]" custT="1"/>
      <dgm:spPr/>
      <dgm:t>
        <a:bodyPr/>
        <a:lstStyle/>
        <a:p>
          <a:pPr>
            <a:buNone/>
          </a:pPr>
          <a:endParaRPr lang="en-GB" sz="1800" dirty="0"/>
        </a:p>
      </dgm:t>
    </dgm:pt>
    <dgm:pt modelId="{02DE1F4C-881F-43F4-922D-A01612D6D6E3}" type="parTrans" cxnId="{D7F94E70-849F-47F8-B48B-D94D70903DFE}">
      <dgm:prSet/>
      <dgm:spPr/>
      <dgm:t>
        <a:bodyPr/>
        <a:lstStyle/>
        <a:p>
          <a:endParaRPr lang="en-GB"/>
        </a:p>
      </dgm:t>
    </dgm:pt>
    <dgm:pt modelId="{57F1C8EB-C960-4B8A-928B-C859DA245C25}" type="sibTrans" cxnId="{D7F94E70-849F-47F8-B48B-D94D70903DFE}">
      <dgm:prSet/>
      <dgm:spPr/>
      <dgm:t>
        <a:bodyPr/>
        <a:lstStyle/>
        <a:p>
          <a:endParaRPr lang="en-GB"/>
        </a:p>
      </dgm:t>
    </dgm:pt>
    <dgm:pt modelId="{7D577DDB-093F-4BED-A006-528C077ADD77}">
      <dgm:prSet phldrT="[Text]" custT="1"/>
      <dgm:spPr/>
      <dgm:t>
        <a:bodyPr/>
        <a:lstStyle/>
        <a:p>
          <a:pPr>
            <a:buNone/>
          </a:pPr>
          <a:endParaRPr lang="en-GB" sz="1800" dirty="0"/>
        </a:p>
      </dgm:t>
    </dgm:pt>
    <dgm:pt modelId="{1983E404-62C0-4411-BA50-EA48D38BC2A7}" type="parTrans" cxnId="{73BC213D-241F-40A0-B095-4953E3A108AD}">
      <dgm:prSet/>
      <dgm:spPr/>
      <dgm:t>
        <a:bodyPr/>
        <a:lstStyle/>
        <a:p>
          <a:endParaRPr lang="en-GB"/>
        </a:p>
      </dgm:t>
    </dgm:pt>
    <dgm:pt modelId="{53D57399-5CC2-4A48-8928-C514E1094789}" type="sibTrans" cxnId="{73BC213D-241F-40A0-B095-4953E3A108AD}">
      <dgm:prSet/>
      <dgm:spPr/>
      <dgm:t>
        <a:bodyPr/>
        <a:lstStyle/>
        <a:p>
          <a:endParaRPr lang="en-GB"/>
        </a:p>
      </dgm:t>
    </dgm:pt>
    <dgm:pt modelId="{A541E29E-F183-4767-96AC-1CA86814C658}" type="pres">
      <dgm:prSet presAssocID="{4755B305-83D8-4721-A64C-9BEFAEA7EA1F}" presName="linearFlow" presStyleCnt="0">
        <dgm:presLayoutVars>
          <dgm:dir/>
          <dgm:animLvl val="lvl"/>
          <dgm:resizeHandles val="exact"/>
        </dgm:presLayoutVars>
      </dgm:prSet>
      <dgm:spPr/>
    </dgm:pt>
    <dgm:pt modelId="{8A29ED56-3718-4CC4-B204-5651EB4CEA5C}" type="pres">
      <dgm:prSet presAssocID="{96133822-ACE6-4C59-8C24-9F038289EC6D}" presName="composite" presStyleCnt="0"/>
      <dgm:spPr/>
    </dgm:pt>
    <dgm:pt modelId="{BFC0600B-0FE2-4B46-9E4F-F06349FF0FD9}" type="pres">
      <dgm:prSet presAssocID="{96133822-ACE6-4C59-8C24-9F038289EC6D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0B744E67-A0E4-49FC-A076-5A6220663CBB}" type="pres">
      <dgm:prSet presAssocID="{96133822-ACE6-4C59-8C24-9F038289EC6D}" presName="descendantText" presStyleLbl="alignAcc1" presStyleIdx="0" presStyleCnt="4">
        <dgm:presLayoutVars>
          <dgm:bulletEnabled val="1"/>
        </dgm:presLayoutVars>
      </dgm:prSet>
      <dgm:spPr/>
    </dgm:pt>
    <dgm:pt modelId="{FDF3EE6C-38E6-4CE3-A2F1-4F7C90B39A3D}" type="pres">
      <dgm:prSet presAssocID="{319445AF-8722-4C0B-8B32-B18D179BA040}" presName="sp" presStyleCnt="0"/>
      <dgm:spPr/>
    </dgm:pt>
    <dgm:pt modelId="{BF06D9B0-F8F6-4E0B-835C-CC49BDEBC02A}" type="pres">
      <dgm:prSet presAssocID="{DD6B0B8C-67DF-4519-858C-435FF71357D0}" presName="composite" presStyleCnt="0"/>
      <dgm:spPr/>
    </dgm:pt>
    <dgm:pt modelId="{4775F093-F17C-4F7F-ADBC-A6D3D6D6935F}" type="pres">
      <dgm:prSet presAssocID="{DD6B0B8C-67DF-4519-858C-435FF71357D0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1F491EEF-95B2-495F-ADA9-6C1968ED30A2}" type="pres">
      <dgm:prSet presAssocID="{DD6B0B8C-67DF-4519-858C-435FF71357D0}" presName="descendantText" presStyleLbl="alignAcc1" presStyleIdx="1" presStyleCnt="4" custLinFactNeighborX="0">
        <dgm:presLayoutVars>
          <dgm:bulletEnabled val="1"/>
        </dgm:presLayoutVars>
      </dgm:prSet>
      <dgm:spPr/>
    </dgm:pt>
    <dgm:pt modelId="{5E9E2623-232E-4D90-879C-C21A0230C8C2}" type="pres">
      <dgm:prSet presAssocID="{990CAD69-DE3A-42B1-9F21-1E37D7C32E1C}" presName="sp" presStyleCnt="0"/>
      <dgm:spPr/>
    </dgm:pt>
    <dgm:pt modelId="{EAFC44FE-7364-4121-821C-FDA41D2F018C}" type="pres">
      <dgm:prSet presAssocID="{0AFA894F-A2A0-4120-AC3E-7345AF2ABD61}" presName="composite" presStyleCnt="0"/>
      <dgm:spPr/>
    </dgm:pt>
    <dgm:pt modelId="{32377491-FD26-4B8A-AF84-242C4AD80C9F}" type="pres">
      <dgm:prSet presAssocID="{0AFA894F-A2A0-4120-AC3E-7345AF2ABD61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60F859EF-135C-436E-8095-8ABAC1CA276E}" type="pres">
      <dgm:prSet presAssocID="{0AFA894F-A2A0-4120-AC3E-7345AF2ABD61}" presName="descendantText" presStyleLbl="alignAcc1" presStyleIdx="2" presStyleCnt="4" custLinFactNeighborX="0" custLinFactNeighborY="0">
        <dgm:presLayoutVars>
          <dgm:bulletEnabled val="1"/>
        </dgm:presLayoutVars>
      </dgm:prSet>
      <dgm:spPr/>
    </dgm:pt>
    <dgm:pt modelId="{869A1555-ED8E-432D-BF2F-DF5B8D7E0DFE}" type="pres">
      <dgm:prSet presAssocID="{FB5CB2A0-8B5B-4377-B47E-EBC8572A0709}" presName="sp" presStyleCnt="0"/>
      <dgm:spPr/>
    </dgm:pt>
    <dgm:pt modelId="{AA2A4B27-901C-4B3B-86F5-2BA77AC24D91}" type="pres">
      <dgm:prSet presAssocID="{BBD8779E-6B9C-4FDA-AE72-3B50C6CCB8AD}" presName="composite" presStyleCnt="0"/>
      <dgm:spPr/>
    </dgm:pt>
    <dgm:pt modelId="{0F1648D9-0392-457C-9425-438F0BE4DBE9}" type="pres">
      <dgm:prSet presAssocID="{BBD8779E-6B9C-4FDA-AE72-3B50C6CCB8A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3012C34E-D687-4ABE-8F8B-E411A00C70CA}" type="pres">
      <dgm:prSet presAssocID="{BBD8779E-6B9C-4FDA-AE72-3B50C6CCB8AD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3DCCAA01-5FA6-41BB-A926-0DD4CB540265}" srcId="{DD6B0B8C-67DF-4519-858C-435FF71357D0}" destId="{DB84A23E-DF19-40E9-B2C2-9A5EBC463B8B}" srcOrd="6" destOrd="0" parTransId="{443C6746-1587-4D6E-96DC-757830F155EF}" sibTransId="{6EEDA02C-E1B5-4A9E-B26D-25DAB34B6342}"/>
    <dgm:cxn modelId="{F307AE02-843C-492E-A2BE-8CB2F05C34AA}" srcId="{4755B305-83D8-4721-A64C-9BEFAEA7EA1F}" destId="{BBD8779E-6B9C-4FDA-AE72-3B50C6CCB8AD}" srcOrd="3" destOrd="0" parTransId="{3DA603EA-CAC2-4093-86AB-CAC035D36D5A}" sibTransId="{03BF7C5A-734E-472C-9547-836274936F02}"/>
    <dgm:cxn modelId="{760B7103-A8AF-4FAA-81E6-FC640E4982A5}" type="presOf" srcId="{BBD8779E-6B9C-4FDA-AE72-3B50C6CCB8AD}" destId="{0F1648D9-0392-457C-9425-438F0BE4DBE9}" srcOrd="0" destOrd="0" presId="urn:microsoft.com/office/officeart/2005/8/layout/chevron2"/>
    <dgm:cxn modelId="{DD399414-6B7D-474C-93FE-22514C90AD94}" type="presOf" srcId="{D5CF3467-4A96-4C09-933A-A3CA17AAB24F}" destId="{60F859EF-135C-436E-8095-8ABAC1CA276E}" srcOrd="0" destOrd="0" presId="urn:microsoft.com/office/officeart/2005/8/layout/chevron2"/>
    <dgm:cxn modelId="{B9752E1A-FBFE-4559-BF07-D42A634A1CE5}" type="presOf" srcId="{C1089239-5B43-43FE-9A30-1B40E3D4899D}" destId="{1F491EEF-95B2-495F-ADA9-6C1968ED30A2}" srcOrd="0" destOrd="1" presId="urn:microsoft.com/office/officeart/2005/8/layout/chevron2"/>
    <dgm:cxn modelId="{A7896C22-594F-4AEB-BB31-00CC0B671145}" type="presOf" srcId="{7D577DDB-093F-4BED-A006-528C077ADD77}" destId="{1F491EEF-95B2-495F-ADA9-6C1968ED30A2}" srcOrd="0" destOrd="3" presId="urn:microsoft.com/office/officeart/2005/8/layout/chevron2"/>
    <dgm:cxn modelId="{CFB8D628-2E7A-487E-A071-16AC81F93ABF}" type="presOf" srcId="{B7DC82CF-CD20-455E-9691-658EF64FB0EC}" destId="{1F491EEF-95B2-495F-ADA9-6C1968ED30A2}" srcOrd="0" destOrd="0" presId="urn:microsoft.com/office/officeart/2005/8/layout/chevron2"/>
    <dgm:cxn modelId="{4F52F632-7824-41E6-8DD6-191BE2049370}" type="presOf" srcId="{DB84A23E-DF19-40E9-B2C2-9A5EBC463B8B}" destId="{1F491EEF-95B2-495F-ADA9-6C1968ED30A2}" srcOrd="0" destOrd="6" presId="urn:microsoft.com/office/officeart/2005/8/layout/chevron2"/>
    <dgm:cxn modelId="{65871F39-0F46-4C37-ACAA-64A42A6F76B7}" srcId="{4755B305-83D8-4721-A64C-9BEFAEA7EA1F}" destId="{96133822-ACE6-4C59-8C24-9F038289EC6D}" srcOrd="0" destOrd="0" parTransId="{A2536B9D-3B03-4340-B5FE-224406021FA0}" sibTransId="{319445AF-8722-4C0B-8B32-B18D179BA040}"/>
    <dgm:cxn modelId="{89B63F3B-2A87-4408-86AC-AB160FC91E0A}" type="presOf" srcId="{6BFCC9BB-CB2F-4729-8996-D16790AB88A7}" destId="{1F491EEF-95B2-495F-ADA9-6C1968ED30A2}" srcOrd="0" destOrd="2" presId="urn:microsoft.com/office/officeart/2005/8/layout/chevron2"/>
    <dgm:cxn modelId="{73BC213D-241F-40A0-B095-4953E3A108AD}" srcId="{DD6B0B8C-67DF-4519-858C-435FF71357D0}" destId="{7D577DDB-093F-4BED-A006-528C077ADD77}" srcOrd="3" destOrd="0" parTransId="{1983E404-62C0-4411-BA50-EA48D38BC2A7}" sibTransId="{53D57399-5CC2-4A48-8928-C514E1094789}"/>
    <dgm:cxn modelId="{AA799D5F-E4EF-44BD-ACD1-E132C4F3D232}" srcId="{0AFA894F-A2A0-4120-AC3E-7345AF2ABD61}" destId="{D5CF3467-4A96-4C09-933A-A3CA17AAB24F}" srcOrd="0" destOrd="0" parTransId="{2D270739-FAED-40E9-983F-3774C115526E}" sibTransId="{18DD11B9-0BB0-4BA4-9C12-C300DEBAEC32}"/>
    <dgm:cxn modelId="{56223D63-2806-4856-8250-B05AF01D19FD}" srcId="{DD6B0B8C-67DF-4519-858C-435FF71357D0}" destId="{2D017D44-6C14-4D16-A597-99BEBB9E762C}" srcOrd="5" destOrd="0" parTransId="{B8435828-01AC-43CC-820C-FF34E1CA08E7}" sibTransId="{6AD1DFEC-C074-4523-A756-EB0B53424573}"/>
    <dgm:cxn modelId="{E4490345-C3BF-4A1B-964C-5AF299290118}" srcId="{BBD8779E-6B9C-4FDA-AE72-3B50C6CCB8AD}" destId="{B596B621-9DDF-49D9-AAEC-B505538B9C66}" srcOrd="0" destOrd="0" parTransId="{76E633AE-9485-4B15-9B15-A350190CE2DA}" sibTransId="{AF1FD141-7BC9-425F-875F-A73FE852F02E}"/>
    <dgm:cxn modelId="{D7F94E70-849F-47F8-B48B-D94D70903DFE}" srcId="{DD6B0B8C-67DF-4519-858C-435FF71357D0}" destId="{6BFCC9BB-CB2F-4729-8996-D16790AB88A7}" srcOrd="2" destOrd="0" parTransId="{02DE1F4C-881F-43F4-922D-A01612D6D6E3}" sibTransId="{57F1C8EB-C960-4B8A-928B-C859DA245C25}"/>
    <dgm:cxn modelId="{763AAF70-9345-492B-9737-A15D0AFF48BA}" srcId="{DD6B0B8C-67DF-4519-858C-435FF71357D0}" destId="{54785382-0401-4411-AC3B-38D43CBD3696}" srcOrd="4" destOrd="0" parTransId="{DD8BEA41-6EEC-4F21-A728-389C9FA70CB2}" sibTransId="{A04EC7DC-8CFC-407C-8131-B78D0C246B26}"/>
    <dgm:cxn modelId="{D9F9CE72-885A-4591-8472-00D9E59488B4}" type="presOf" srcId="{96133822-ACE6-4C59-8C24-9F038289EC6D}" destId="{BFC0600B-0FE2-4B46-9E4F-F06349FF0FD9}" srcOrd="0" destOrd="0" presId="urn:microsoft.com/office/officeart/2005/8/layout/chevron2"/>
    <dgm:cxn modelId="{1B150A7A-A694-425E-B620-405968A0714E}" type="presOf" srcId="{DD6B0B8C-67DF-4519-858C-435FF71357D0}" destId="{4775F093-F17C-4F7F-ADBC-A6D3D6D6935F}" srcOrd="0" destOrd="0" presId="urn:microsoft.com/office/officeart/2005/8/layout/chevron2"/>
    <dgm:cxn modelId="{BD126A85-90FF-490F-A58D-1425E9D42769}" type="presOf" srcId="{54785382-0401-4411-AC3B-38D43CBD3696}" destId="{1F491EEF-95B2-495F-ADA9-6C1968ED30A2}" srcOrd="0" destOrd="4" presId="urn:microsoft.com/office/officeart/2005/8/layout/chevron2"/>
    <dgm:cxn modelId="{66BB6096-695C-417C-913A-32053F4FBB38}" type="presOf" srcId="{4755B305-83D8-4721-A64C-9BEFAEA7EA1F}" destId="{A541E29E-F183-4767-96AC-1CA86814C658}" srcOrd="0" destOrd="0" presId="urn:microsoft.com/office/officeart/2005/8/layout/chevron2"/>
    <dgm:cxn modelId="{D9FA85B7-28F8-4364-97A4-853B0BDA1DC2}" srcId="{4755B305-83D8-4721-A64C-9BEFAEA7EA1F}" destId="{DD6B0B8C-67DF-4519-858C-435FF71357D0}" srcOrd="1" destOrd="0" parTransId="{91BCFC94-A2DF-4B8F-BEF7-8AF2DA9679CF}" sibTransId="{990CAD69-DE3A-42B1-9F21-1E37D7C32E1C}"/>
    <dgm:cxn modelId="{A074EBC0-F69C-4FE3-A90F-9EE087BD1736}" srcId="{DD6B0B8C-67DF-4519-858C-435FF71357D0}" destId="{C1089239-5B43-43FE-9A30-1B40E3D4899D}" srcOrd="1" destOrd="0" parTransId="{5CB4E0F3-3972-4C19-96ED-38D79BC9CBF9}" sibTransId="{28C60FF3-796E-4192-BF5B-714C6CE6ABB2}"/>
    <dgm:cxn modelId="{522543CC-6E10-4C3E-94AA-B5576CA874A9}" srcId="{96133822-ACE6-4C59-8C24-9F038289EC6D}" destId="{4E18AC11-AA63-4911-B908-63C8DE54926A}" srcOrd="0" destOrd="0" parTransId="{B2680B70-2ECD-440B-A11D-DEAC171D3A24}" sibTransId="{98C2FC60-6E8D-4FDA-9F6E-0CBDDF219C3A}"/>
    <dgm:cxn modelId="{F2E673D1-6C3A-4ABA-9F95-37F496FB9B5F}" type="presOf" srcId="{B596B621-9DDF-49D9-AAEC-B505538B9C66}" destId="{3012C34E-D687-4ABE-8F8B-E411A00C70CA}" srcOrd="0" destOrd="0" presId="urn:microsoft.com/office/officeart/2005/8/layout/chevron2"/>
    <dgm:cxn modelId="{12E432DA-C3D1-4A75-B7A3-114D710B25FD}" type="presOf" srcId="{0AFA894F-A2A0-4120-AC3E-7345AF2ABD61}" destId="{32377491-FD26-4B8A-AF84-242C4AD80C9F}" srcOrd="0" destOrd="0" presId="urn:microsoft.com/office/officeart/2005/8/layout/chevron2"/>
    <dgm:cxn modelId="{E9EDB0E8-E37A-4311-A285-B6354116DA8E}" srcId="{4755B305-83D8-4721-A64C-9BEFAEA7EA1F}" destId="{0AFA894F-A2A0-4120-AC3E-7345AF2ABD61}" srcOrd="2" destOrd="0" parTransId="{D61463CB-989C-4F56-BE2B-906179AE299C}" sibTransId="{FB5CB2A0-8B5B-4377-B47E-EBC8572A0709}"/>
    <dgm:cxn modelId="{006BF0EB-9A87-4E68-8363-02FB3246725B}" type="presOf" srcId="{2D017D44-6C14-4D16-A597-99BEBB9E762C}" destId="{1F491EEF-95B2-495F-ADA9-6C1968ED30A2}" srcOrd="0" destOrd="5" presId="urn:microsoft.com/office/officeart/2005/8/layout/chevron2"/>
    <dgm:cxn modelId="{166CBAF7-C2C9-40F3-A56B-19EF6554F2DB}" srcId="{DD6B0B8C-67DF-4519-858C-435FF71357D0}" destId="{B7DC82CF-CD20-455E-9691-658EF64FB0EC}" srcOrd="0" destOrd="0" parTransId="{098D1DCB-F7BB-4C8B-B6B0-73F411FDBC9D}" sibTransId="{EDDF66AA-BA84-42DE-AAD8-765005B3FFC4}"/>
    <dgm:cxn modelId="{7F9996F8-CEA1-429E-99F4-B0AC3B67DE23}" type="presOf" srcId="{4E18AC11-AA63-4911-B908-63C8DE54926A}" destId="{0B744E67-A0E4-49FC-A076-5A6220663CBB}" srcOrd="0" destOrd="0" presId="urn:microsoft.com/office/officeart/2005/8/layout/chevron2"/>
    <dgm:cxn modelId="{89C1D993-A873-4A7A-8495-F15A80B22488}" type="presParOf" srcId="{A541E29E-F183-4767-96AC-1CA86814C658}" destId="{8A29ED56-3718-4CC4-B204-5651EB4CEA5C}" srcOrd="0" destOrd="0" presId="urn:microsoft.com/office/officeart/2005/8/layout/chevron2"/>
    <dgm:cxn modelId="{ADF8FA5B-C70D-4537-AB45-1E9DDB331333}" type="presParOf" srcId="{8A29ED56-3718-4CC4-B204-5651EB4CEA5C}" destId="{BFC0600B-0FE2-4B46-9E4F-F06349FF0FD9}" srcOrd="0" destOrd="0" presId="urn:microsoft.com/office/officeart/2005/8/layout/chevron2"/>
    <dgm:cxn modelId="{5E8BA9F7-0B88-46D1-9D5A-EAC80ED3EBBD}" type="presParOf" srcId="{8A29ED56-3718-4CC4-B204-5651EB4CEA5C}" destId="{0B744E67-A0E4-49FC-A076-5A6220663CBB}" srcOrd="1" destOrd="0" presId="urn:microsoft.com/office/officeart/2005/8/layout/chevron2"/>
    <dgm:cxn modelId="{5367C256-4C1E-4E80-9A31-47C2A3F95223}" type="presParOf" srcId="{A541E29E-F183-4767-96AC-1CA86814C658}" destId="{FDF3EE6C-38E6-4CE3-A2F1-4F7C90B39A3D}" srcOrd="1" destOrd="0" presId="urn:microsoft.com/office/officeart/2005/8/layout/chevron2"/>
    <dgm:cxn modelId="{E586FF93-DD6A-4A64-9796-55018D36392D}" type="presParOf" srcId="{A541E29E-F183-4767-96AC-1CA86814C658}" destId="{BF06D9B0-F8F6-4E0B-835C-CC49BDEBC02A}" srcOrd="2" destOrd="0" presId="urn:microsoft.com/office/officeart/2005/8/layout/chevron2"/>
    <dgm:cxn modelId="{5C049499-7105-423F-8EA7-EE025614C630}" type="presParOf" srcId="{BF06D9B0-F8F6-4E0B-835C-CC49BDEBC02A}" destId="{4775F093-F17C-4F7F-ADBC-A6D3D6D6935F}" srcOrd="0" destOrd="0" presId="urn:microsoft.com/office/officeart/2005/8/layout/chevron2"/>
    <dgm:cxn modelId="{2E6488E0-44C5-4D4F-A86C-7F5D59AD814D}" type="presParOf" srcId="{BF06D9B0-F8F6-4E0B-835C-CC49BDEBC02A}" destId="{1F491EEF-95B2-495F-ADA9-6C1968ED30A2}" srcOrd="1" destOrd="0" presId="urn:microsoft.com/office/officeart/2005/8/layout/chevron2"/>
    <dgm:cxn modelId="{326FE0B2-FDAE-4B18-BACE-BEFCA3A49A2B}" type="presParOf" srcId="{A541E29E-F183-4767-96AC-1CA86814C658}" destId="{5E9E2623-232E-4D90-879C-C21A0230C8C2}" srcOrd="3" destOrd="0" presId="urn:microsoft.com/office/officeart/2005/8/layout/chevron2"/>
    <dgm:cxn modelId="{C82877C4-ECB4-4761-AC85-23695BDCCB95}" type="presParOf" srcId="{A541E29E-F183-4767-96AC-1CA86814C658}" destId="{EAFC44FE-7364-4121-821C-FDA41D2F018C}" srcOrd="4" destOrd="0" presId="urn:microsoft.com/office/officeart/2005/8/layout/chevron2"/>
    <dgm:cxn modelId="{86DD59BC-C6FF-44FF-BC43-67CA152A18F8}" type="presParOf" srcId="{EAFC44FE-7364-4121-821C-FDA41D2F018C}" destId="{32377491-FD26-4B8A-AF84-242C4AD80C9F}" srcOrd="0" destOrd="0" presId="urn:microsoft.com/office/officeart/2005/8/layout/chevron2"/>
    <dgm:cxn modelId="{D0CD2E3A-CE99-43AE-BC13-32AD206CFF46}" type="presParOf" srcId="{EAFC44FE-7364-4121-821C-FDA41D2F018C}" destId="{60F859EF-135C-436E-8095-8ABAC1CA276E}" srcOrd="1" destOrd="0" presId="urn:microsoft.com/office/officeart/2005/8/layout/chevron2"/>
    <dgm:cxn modelId="{9AA648DE-77F5-402E-B220-066F6F7D5086}" type="presParOf" srcId="{A541E29E-F183-4767-96AC-1CA86814C658}" destId="{869A1555-ED8E-432D-BF2F-DF5B8D7E0DFE}" srcOrd="5" destOrd="0" presId="urn:microsoft.com/office/officeart/2005/8/layout/chevron2"/>
    <dgm:cxn modelId="{908749E9-2F2D-41F6-AC34-B163875FBF14}" type="presParOf" srcId="{A541E29E-F183-4767-96AC-1CA86814C658}" destId="{AA2A4B27-901C-4B3B-86F5-2BA77AC24D91}" srcOrd="6" destOrd="0" presId="urn:microsoft.com/office/officeart/2005/8/layout/chevron2"/>
    <dgm:cxn modelId="{DE67DE92-8992-4C57-9828-966E23BF455D}" type="presParOf" srcId="{AA2A4B27-901C-4B3B-86F5-2BA77AC24D91}" destId="{0F1648D9-0392-457C-9425-438F0BE4DBE9}" srcOrd="0" destOrd="0" presId="urn:microsoft.com/office/officeart/2005/8/layout/chevron2"/>
    <dgm:cxn modelId="{E471C77D-86A0-43C7-8B00-1DCA19608BEB}" type="presParOf" srcId="{AA2A4B27-901C-4B3B-86F5-2BA77AC24D91}" destId="{3012C34E-D687-4ABE-8F8B-E411A00C70C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C0600B-0FE2-4B46-9E4F-F06349FF0FD9}">
      <dsp:nvSpPr>
        <dsp:cNvPr id="0" name=""/>
        <dsp:cNvSpPr/>
      </dsp:nvSpPr>
      <dsp:spPr>
        <a:xfrm rot="5400000">
          <a:off x="-235867" y="241969"/>
          <a:ext cx="1572450" cy="110071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AIM</a:t>
          </a:r>
        </a:p>
      </dsp:txBody>
      <dsp:txXfrm rot="-5400000">
        <a:off x="1" y="556460"/>
        <a:ext cx="1100715" cy="471735"/>
      </dsp:txXfrm>
    </dsp:sp>
    <dsp:sp modelId="{0B744E67-A0E4-49FC-A076-5A6220663CBB}">
      <dsp:nvSpPr>
        <dsp:cNvPr id="0" name=""/>
        <dsp:cNvSpPr/>
      </dsp:nvSpPr>
      <dsp:spPr>
        <a:xfrm rot="5400000">
          <a:off x="4385856" y="-3279039"/>
          <a:ext cx="1022092" cy="7592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000" kern="1200" dirty="0"/>
            <a:t>To develop a mechanism for people to share their experience of HSCNI in Sign Language and receive a response in sign language</a:t>
          </a:r>
        </a:p>
      </dsp:txBody>
      <dsp:txXfrm rot="-5400000">
        <a:off x="1100715" y="55996"/>
        <a:ext cx="7542481" cy="922304"/>
      </dsp:txXfrm>
    </dsp:sp>
    <dsp:sp modelId="{4775F093-F17C-4F7F-ADBC-A6D3D6D6935F}">
      <dsp:nvSpPr>
        <dsp:cNvPr id="0" name=""/>
        <dsp:cNvSpPr/>
      </dsp:nvSpPr>
      <dsp:spPr>
        <a:xfrm rot="5400000">
          <a:off x="-235867" y="1670962"/>
          <a:ext cx="1572450" cy="1100715"/>
        </a:xfrm>
        <a:prstGeom prst="chevron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accent3">
              <a:hueOff val="903533"/>
              <a:satOff val="33333"/>
              <a:lumOff val="-4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DESIGN </a:t>
          </a:r>
        </a:p>
      </dsp:txBody>
      <dsp:txXfrm rot="-5400000">
        <a:off x="1" y="1985453"/>
        <a:ext cx="1100715" cy="471735"/>
      </dsp:txXfrm>
    </dsp:sp>
    <dsp:sp modelId="{1F491EEF-95B2-495F-ADA9-6C1968ED30A2}">
      <dsp:nvSpPr>
        <dsp:cNvPr id="0" name=""/>
        <dsp:cNvSpPr/>
      </dsp:nvSpPr>
      <dsp:spPr>
        <a:xfrm rot="5400000">
          <a:off x="4385856" y="-1850046"/>
          <a:ext cx="1022092" cy="7592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903533"/>
              <a:satOff val="33333"/>
              <a:lumOff val="-4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1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000" kern="1200" dirty="0"/>
            <a:t>Identify what matter most to a sign language use</a:t>
          </a:r>
          <a:endParaRPr lang="en-GB" sz="2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000" kern="1200" dirty="0"/>
            <a:t>Explore the functionality available, opportunities, gaps in the resourcing</a:t>
          </a:r>
          <a:endParaRPr lang="en-GB" sz="2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800" kern="1200" dirty="0"/>
        </a:p>
      </dsp:txBody>
      <dsp:txXfrm rot="-5400000">
        <a:off x="1100715" y="1484989"/>
        <a:ext cx="7542481" cy="922304"/>
      </dsp:txXfrm>
    </dsp:sp>
    <dsp:sp modelId="{32377491-FD26-4B8A-AF84-242C4AD80C9F}">
      <dsp:nvSpPr>
        <dsp:cNvPr id="0" name=""/>
        <dsp:cNvSpPr/>
      </dsp:nvSpPr>
      <dsp:spPr>
        <a:xfrm rot="5400000">
          <a:off x="-235867" y="3099955"/>
          <a:ext cx="1572450" cy="1100715"/>
        </a:xfrm>
        <a:prstGeom prst="chevron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accent3">
              <a:hueOff val="1807066"/>
              <a:satOff val="66667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TEST</a:t>
          </a:r>
        </a:p>
      </dsp:txBody>
      <dsp:txXfrm rot="-5400000">
        <a:off x="1" y="3414446"/>
        <a:ext cx="1100715" cy="471735"/>
      </dsp:txXfrm>
    </dsp:sp>
    <dsp:sp modelId="{60F859EF-135C-436E-8095-8ABAC1CA276E}">
      <dsp:nvSpPr>
        <dsp:cNvPr id="0" name=""/>
        <dsp:cNvSpPr/>
      </dsp:nvSpPr>
      <dsp:spPr>
        <a:xfrm rot="5400000">
          <a:off x="4385856" y="-421053"/>
          <a:ext cx="1022092" cy="7592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807066"/>
              <a:satOff val="66667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000" kern="1200" dirty="0"/>
            <a:t>Pilot the process, value the feedback,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000" kern="1200" dirty="0"/>
            <a:t>reconsider the process</a:t>
          </a:r>
        </a:p>
      </dsp:txBody>
      <dsp:txXfrm rot="-5400000">
        <a:off x="1100715" y="2913982"/>
        <a:ext cx="7542481" cy="922304"/>
      </dsp:txXfrm>
    </dsp:sp>
    <dsp:sp modelId="{0F1648D9-0392-457C-9425-438F0BE4DBE9}">
      <dsp:nvSpPr>
        <dsp:cNvPr id="0" name=""/>
        <dsp:cNvSpPr/>
      </dsp:nvSpPr>
      <dsp:spPr>
        <a:xfrm rot="5400000">
          <a:off x="-235867" y="4528948"/>
          <a:ext cx="1572450" cy="1100715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REDESIGN</a:t>
          </a:r>
        </a:p>
      </dsp:txBody>
      <dsp:txXfrm rot="-5400000">
        <a:off x="1" y="4843439"/>
        <a:ext cx="1100715" cy="471735"/>
      </dsp:txXfrm>
    </dsp:sp>
    <dsp:sp modelId="{3012C34E-D687-4ABE-8F8B-E411A00C70CA}">
      <dsp:nvSpPr>
        <dsp:cNvPr id="0" name=""/>
        <dsp:cNvSpPr/>
      </dsp:nvSpPr>
      <dsp:spPr>
        <a:xfrm rot="5400000">
          <a:off x="4385856" y="1007939"/>
          <a:ext cx="1022092" cy="7592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GB" sz="2000" kern="1200" dirty="0"/>
            <a:t>Return to the process, explore the learning and redesign </a:t>
          </a:r>
        </a:p>
      </dsp:txBody>
      <dsp:txXfrm rot="-5400000">
        <a:off x="1100715" y="4342974"/>
        <a:ext cx="7542481" cy="9223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CE1E9F-51E9-4D15-90CA-1AC5920F6DA3}">
      <dsp:nvSpPr>
        <dsp:cNvPr id="0" name=""/>
        <dsp:cNvSpPr/>
      </dsp:nvSpPr>
      <dsp:spPr>
        <a:xfrm>
          <a:off x="5436" y="1005103"/>
          <a:ext cx="2558601" cy="987620"/>
        </a:xfrm>
        <a:prstGeom prst="chevron">
          <a:avLst>
            <a:gd name="adj" fmla="val 40000"/>
          </a:avLst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110C07-4B3C-445C-B95A-C812F716C248}">
      <dsp:nvSpPr>
        <dsp:cNvPr id="0" name=""/>
        <dsp:cNvSpPr/>
      </dsp:nvSpPr>
      <dsp:spPr>
        <a:xfrm>
          <a:off x="687729" y="1252008"/>
          <a:ext cx="2160596" cy="987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Building Trust/Relationships </a:t>
          </a:r>
        </a:p>
      </dsp:txBody>
      <dsp:txXfrm>
        <a:off x="716655" y="1280934"/>
        <a:ext cx="2102744" cy="929768"/>
      </dsp:txXfrm>
    </dsp:sp>
    <dsp:sp modelId="{1C0186AF-54D1-48A7-B220-19D1E361BF9A}">
      <dsp:nvSpPr>
        <dsp:cNvPr id="0" name=""/>
        <dsp:cNvSpPr/>
      </dsp:nvSpPr>
      <dsp:spPr>
        <a:xfrm>
          <a:off x="2927927" y="1005103"/>
          <a:ext cx="2558601" cy="987620"/>
        </a:xfrm>
        <a:prstGeom prst="chevron">
          <a:avLst>
            <a:gd name="adj" fmla="val 4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0134D7-56F9-4EFE-BAA8-5C63ED1F209A}">
      <dsp:nvSpPr>
        <dsp:cNvPr id="0" name=""/>
        <dsp:cNvSpPr/>
      </dsp:nvSpPr>
      <dsp:spPr>
        <a:xfrm>
          <a:off x="3610220" y="1252008"/>
          <a:ext cx="2160596" cy="987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Agreed Purpose</a:t>
          </a:r>
        </a:p>
      </dsp:txBody>
      <dsp:txXfrm>
        <a:off x="3639146" y="1280934"/>
        <a:ext cx="2102744" cy="929768"/>
      </dsp:txXfrm>
    </dsp:sp>
    <dsp:sp modelId="{458D219E-C957-4EC5-B15C-B93B56853423}">
      <dsp:nvSpPr>
        <dsp:cNvPr id="0" name=""/>
        <dsp:cNvSpPr/>
      </dsp:nvSpPr>
      <dsp:spPr>
        <a:xfrm>
          <a:off x="5850418" y="1005103"/>
          <a:ext cx="2558601" cy="987620"/>
        </a:xfrm>
        <a:prstGeom prst="chevron">
          <a:avLst>
            <a:gd name="adj" fmla="val 4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83F148-C979-4436-86E7-B720561B8312}">
      <dsp:nvSpPr>
        <dsp:cNvPr id="0" name=""/>
        <dsp:cNvSpPr/>
      </dsp:nvSpPr>
      <dsp:spPr>
        <a:xfrm>
          <a:off x="6532712" y="1252008"/>
          <a:ext cx="2160596" cy="987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Open Communication </a:t>
          </a:r>
        </a:p>
      </dsp:txBody>
      <dsp:txXfrm>
        <a:off x="6561638" y="1280934"/>
        <a:ext cx="2102744" cy="929768"/>
      </dsp:txXfrm>
    </dsp:sp>
    <dsp:sp modelId="{A0B90A2A-72AF-4193-887C-9A19D8FD8329}">
      <dsp:nvSpPr>
        <dsp:cNvPr id="0" name=""/>
        <dsp:cNvSpPr/>
      </dsp:nvSpPr>
      <dsp:spPr>
        <a:xfrm>
          <a:off x="8772909" y="1005103"/>
          <a:ext cx="2558601" cy="987620"/>
        </a:xfrm>
        <a:prstGeom prst="chevron">
          <a:avLst>
            <a:gd name="adj" fmla="val 40000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C8C280-31C4-4A0E-B80E-A434B40A100F}">
      <dsp:nvSpPr>
        <dsp:cNvPr id="0" name=""/>
        <dsp:cNvSpPr/>
      </dsp:nvSpPr>
      <dsp:spPr>
        <a:xfrm>
          <a:off x="9455203" y="1252008"/>
          <a:ext cx="2160596" cy="987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Challenging Assumptions</a:t>
          </a:r>
        </a:p>
      </dsp:txBody>
      <dsp:txXfrm>
        <a:off x="9484129" y="1280934"/>
        <a:ext cx="2102744" cy="9297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C0600B-0FE2-4B46-9E4F-F06349FF0FD9}">
      <dsp:nvSpPr>
        <dsp:cNvPr id="0" name=""/>
        <dsp:cNvSpPr/>
      </dsp:nvSpPr>
      <dsp:spPr>
        <a:xfrm rot="5400000">
          <a:off x="-235867" y="241969"/>
          <a:ext cx="1572450" cy="1100715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REVIEW</a:t>
          </a:r>
        </a:p>
      </dsp:txBody>
      <dsp:txXfrm rot="-5400000">
        <a:off x="1" y="556460"/>
        <a:ext cx="1100715" cy="471735"/>
      </dsp:txXfrm>
    </dsp:sp>
    <dsp:sp modelId="{0B744E67-A0E4-49FC-A076-5A6220663CBB}">
      <dsp:nvSpPr>
        <dsp:cNvPr id="0" name=""/>
        <dsp:cNvSpPr/>
      </dsp:nvSpPr>
      <dsp:spPr>
        <a:xfrm rot="5400000">
          <a:off x="4385856" y="-3279039"/>
          <a:ext cx="1022092" cy="7592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000" kern="1200" dirty="0"/>
            <a:t>Review any final changes with key stakeholders – this includes testing</a:t>
          </a:r>
        </a:p>
      </dsp:txBody>
      <dsp:txXfrm rot="-5400000">
        <a:off x="1100715" y="55996"/>
        <a:ext cx="7542481" cy="922304"/>
      </dsp:txXfrm>
    </dsp:sp>
    <dsp:sp modelId="{4775F093-F17C-4F7F-ADBC-A6D3D6D6935F}">
      <dsp:nvSpPr>
        <dsp:cNvPr id="0" name=""/>
        <dsp:cNvSpPr/>
      </dsp:nvSpPr>
      <dsp:spPr>
        <a:xfrm rot="5400000">
          <a:off x="-235867" y="1670962"/>
          <a:ext cx="1572450" cy="1100715"/>
        </a:xfrm>
        <a:prstGeom prst="chevron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accent3">
              <a:hueOff val="903533"/>
              <a:satOff val="33333"/>
              <a:lumOff val="-4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PROMOTION </a:t>
          </a:r>
        </a:p>
      </dsp:txBody>
      <dsp:txXfrm rot="-5400000">
        <a:off x="1" y="1985453"/>
        <a:ext cx="1100715" cy="471735"/>
      </dsp:txXfrm>
    </dsp:sp>
    <dsp:sp modelId="{1F491EEF-95B2-495F-ADA9-6C1968ED30A2}">
      <dsp:nvSpPr>
        <dsp:cNvPr id="0" name=""/>
        <dsp:cNvSpPr/>
      </dsp:nvSpPr>
      <dsp:spPr>
        <a:xfrm rot="5400000">
          <a:off x="4385856" y="-1850046"/>
          <a:ext cx="1022092" cy="7592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903533"/>
              <a:satOff val="33333"/>
              <a:lumOff val="-4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/>
            <a:t>Co Design the promotion material to ensure effectiveness of the messaging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800" kern="1200" dirty="0"/>
        </a:p>
      </dsp:txBody>
      <dsp:txXfrm rot="-5400000">
        <a:off x="1100715" y="1484989"/>
        <a:ext cx="7542481" cy="922304"/>
      </dsp:txXfrm>
    </dsp:sp>
    <dsp:sp modelId="{32377491-FD26-4B8A-AF84-242C4AD80C9F}">
      <dsp:nvSpPr>
        <dsp:cNvPr id="0" name=""/>
        <dsp:cNvSpPr/>
      </dsp:nvSpPr>
      <dsp:spPr>
        <a:xfrm rot="5400000">
          <a:off x="-235867" y="3099955"/>
          <a:ext cx="1572450" cy="1100715"/>
        </a:xfrm>
        <a:prstGeom prst="chevron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accent3">
              <a:hueOff val="1807066"/>
              <a:satOff val="66667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SHARE</a:t>
          </a:r>
        </a:p>
      </dsp:txBody>
      <dsp:txXfrm rot="-5400000">
        <a:off x="1" y="3414446"/>
        <a:ext cx="1100715" cy="471735"/>
      </dsp:txXfrm>
    </dsp:sp>
    <dsp:sp modelId="{60F859EF-135C-436E-8095-8ABAC1CA276E}">
      <dsp:nvSpPr>
        <dsp:cNvPr id="0" name=""/>
        <dsp:cNvSpPr/>
      </dsp:nvSpPr>
      <dsp:spPr>
        <a:xfrm rot="5400000">
          <a:off x="4385856" y="-421053"/>
          <a:ext cx="1022092" cy="7592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807066"/>
              <a:satOff val="66667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000" kern="1200" dirty="0"/>
            <a:t>Look for every opportunity across all the stakeholders to share the new process. Show case the process as best practice</a:t>
          </a:r>
        </a:p>
      </dsp:txBody>
      <dsp:txXfrm rot="-5400000">
        <a:off x="1100715" y="2913982"/>
        <a:ext cx="7542481" cy="922304"/>
      </dsp:txXfrm>
    </dsp:sp>
    <dsp:sp modelId="{0F1648D9-0392-457C-9425-438F0BE4DBE9}">
      <dsp:nvSpPr>
        <dsp:cNvPr id="0" name=""/>
        <dsp:cNvSpPr/>
      </dsp:nvSpPr>
      <dsp:spPr>
        <a:xfrm rot="5400000">
          <a:off x="-235867" y="4528948"/>
          <a:ext cx="1572450" cy="1100715"/>
        </a:xfrm>
        <a:prstGeom prst="chevr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STAY CONNECTED</a:t>
          </a:r>
        </a:p>
      </dsp:txBody>
      <dsp:txXfrm rot="-5400000">
        <a:off x="1" y="4843439"/>
        <a:ext cx="1100715" cy="471735"/>
      </dsp:txXfrm>
    </dsp:sp>
    <dsp:sp modelId="{3012C34E-D687-4ABE-8F8B-E411A00C70CA}">
      <dsp:nvSpPr>
        <dsp:cNvPr id="0" name=""/>
        <dsp:cNvSpPr/>
      </dsp:nvSpPr>
      <dsp:spPr>
        <a:xfrm rot="5400000">
          <a:off x="4385856" y="1007939"/>
          <a:ext cx="1022092" cy="759237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r>
            <a:rPr lang="en-GB" sz="2000" kern="1200" dirty="0"/>
            <a:t>Keep everyone engaged in the cycle of learning  </a:t>
          </a:r>
        </a:p>
      </dsp:txBody>
      <dsp:txXfrm rot="-5400000">
        <a:off x="1100715" y="4342974"/>
        <a:ext cx="7542481" cy="922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B579-CE28-44E3-B53D-51D70158EB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F424E7-4E4D-4BC5-B427-06DFB5E18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17A68E-CEF1-4962-A248-511F7455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2F89BF-6D1E-4070-A3B5-1FD94023E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312CE-31A5-437C-8095-29ACBF2B1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32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E7651-C682-4572-AECB-3687740D4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18F527-81AE-4797-BEA0-1AE102F97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B380B-17BA-44B5-BEC7-4EDCE1218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A83E4-532A-4254-A505-F39FB15FC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0FBAD-B212-48FD-B0C7-E7423ECC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988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E81AE2-E2E7-4959-9E5C-4225C6CC43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A0C849-8B68-48C1-B331-9EEC1FDED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F4573-DEF7-4AE5-92A4-B8DB9191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0357F-FCF9-41F3-8F50-C46FFDE7B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750734-4798-4CBD-B1B7-EE1C95B6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64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04664-F9DE-46D8-8FC8-B718DEBFB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935C3-F787-471A-90D2-86A017CB7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67D23-5F8C-4DB0-B911-3EB8C91EB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EF490-E6C4-4129-B571-A68341877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7D6E3-9AF3-4BAC-A2F8-90DC0449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652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D665F-A979-4404-9D0D-BB7A3E356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AAA39-1699-4163-AA0C-96DD085A1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0FEF0-9A68-4B12-88E5-919FBFE74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CF2BD-0EF4-4DA6-9D3C-65BD846CD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912E9-B657-4FE1-A6C3-688E39061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987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4BCA9-6F2A-4820-AB74-E5FF9A4D6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19A6B-F86B-4F78-B1C0-8BC53235CF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88D348-B651-47B9-A1BD-CEA418C923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2C7B1D-FEAA-4869-8409-B7E041F3C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FE30C-4722-475B-A70C-1FC83B18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4A9DE-46C9-4899-94CB-43AB8A314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40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0A61E-4F6E-4D48-B2F0-34FC01D41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CFFB5-DC1F-4DAC-BF35-DCBFFE4E3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0B60D1-5ED9-440F-915D-3FF3A15B9B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6A1F41-8091-4AEA-AF10-F30FB847D3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09E2F2-F85D-4708-910C-ACC41CD28E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53DCA1-B3C7-4695-8786-BB3918D83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341B5E-FBCB-4EF8-A08F-37FDB94A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4ADA48-1E43-485E-BA26-63810D82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61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8B12C-8798-48AD-9F9F-D3C2416D3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C7CFAD-5D11-4F0A-AD72-A64F312D1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C29C85-16FF-4910-9CDE-A781FF5D8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CCD68E-9B39-49AC-8349-3773D85BB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319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7553FB-A469-43DB-BA0E-D0B230796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F25521-DC17-4A7F-8649-45855A25C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62149-30E7-4F08-9032-7A1A08640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7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6810A-CEB3-4706-BD13-6C319E47F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72074-BFF2-4BA0-B238-11927D5E1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537D9-CF8B-4B82-855E-3ABCD885AC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05F07-6A57-45BA-9BD6-C7DB92BDD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997DB4-B781-4D2E-8C1F-31F9D4F0B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039BE3-37CE-446B-A6F0-00F7AAD28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04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EA701-97CA-4216-A62B-006333C9C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27447A-37FB-4CAA-BBD2-4E8B2B5677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A67D3-A1C7-41EB-B9F4-98D5714F3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C77B69-D8B0-4F9D-AF91-ECA770ABD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9/14/2023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D34C8E-224A-451C-99C3-CB68D0FEB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5215E0-BDC1-4186-ABEE-A36E9F5CF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746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B949BD-98ED-4FB4-AD9E-EC5231280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F355C-B30E-4300-BAE1-054D69803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4C551-3AA4-47C8-8D24-15508C3AE7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597B6-A7B9-48A4-A2FE-961C514700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15329-2327-4123-AF8E-97C6230F55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383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inda.craig3@hscni.ne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mailto:Dalrene.masson2@hscni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sumption of Innocence: Fraying the Golden Thread — Michael Spratt">
            <a:extLst>
              <a:ext uri="{FF2B5EF4-FFF2-40B4-BE49-F238E27FC236}">
                <a16:creationId xmlns:a16="http://schemas.microsoft.com/office/drawing/2014/main" id="{9E555164-C63C-494C-B51D-398457178D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27" b="9305"/>
          <a:stretch/>
        </p:blipFill>
        <p:spPr bwMode="auto">
          <a:xfrm>
            <a:off x="1913812" y="0"/>
            <a:ext cx="10374595" cy="594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7509BE4-0FDE-4CB2-AA7C-2393C55D174B}"/>
              </a:ext>
            </a:extLst>
          </p:cNvPr>
          <p:cNvSpPr txBox="1"/>
          <p:nvPr/>
        </p:nvSpPr>
        <p:spPr>
          <a:xfrm>
            <a:off x="-481858" y="2648159"/>
            <a:ext cx="96473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The Golden Thread</a:t>
            </a:r>
          </a:p>
          <a:p>
            <a:pPr algn="ctr"/>
            <a:r>
              <a:rPr lang="en-GB" sz="3600" b="1" dirty="0"/>
              <a:t>- Engaging and Championing the Public</a:t>
            </a:r>
            <a:endParaRPr lang="en-GB" sz="13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F4A9AE-5593-4327-A494-E21490CAE82D}"/>
              </a:ext>
            </a:extLst>
          </p:cNvPr>
          <p:cNvSpPr txBox="1"/>
          <p:nvPr/>
        </p:nvSpPr>
        <p:spPr>
          <a:xfrm>
            <a:off x="235531" y="5612324"/>
            <a:ext cx="12052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-Listening to Sign Language Users to improve access to sharing experience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44CFEB2-1ABF-4026-9977-7D11B57A9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531" y="260792"/>
            <a:ext cx="3688769" cy="923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958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Нитки PNG">
            <a:extLst>
              <a:ext uri="{FF2B5EF4-FFF2-40B4-BE49-F238E27FC236}">
                <a16:creationId xmlns:a16="http://schemas.microsoft.com/office/drawing/2014/main" id="{2F6768EA-474B-4C52-9213-3D55625F1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982061" y="2689166"/>
            <a:ext cx="8408753" cy="147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44AE98F-318A-4E56-A433-62B8DB740814}"/>
              </a:ext>
            </a:extLst>
          </p:cNvPr>
          <p:cNvSpPr txBox="1"/>
          <p:nvPr/>
        </p:nvSpPr>
        <p:spPr>
          <a:xfrm>
            <a:off x="2933700" y="1714500"/>
            <a:ext cx="86487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i="1" dirty="0">
                <a:latin typeface="+mj-lt"/>
              </a:rPr>
              <a:t>“… Lucie weaves her golden thread through people’s lives, she binds them into a better destiny, a </a:t>
            </a:r>
            <a:r>
              <a:rPr lang="en-GB" sz="4400" i="1" dirty="0" err="1">
                <a:latin typeface="+mj-lt"/>
              </a:rPr>
              <a:t>tight;y</a:t>
            </a:r>
            <a:r>
              <a:rPr lang="en-GB" sz="4400" i="1" dirty="0">
                <a:latin typeface="+mj-lt"/>
              </a:rPr>
              <a:t> knit community of family and close friends…”</a:t>
            </a:r>
          </a:p>
          <a:p>
            <a:pPr algn="r"/>
            <a:r>
              <a:rPr lang="en-GB" sz="2800" dirty="0"/>
              <a:t>-Charles Dickens ‘A Tale of Two Cities”</a:t>
            </a:r>
          </a:p>
        </p:txBody>
      </p:sp>
    </p:spTree>
    <p:extLst>
      <p:ext uri="{BB962C8B-B14F-4D97-AF65-F5344CB8AC3E}">
        <p14:creationId xmlns:p14="http://schemas.microsoft.com/office/powerpoint/2010/main" val="17604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Нитки PNG">
            <a:extLst>
              <a:ext uri="{FF2B5EF4-FFF2-40B4-BE49-F238E27FC236}">
                <a16:creationId xmlns:a16="http://schemas.microsoft.com/office/drawing/2014/main" id="{2F6768EA-474B-4C52-9213-3D55625F1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982061" y="2689166"/>
            <a:ext cx="8408753" cy="147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A82652-E6F5-43A4-BAB9-F07F74C937D2}"/>
              </a:ext>
            </a:extLst>
          </p:cNvPr>
          <p:cNvSpPr txBox="1"/>
          <p:nvPr/>
        </p:nvSpPr>
        <p:spPr>
          <a:xfrm>
            <a:off x="2638425" y="1095790"/>
            <a:ext cx="8458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Our Project:</a:t>
            </a:r>
          </a:p>
          <a:p>
            <a:pPr algn="ctr"/>
            <a:endParaRPr lang="en-GB" sz="5400" dirty="0"/>
          </a:p>
          <a:p>
            <a:pPr algn="ctr"/>
            <a:r>
              <a:rPr lang="en-GB" sz="5400" dirty="0"/>
              <a:t> </a:t>
            </a:r>
            <a:r>
              <a:rPr lang="en-GB" sz="5400" i="1" dirty="0"/>
              <a:t>“</a:t>
            </a:r>
            <a:r>
              <a:rPr lang="en-GB" sz="5400" i="1" dirty="0">
                <a:latin typeface="+mj-lt"/>
              </a:rPr>
              <a:t>Listening to Sign Language Users to improve access to sharing experience”</a:t>
            </a:r>
          </a:p>
        </p:txBody>
      </p:sp>
    </p:spTree>
    <p:extLst>
      <p:ext uri="{BB962C8B-B14F-4D97-AF65-F5344CB8AC3E}">
        <p14:creationId xmlns:p14="http://schemas.microsoft.com/office/powerpoint/2010/main" val="357279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Нитки PNG">
            <a:extLst>
              <a:ext uri="{FF2B5EF4-FFF2-40B4-BE49-F238E27FC236}">
                <a16:creationId xmlns:a16="http://schemas.microsoft.com/office/drawing/2014/main" id="{1763140C-63B3-4CD6-ADE9-079FB9874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89602">
            <a:off x="-209230" y="1658818"/>
            <a:ext cx="12495265" cy="147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British Deaf Association">
            <a:extLst>
              <a:ext uri="{FF2B5EF4-FFF2-40B4-BE49-F238E27FC236}">
                <a16:creationId xmlns:a16="http://schemas.microsoft.com/office/drawing/2014/main" id="{CBA76C26-D9FE-4905-B69F-9A95A7320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84" y="1331690"/>
            <a:ext cx="2190750" cy="142875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C683C5B-8EDB-4601-A613-2DEE4E49AF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622" y="372381"/>
            <a:ext cx="2400303" cy="617900"/>
          </a:xfrm>
          <a:prstGeom prst="rect">
            <a:avLst/>
          </a:prstGeom>
        </p:spPr>
      </p:pic>
      <p:pic>
        <p:nvPicPr>
          <p:cNvPr id="3078" name="Picture 6" descr="National Deaf Children's Society">
            <a:extLst>
              <a:ext uri="{FF2B5EF4-FFF2-40B4-BE49-F238E27FC236}">
                <a16:creationId xmlns:a16="http://schemas.microsoft.com/office/drawing/2014/main" id="{D62894F4-A9EA-4C94-985B-3B78DF2512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910" y="3124048"/>
            <a:ext cx="1505413" cy="1188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120B03-4748-470E-8644-21E9440C1E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703" y="4486459"/>
            <a:ext cx="2509331" cy="9277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162343-7551-4C4E-851D-FEC523E5CC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25025" y="1275997"/>
            <a:ext cx="5407316" cy="38837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94B09F6-B2FA-4AF5-A937-9F84AF5A67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28312" y="5370960"/>
            <a:ext cx="1895740" cy="847843"/>
          </a:xfrm>
          <a:prstGeom prst="rect">
            <a:avLst/>
          </a:prstGeom>
        </p:spPr>
      </p:pic>
      <p:pic>
        <p:nvPicPr>
          <p:cNvPr id="3082" name="Picture 10" descr="SignVideo - a free service for deaf clients">
            <a:extLst>
              <a:ext uri="{FF2B5EF4-FFF2-40B4-BE49-F238E27FC236}">
                <a16:creationId xmlns:a16="http://schemas.microsoft.com/office/drawing/2014/main" id="{11C86DA3-F903-454D-A91E-83876D9E9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2565" y="4242481"/>
            <a:ext cx="2498340" cy="487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81F81D8-EB07-4CC7-BC2E-7A9ACDA887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4105" y="566954"/>
            <a:ext cx="2564155" cy="315117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1821CC5-CC51-41A9-87E5-F25AEBE7025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91176" y="5745236"/>
            <a:ext cx="2780649" cy="74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33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Нитки PNG">
            <a:extLst>
              <a:ext uri="{FF2B5EF4-FFF2-40B4-BE49-F238E27FC236}">
                <a16:creationId xmlns:a16="http://schemas.microsoft.com/office/drawing/2014/main" id="{2F6768EA-474B-4C52-9213-3D55625F1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982061" y="2689166"/>
            <a:ext cx="8408753" cy="147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D74CC98-1513-4B09-9D6C-B12366272C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2857007"/>
              </p:ext>
            </p:extLst>
          </p:nvPr>
        </p:nvGraphicFramePr>
        <p:xfrm>
          <a:off x="2571750" y="666750"/>
          <a:ext cx="8693091" cy="5871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8915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C6394E5-B410-4396-859E-EF77183019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4166413"/>
              </p:ext>
            </p:extLst>
          </p:nvPr>
        </p:nvGraphicFramePr>
        <p:xfrm>
          <a:off x="203413" y="1171575"/>
          <a:ext cx="11621236" cy="3244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6" descr="Нитки PNG">
            <a:extLst>
              <a:ext uri="{FF2B5EF4-FFF2-40B4-BE49-F238E27FC236}">
                <a16:creationId xmlns:a16="http://schemas.microsoft.com/office/drawing/2014/main" id="{9969BECE-F1F9-486A-B02C-E0BEE6D07A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6782" y="3600273"/>
            <a:ext cx="12078436" cy="147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2C7BE5-7D59-45DE-8E0F-E7C5850D5502}"/>
              </a:ext>
            </a:extLst>
          </p:cNvPr>
          <p:cNvSpPr txBox="1"/>
          <p:nvPr/>
        </p:nvSpPr>
        <p:spPr>
          <a:xfrm>
            <a:off x="762000" y="748040"/>
            <a:ext cx="1021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Underpinning approach at every stage</a:t>
            </a:r>
          </a:p>
        </p:txBody>
      </p:sp>
    </p:spTree>
    <p:extLst>
      <p:ext uri="{BB962C8B-B14F-4D97-AF65-F5344CB8AC3E}">
        <p14:creationId xmlns:p14="http://schemas.microsoft.com/office/powerpoint/2010/main" val="320419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Нитки PNG">
            <a:extLst>
              <a:ext uri="{FF2B5EF4-FFF2-40B4-BE49-F238E27FC236}">
                <a16:creationId xmlns:a16="http://schemas.microsoft.com/office/drawing/2014/main" id="{2F6768EA-474B-4C52-9213-3D55625F1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982061" y="2689166"/>
            <a:ext cx="8408753" cy="147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D74CC98-1513-4B09-9D6C-B12366272C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9892705"/>
              </p:ext>
            </p:extLst>
          </p:nvPr>
        </p:nvGraphicFramePr>
        <p:xfrm>
          <a:off x="2571750" y="666750"/>
          <a:ext cx="8693091" cy="58716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7638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Нитки PNG">
            <a:extLst>
              <a:ext uri="{FF2B5EF4-FFF2-40B4-BE49-F238E27FC236}">
                <a16:creationId xmlns:a16="http://schemas.microsoft.com/office/drawing/2014/main" id="{42E3724F-FEBD-4B8B-9E5A-3BB008732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3464543" y="2689166"/>
            <a:ext cx="8408753" cy="147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13,100+ Broken Bowl Stock Photos, Pictures &amp; Royalty-Free Images - iStock | Broken  bowl on floor">
            <a:extLst>
              <a:ext uri="{FF2B5EF4-FFF2-40B4-BE49-F238E27FC236}">
                <a16:creationId xmlns:a16="http://schemas.microsoft.com/office/drawing/2014/main" id="{CA047D7B-3F61-46D1-9428-1FFB556544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99" y="0"/>
            <a:ext cx="10287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Kintsukuroi: Better For Having Been Broken - Kaldzar">
            <a:extLst>
              <a:ext uri="{FF2B5EF4-FFF2-40B4-BE49-F238E27FC236}">
                <a16:creationId xmlns:a16="http://schemas.microsoft.com/office/drawing/2014/main" id="{AC943BF3-E060-4BAC-B91A-FF05BF7CD2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285750"/>
            <a:ext cx="7667625" cy="628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48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Нитки PNG">
            <a:extLst>
              <a:ext uri="{FF2B5EF4-FFF2-40B4-BE49-F238E27FC236}">
                <a16:creationId xmlns:a16="http://schemas.microsoft.com/office/drawing/2014/main" id="{EB688EC9-67EF-4AE1-9195-7A771B3ED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67414" y="5378333"/>
            <a:ext cx="12259411" cy="147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15AA76E-2A18-423C-AF9B-B2BF75065253}"/>
              </a:ext>
            </a:extLst>
          </p:cNvPr>
          <p:cNvSpPr txBox="1"/>
          <p:nvPr/>
        </p:nvSpPr>
        <p:spPr>
          <a:xfrm>
            <a:off x="647330" y="768251"/>
            <a:ext cx="110966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Invite you to connect with us:-</a:t>
            </a:r>
          </a:p>
          <a:p>
            <a:endParaRPr lang="en-GB" sz="3600" dirty="0"/>
          </a:p>
          <a:p>
            <a:r>
              <a:rPr lang="en-GB" sz="3600" b="1" dirty="0"/>
              <a:t>Linda Craig: </a:t>
            </a:r>
          </a:p>
          <a:p>
            <a:r>
              <a:rPr lang="en-GB" sz="3600" dirty="0"/>
              <a:t>Regional Lead for Regional PCE: </a:t>
            </a:r>
            <a:r>
              <a:rPr lang="en-GB" sz="3600" dirty="0">
                <a:hlinkClick r:id="rId3"/>
              </a:rPr>
              <a:t>Linda.craig3@hscni.net</a:t>
            </a:r>
            <a:endParaRPr lang="en-GB" sz="3600" dirty="0"/>
          </a:p>
          <a:p>
            <a:endParaRPr lang="en-GB" sz="3600" dirty="0"/>
          </a:p>
          <a:p>
            <a:r>
              <a:rPr lang="en-GB" sz="3600" b="1" dirty="0"/>
              <a:t>Dalrene Masson:</a:t>
            </a:r>
          </a:p>
          <a:p>
            <a:r>
              <a:rPr lang="en-GB" sz="3600" dirty="0"/>
              <a:t>Project Lead for PCE: </a:t>
            </a:r>
            <a:r>
              <a:rPr lang="en-GB" sz="3600" dirty="0">
                <a:hlinkClick r:id="rId4"/>
              </a:rPr>
              <a:t>Dalrene.masson2@hscni.net</a:t>
            </a:r>
            <a:endParaRPr lang="en-GB" sz="3600" dirty="0"/>
          </a:p>
          <a:p>
            <a:endParaRPr lang="en-GB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167B2E-EDF0-43D1-B040-40C5F6474F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72375" y="560690"/>
            <a:ext cx="3720502" cy="100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949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F03EE9F9D4584D9F8D952715690C56" ma:contentTypeVersion="17" ma:contentTypeDescription="Create a new document." ma:contentTypeScope="" ma:versionID="312067d04c8302bc7fa4b41c4ea75b0f">
  <xsd:schema xmlns:xsd="http://www.w3.org/2001/XMLSchema" xmlns:xs="http://www.w3.org/2001/XMLSchema" xmlns:p="http://schemas.microsoft.com/office/2006/metadata/properties" xmlns:ns2="f47fa861-369f-4035-a868-dd727a8f1ebe" xmlns:ns3="db480776-5128-43a3-b677-12ebb2d77427" targetNamespace="http://schemas.microsoft.com/office/2006/metadata/properties" ma:root="true" ma:fieldsID="cef40fa8ffc7cfe877bb44193c358bfc" ns2:_="" ns3:_="">
    <xsd:import namespace="f47fa861-369f-4035-a868-dd727a8f1ebe"/>
    <xsd:import namespace="db480776-5128-43a3-b677-12ebb2d774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fa861-369f-4035-a868-dd727a8f1e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2538014-3380-4b7f-a977-2ee071dd44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80776-5128-43a3-b677-12ebb2d7742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d89f4d8-c32d-4bf2-a081-9960b98df5c1}" ma:internalName="TaxCatchAll" ma:showField="CatchAllData" ma:web="db480776-5128-43a3-b677-12ebb2d774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480776-5128-43a3-b677-12ebb2d77427" xsi:nil="true"/>
    <lcf76f155ced4ddcb4097134ff3c332f xmlns="f47fa861-369f-4035-a868-dd727a8f1e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6C0E8C3-CF80-46D4-94F2-09BB6CF17EF0}"/>
</file>

<file path=customXml/itemProps2.xml><?xml version="1.0" encoding="utf-8"?>
<ds:datastoreItem xmlns:ds="http://schemas.openxmlformats.org/officeDocument/2006/customXml" ds:itemID="{0482DB39-D418-4085-B154-56C11455A4D0}"/>
</file>

<file path=customXml/itemProps3.xml><?xml version="1.0" encoding="utf-8"?>
<ds:datastoreItem xmlns:ds="http://schemas.openxmlformats.org/officeDocument/2006/customXml" ds:itemID="{3616EC32-8BF9-49ED-9B0C-84CD867C2C8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1141</TotalTime>
  <Words>254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Craig (PHA)</dc:creator>
  <cp:lastModifiedBy>Linda Craig (PHA)</cp:lastModifiedBy>
  <cp:revision>18</cp:revision>
  <dcterms:created xsi:type="dcterms:W3CDTF">2023-09-14T21:13:46Z</dcterms:created>
  <dcterms:modified xsi:type="dcterms:W3CDTF">2023-09-15T16:15:06Z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0x01010070F03EE9F9D4584D9F8D952715690C56</vt:lpwstr>
  </property>
</Properties>
</file>