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F8E6C-1570-4612-B673-650DB345B7AB}" v="3" dt="2018-11-12T11:52:52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746" y="10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B5CF8E6C-1570-4612-B673-650DB345B7AB}"/>
    <pc:docChg chg="custSel modSld modMainMaster">
      <pc:chgData name="James Munro" userId="1ad2e850bc443176" providerId="LiveId" clId="{B5CF8E6C-1570-4612-B673-650DB345B7AB}" dt="2018-11-12T11:55:07.290" v="34" actId="14100"/>
      <pc:docMkLst>
        <pc:docMk/>
      </pc:docMkLst>
      <pc:sldChg chg="addSp delSp modSp">
        <pc:chgData name="James Munro" userId="1ad2e850bc443176" providerId="LiveId" clId="{B5CF8E6C-1570-4612-B673-650DB345B7AB}" dt="2018-11-12T11:55:07.290" v="34" actId="14100"/>
        <pc:sldMkLst>
          <pc:docMk/>
          <pc:sldMk cId="0" sldId="256"/>
        </pc:sldMkLst>
        <pc:spChg chg="add del mod">
          <ac:chgData name="James Munro" userId="1ad2e850bc443176" providerId="LiveId" clId="{B5CF8E6C-1570-4612-B673-650DB345B7AB}" dt="2018-11-12T11:54:30.525" v="27" actId="478"/>
          <ac:spMkLst>
            <pc:docMk/>
            <pc:sldMk cId="0" sldId="256"/>
            <ac:spMk id="3" creationId="{8D5D3528-6E6E-42B1-8AD0-8405E511B9E9}"/>
          </ac:spMkLst>
        </pc:spChg>
        <pc:spChg chg="del mod">
          <ac:chgData name="James Munro" userId="1ad2e850bc443176" providerId="LiveId" clId="{B5CF8E6C-1570-4612-B673-650DB345B7AB}" dt="2018-11-12T11:54:27.125" v="26" actId="478"/>
          <ac:spMkLst>
            <pc:docMk/>
            <pc:sldMk cId="0" sldId="256"/>
            <ac:spMk id="212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5:07.290" v="34" actId="14100"/>
          <ac:spMkLst>
            <pc:docMk/>
            <pc:sldMk cId="0" sldId="256"/>
            <ac:spMk id="214" creationId="{00000000-0000-0000-0000-000000000000}"/>
          </ac:spMkLst>
        </pc:spChg>
      </pc:sldChg>
      <pc:sldChg chg="modSp">
        <pc:chgData name="James Munro" userId="1ad2e850bc443176" providerId="LiveId" clId="{B5CF8E6C-1570-4612-B673-650DB345B7AB}" dt="2018-11-12T11:54:15.893" v="25" actId="1076"/>
        <pc:sldMkLst>
          <pc:docMk/>
          <pc:sldMk cId="0" sldId="257"/>
        </pc:sldMkLst>
        <pc:picChg chg="mod">
          <ac:chgData name="James Munro" userId="1ad2e850bc443176" providerId="LiveId" clId="{B5CF8E6C-1570-4612-B673-650DB345B7AB}" dt="2018-11-12T11:54:15.893" v="25" actId="1076"/>
          <ac:picMkLst>
            <pc:docMk/>
            <pc:sldMk cId="0" sldId="257"/>
            <ac:picMk id="220" creationId="{00000000-0000-0000-0000-000000000000}"/>
          </ac:picMkLst>
        </pc:picChg>
      </pc:sldChg>
      <pc:sldChg chg="modSp">
        <pc:chgData name="James Munro" userId="1ad2e850bc443176" providerId="LiveId" clId="{B5CF8E6C-1570-4612-B673-650DB345B7AB}" dt="2018-11-12T11:52:52.413" v="5"/>
        <pc:sldMkLst>
          <pc:docMk/>
          <pc:sldMk cId="0" sldId="258"/>
        </pc:sldMkLst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58"/>
            <ac:spMk id="225" creationId="{00000000-0000-0000-0000-000000000000}"/>
          </ac:spMkLst>
        </pc:spChg>
        <pc:grpChg chg="mod">
          <ac:chgData name="James Munro" userId="1ad2e850bc443176" providerId="LiveId" clId="{B5CF8E6C-1570-4612-B673-650DB345B7AB}" dt="2018-11-12T11:52:52.413" v="5"/>
          <ac:grpSpMkLst>
            <pc:docMk/>
            <pc:sldMk cId="0" sldId="258"/>
            <ac:grpSpMk id="227" creationId="{00000000-0000-0000-0000-000000000000}"/>
          </ac:grpSpMkLst>
        </pc:grpChg>
        <pc:picChg chg="mod">
          <ac:chgData name="James Munro" userId="1ad2e850bc443176" providerId="LiveId" clId="{B5CF8E6C-1570-4612-B673-650DB345B7AB}" dt="2018-11-12T11:52:52.413" v="5"/>
          <ac:picMkLst>
            <pc:docMk/>
            <pc:sldMk cId="0" sldId="258"/>
            <ac:picMk id="226" creationId="{00000000-0000-0000-0000-000000000000}"/>
          </ac:picMkLst>
        </pc:picChg>
      </pc:sldChg>
      <pc:sldChg chg="modSp">
        <pc:chgData name="James Munro" userId="1ad2e850bc443176" providerId="LiveId" clId="{B5CF8E6C-1570-4612-B673-650DB345B7AB}" dt="2018-11-12T11:52:52.413" v="5"/>
        <pc:sldMkLst>
          <pc:docMk/>
          <pc:sldMk cId="0" sldId="259"/>
        </pc:sldMkLst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59"/>
            <ac:spMk id="238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59"/>
            <ac:spMk id="239" creationId="{00000000-0000-0000-0000-000000000000}"/>
          </ac:spMkLst>
        </pc:spChg>
        <pc:picChg chg="mod">
          <ac:chgData name="James Munro" userId="1ad2e850bc443176" providerId="LiveId" clId="{B5CF8E6C-1570-4612-B673-650DB345B7AB}" dt="2018-11-12T11:52:52.413" v="5"/>
          <ac:picMkLst>
            <pc:docMk/>
            <pc:sldMk cId="0" sldId="259"/>
            <ac:picMk id="240" creationId="{00000000-0000-0000-0000-000000000000}"/>
          </ac:picMkLst>
        </pc:picChg>
      </pc:sldChg>
      <pc:sldChg chg="modSp">
        <pc:chgData name="James Munro" userId="1ad2e850bc443176" providerId="LiveId" clId="{B5CF8E6C-1570-4612-B673-650DB345B7AB}" dt="2018-11-12T11:53:07.556" v="19" actId="1038"/>
        <pc:sldMkLst>
          <pc:docMk/>
          <pc:sldMk cId="0" sldId="260"/>
        </pc:sldMkLst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0"/>
            <ac:spMk id="245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0"/>
            <ac:spMk id="246" creationId="{00000000-0000-0000-0000-000000000000}"/>
          </ac:spMkLst>
        </pc:spChg>
        <pc:picChg chg="mod">
          <ac:chgData name="James Munro" userId="1ad2e850bc443176" providerId="LiveId" clId="{B5CF8E6C-1570-4612-B673-650DB345B7AB}" dt="2018-11-12T11:53:07.556" v="19" actId="1038"/>
          <ac:picMkLst>
            <pc:docMk/>
            <pc:sldMk cId="0" sldId="260"/>
            <ac:picMk id="247" creationId="{00000000-0000-0000-0000-000000000000}"/>
          </ac:picMkLst>
        </pc:picChg>
        <pc:picChg chg="mod">
          <ac:chgData name="James Munro" userId="1ad2e850bc443176" providerId="LiveId" clId="{B5CF8E6C-1570-4612-B673-650DB345B7AB}" dt="2018-11-12T11:52:52.413" v="5"/>
          <ac:picMkLst>
            <pc:docMk/>
            <pc:sldMk cId="0" sldId="260"/>
            <ac:picMk id="248" creationId="{00000000-0000-0000-0000-000000000000}"/>
          </ac:picMkLst>
        </pc:picChg>
      </pc:sldChg>
      <pc:sldChg chg="modSp">
        <pc:chgData name="James Munro" userId="1ad2e850bc443176" providerId="LiveId" clId="{B5CF8E6C-1570-4612-B673-650DB345B7AB}" dt="2018-11-12T11:52:52.413" v="5"/>
        <pc:sldMkLst>
          <pc:docMk/>
          <pc:sldMk cId="0" sldId="261"/>
        </pc:sldMkLst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1"/>
            <ac:spMk id="253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1"/>
            <ac:spMk id="254" creationId="{00000000-0000-0000-0000-000000000000}"/>
          </ac:spMkLst>
        </pc:spChg>
        <pc:picChg chg="mod">
          <ac:chgData name="James Munro" userId="1ad2e850bc443176" providerId="LiveId" clId="{B5CF8E6C-1570-4612-B673-650DB345B7AB}" dt="2018-11-12T11:52:52.413" v="5"/>
          <ac:picMkLst>
            <pc:docMk/>
            <pc:sldMk cId="0" sldId="261"/>
            <ac:picMk id="255" creationId="{00000000-0000-0000-0000-000000000000}"/>
          </ac:picMkLst>
        </pc:picChg>
      </pc:sldChg>
      <pc:sldChg chg="modSp">
        <pc:chgData name="James Munro" userId="1ad2e850bc443176" providerId="LiveId" clId="{B5CF8E6C-1570-4612-B673-650DB345B7AB}" dt="2018-11-12T11:52:52.413" v="5"/>
        <pc:sldMkLst>
          <pc:docMk/>
          <pc:sldMk cId="0" sldId="262"/>
        </pc:sldMkLst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2"/>
            <ac:spMk id="263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2"/>
            <ac:spMk id="264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2"/>
            <ac:spMk id="265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2"/>
            <ac:spMk id="266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2"/>
            <ac:spMk id="267" creationId="{00000000-0000-0000-0000-000000000000}"/>
          </ac:spMkLst>
        </pc:spChg>
        <pc:picChg chg="mod">
          <ac:chgData name="James Munro" userId="1ad2e850bc443176" providerId="LiveId" clId="{B5CF8E6C-1570-4612-B673-650DB345B7AB}" dt="2018-11-12T11:52:52.413" v="5"/>
          <ac:picMkLst>
            <pc:docMk/>
            <pc:sldMk cId="0" sldId="262"/>
            <ac:picMk id="260" creationId="{00000000-0000-0000-0000-000000000000}"/>
          </ac:picMkLst>
        </pc:picChg>
        <pc:picChg chg="mod">
          <ac:chgData name="James Munro" userId="1ad2e850bc443176" providerId="LiveId" clId="{B5CF8E6C-1570-4612-B673-650DB345B7AB}" dt="2018-11-12T11:52:52.413" v="5"/>
          <ac:picMkLst>
            <pc:docMk/>
            <pc:sldMk cId="0" sldId="262"/>
            <ac:picMk id="261" creationId="{00000000-0000-0000-0000-000000000000}"/>
          </ac:picMkLst>
        </pc:picChg>
        <pc:picChg chg="mod">
          <ac:chgData name="James Munro" userId="1ad2e850bc443176" providerId="LiveId" clId="{B5CF8E6C-1570-4612-B673-650DB345B7AB}" dt="2018-11-12T11:52:52.413" v="5"/>
          <ac:picMkLst>
            <pc:docMk/>
            <pc:sldMk cId="0" sldId="262"/>
            <ac:picMk id="262" creationId="{00000000-0000-0000-0000-000000000000}"/>
          </ac:picMkLst>
        </pc:picChg>
      </pc:sldChg>
      <pc:sldChg chg="modSp">
        <pc:chgData name="James Munro" userId="1ad2e850bc443176" providerId="LiveId" clId="{B5CF8E6C-1570-4612-B673-650DB345B7AB}" dt="2018-11-12T11:52:52.413" v="5"/>
        <pc:sldMkLst>
          <pc:docMk/>
          <pc:sldMk cId="0" sldId="263"/>
        </pc:sldMkLst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3"/>
            <ac:spMk id="272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k cId="0" sldId="263"/>
            <ac:spMk id="273" creationId="{00000000-0000-0000-0000-000000000000}"/>
          </ac:spMkLst>
        </pc:spChg>
      </pc:sldChg>
      <pc:sldChg chg="modSp">
        <pc:chgData name="James Munro" userId="1ad2e850bc443176" providerId="LiveId" clId="{B5CF8E6C-1570-4612-B673-650DB345B7AB}" dt="2018-11-12T11:53:42.491" v="22" actId="14100"/>
        <pc:sldMkLst>
          <pc:docMk/>
          <pc:sldMk cId="0" sldId="264"/>
        </pc:sldMkLst>
        <pc:picChg chg="mod modCrop">
          <ac:chgData name="James Munro" userId="1ad2e850bc443176" providerId="LiveId" clId="{B5CF8E6C-1570-4612-B673-650DB345B7AB}" dt="2018-11-12T11:53:42.491" v="22" actId="14100"/>
          <ac:picMkLst>
            <pc:docMk/>
            <pc:sldMk cId="0" sldId="264"/>
            <ac:picMk id="278" creationId="{00000000-0000-0000-0000-000000000000}"/>
          </ac:picMkLst>
        </pc:picChg>
      </pc:sldChg>
      <pc:sldMasterChg chg="modSp modSldLayout">
        <pc:chgData name="James Munro" userId="1ad2e850bc443176" providerId="LiveId" clId="{B5CF8E6C-1570-4612-B673-650DB345B7AB}" dt="2018-11-12T11:52:52.413" v="5"/>
        <pc:sldMasterMkLst>
          <pc:docMk/>
          <pc:sldMasterMk cId="0" sldId="2147483682"/>
        </pc:sldMasterMkLst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2"/>
            <ac:spMk id="6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2"/>
            <ac:spMk id="7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2"/>
            <ac:spMk id="8" creationId="{00000000-0000-0000-0000-000000000000}"/>
          </ac:spMkLst>
        </pc:sp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48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48"/>
              <ac:spMk id="1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48"/>
              <ac:spMk id="1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48"/>
              <ac:spMk id="12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49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49"/>
              <ac:spMk id="14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49"/>
              <ac:spMk id="15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50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0"/>
              <ac:spMk id="1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0"/>
              <ac:spMk id="1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0"/>
              <ac:spMk id="19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51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1"/>
              <ac:spMk id="2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1"/>
              <ac:spMk id="2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1"/>
              <ac:spMk id="23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1"/>
              <ac:spMk id="24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52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2"/>
              <ac:spMk id="2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2"/>
              <ac:spMk id="27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53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3"/>
              <ac:spMk id="2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3"/>
              <ac:spMk id="3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3"/>
              <ac:spMk id="31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54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4"/>
              <ac:spMk id="33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4"/>
              <ac:spMk id="34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55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5"/>
              <ac:spMk id="3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5"/>
              <ac:spMk id="3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5"/>
              <ac:spMk id="3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5"/>
              <ac:spMk id="3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5"/>
              <ac:spMk id="40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56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6"/>
              <ac:spMk id="4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6"/>
              <ac:spMk id="43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57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7"/>
              <ac:spMk id="4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7"/>
              <ac:spMk id="4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7"/>
              <ac:spMk id="47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2"/>
            <pc:sldLayoutMk cId="0" sldId="2147483658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2"/>
              <pc:sldLayoutMk cId="0" sldId="2147483658"/>
              <ac:spMk id="49" creationId="{00000000-0000-0000-0000-000000000000}"/>
            </ac:spMkLst>
          </pc:spChg>
        </pc:sldLayoutChg>
      </pc:sldMasterChg>
      <pc:sldMasterChg chg="modSp modSldLayout">
        <pc:chgData name="James Munro" userId="1ad2e850bc443176" providerId="LiveId" clId="{B5CF8E6C-1570-4612-B673-650DB345B7AB}" dt="2018-11-12T11:52:52.413" v="5"/>
        <pc:sldMasterMkLst>
          <pc:docMk/>
          <pc:sldMasterMk cId="0" sldId="2147483683"/>
        </pc:sldMasterMkLst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3"/>
            <ac:spMk id="51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3"/>
            <ac:spMk id="52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3"/>
            <ac:spMk id="53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3"/>
            <ac:spMk id="54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3"/>
            <ac:spMk id="55" creationId="{00000000-0000-0000-0000-000000000000}"/>
          </ac:spMkLst>
        </pc:sp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59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59"/>
              <ac:spMk id="5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59"/>
              <ac:spMk id="5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59"/>
              <ac:spMk id="5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59"/>
              <ac:spMk id="6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59"/>
              <ac:spMk id="61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60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0"/>
              <ac:spMk id="63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0"/>
              <ac:spMk id="64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0"/>
              <ac:spMk id="6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0"/>
              <ac:spMk id="6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0"/>
              <ac:spMk id="67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61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1"/>
              <ac:spMk id="6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1"/>
              <ac:spMk id="7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1"/>
              <ac:spMk id="73" creationId="{00000000-0000-0000-0000-000000000000}"/>
            </ac:spMkLst>
          </pc:spChg>
          <pc:picChg chg="mod">
            <ac:chgData name="James Munro" userId="1ad2e850bc443176" providerId="LiveId" clId="{B5CF8E6C-1570-4612-B673-650DB345B7AB}" dt="2018-11-12T11:52:52.413" v="5"/>
            <ac:picMkLst>
              <pc:docMk/>
              <pc:sldMasterMk cId="0" sldId="2147483683"/>
              <pc:sldLayoutMk cId="0" sldId="2147483661"/>
              <ac:picMk id="74" creationId="{00000000-0000-0000-0000-000000000000}"/>
            </ac:picMkLst>
          </pc:picChg>
          <pc:cxnChg chg="mod">
            <ac:chgData name="James Munro" userId="1ad2e850bc443176" providerId="LiveId" clId="{B5CF8E6C-1570-4612-B673-650DB345B7AB}" dt="2018-11-12T11:52:52.413" v="5"/>
            <ac:cxnSpMkLst>
              <pc:docMk/>
              <pc:sldMasterMk cId="0" sldId="2147483683"/>
              <pc:sldLayoutMk cId="0" sldId="2147483661"/>
              <ac:cxnSpMk id="70" creationId="{00000000-0000-0000-0000-000000000000}"/>
            </ac:cxnSpMkLst>
          </pc:cxnChg>
          <pc:cxnChg chg="mod">
            <ac:chgData name="James Munro" userId="1ad2e850bc443176" providerId="LiveId" clId="{B5CF8E6C-1570-4612-B673-650DB345B7AB}" dt="2018-11-12T11:52:52.413" v="5"/>
            <ac:cxnSpMkLst>
              <pc:docMk/>
              <pc:sldMasterMk cId="0" sldId="2147483683"/>
              <pc:sldLayoutMk cId="0" sldId="2147483661"/>
              <ac:cxnSpMk id="71" creationId="{00000000-0000-0000-0000-000000000000}"/>
            </ac:cxnSpMkLst>
          </pc:cxn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62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2"/>
              <ac:spMk id="7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2"/>
              <ac:spMk id="7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2"/>
              <ac:spMk id="7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2"/>
              <ac:spMk id="7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2"/>
              <ac:spMk id="8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2"/>
              <ac:spMk id="81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63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3"/>
              <ac:spMk id="83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3"/>
              <ac:spMk id="84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3"/>
              <ac:spMk id="8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3"/>
              <ac:spMk id="86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64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4"/>
              <ac:spMk id="8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4"/>
              <ac:spMk id="8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4"/>
              <ac:spMk id="9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4"/>
              <ac:spMk id="9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4"/>
              <ac:spMk id="9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4"/>
              <ac:spMk id="93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65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5"/>
              <ac:spMk id="9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5"/>
              <ac:spMk id="9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5"/>
              <ac:spMk id="97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66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6"/>
              <ac:spMk id="9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6"/>
              <ac:spMk id="10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6"/>
              <ac:spMk id="10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6"/>
              <ac:spMk id="10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6"/>
              <ac:spMk id="103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67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7"/>
              <ac:spMk id="10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7"/>
              <ac:spMk id="10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7"/>
              <ac:spMk id="10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7"/>
              <ac:spMk id="10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7"/>
              <ac:spMk id="10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7"/>
              <ac:spMk id="11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7"/>
              <ac:spMk id="11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7"/>
              <ac:spMk id="112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68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8"/>
              <ac:spMk id="114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8"/>
              <ac:spMk id="11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8"/>
              <ac:spMk id="11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8"/>
              <ac:spMk id="11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8"/>
              <ac:spMk id="11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8"/>
              <ac:spMk id="119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69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9"/>
              <ac:spMk id="12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9"/>
              <ac:spMk id="12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9"/>
              <ac:spMk id="123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9"/>
              <ac:spMk id="124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69"/>
              <ac:spMk id="125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3"/>
            <pc:sldLayoutMk cId="0" sldId="2147483670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70"/>
              <ac:spMk id="12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70"/>
              <ac:spMk id="12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70"/>
              <ac:spMk id="12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70"/>
              <ac:spMk id="13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3"/>
              <pc:sldLayoutMk cId="0" sldId="2147483670"/>
              <ac:spMk id="131" creationId="{00000000-0000-0000-0000-000000000000}"/>
            </ac:spMkLst>
          </pc:spChg>
        </pc:sldLayoutChg>
      </pc:sldMasterChg>
      <pc:sldMasterChg chg="modSp modSldLayout">
        <pc:chgData name="James Munro" userId="1ad2e850bc443176" providerId="LiveId" clId="{B5CF8E6C-1570-4612-B673-650DB345B7AB}" dt="2018-11-12T11:52:52.413" v="5"/>
        <pc:sldMasterMkLst>
          <pc:docMk/>
          <pc:sldMasterMk cId="0" sldId="2147483684"/>
        </pc:sldMasterMkLst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4"/>
            <ac:spMk id="133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4"/>
            <ac:spMk id="134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4"/>
            <ac:spMk id="135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4"/>
            <ac:spMk id="136" creationId="{00000000-0000-0000-0000-000000000000}"/>
          </ac:spMkLst>
        </pc:spChg>
        <pc:spChg chg="mod">
          <ac:chgData name="James Munro" userId="1ad2e850bc443176" providerId="LiveId" clId="{B5CF8E6C-1570-4612-B673-650DB345B7AB}" dt="2018-11-12T11:52:52.413" v="5"/>
          <ac:spMkLst>
            <pc:docMk/>
            <pc:sldMasterMk cId="0" sldId="2147483684"/>
            <ac:spMk id="137" creationId="{00000000-0000-0000-0000-000000000000}"/>
          </ac:spMkLst>
        </pc:sp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71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1"/>
              <ac:spMk id="13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1"/>
              <ac:spMk id="14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1"/>
              <ac:spMk id="14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1"/>
              <ac:spMk id="14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1"/>
              <ac:spMk id="143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72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2"/>
              <ac:spMk id="14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2"/>
              <ac:spMk id="14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2"/>
              <ac:spMk id="14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2"/>
              <ac:spMk id="14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2"/>
              <ac:spMk id="149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73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3"/>
              <ac:spMk id="15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3"/>
              <ac:spMk id="15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3"/>
              <ac:spMk id="153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74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4"/>
              <ac:spMk id="15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4"/>
              <ac:spMk id="15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4"/>
              <ac:spMk id="15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4"/>
              <ac:spMk id="15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4"/>
              <ac:spMk id="15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4"/>
              <ac:spMk id="160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75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5"/>
              <ac:spMk id="16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5"/>
              <ac:spMk id="163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5"/>
              <ac:spMk id="164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5"/>
              <ac:spMk id="165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76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6"/>
              <ac:spMk id="16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6"/>
              <ac:spMk id="16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6"/>
              <ac:spMk id="16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6"/>
              <ac:spMk id="17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6"/>
              <ac:spMk id="17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6"/>
              <ac:spMk id="172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77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7"/>
              <ac:spMk id="174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7"/>
              <ac:spMk id="17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7"/>
              <ac:spMk id="17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7"/>
              <ac:spMk id="17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7"/>
              <ac:spMk id="178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78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8"/>
              <ac:spMk id="18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8"/>
              <ac:spMk id="18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8"/>
              <ac:spMk id="18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8"/>
              <ac:spMk id="183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8"/>
              <ac:spMk id="184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8"/>
              <ac:spMk id="18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8"/>
              <ac:spMk id="18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8"/>
              <ac:spMk id="187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79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9"/>
              <ac:spMk id="18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9"/>
              <ac:spMk id="190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9"/>
              <ac:spMk id="191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9"/>
              <ac:spMk id="19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9"/>
              <ac:spMk id="193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79"/>
              <ac:spMk id="194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80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80"/>
              <ac:spMk id="196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80"/>
              <ac:spMk id="197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80"/>
              <ac:spMk id="198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80"/>
              <ac:spMk id="199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80"/>
              <ac:spMk id="200" creationId="{00000000-0000-0000-0000-000000000000}"/>
            </ac:spMkLst>
          </pc:spChg>
        </pc:sldLayoutChg>
        <pc:sldLayoutChg chg="modSp">
          <pc:chgData name="James Munro" userId="1ad2e850bc443176" providerId="LiveId" clId="{B5CF8E6C-1570-4612-B673-650DB345B7AB}" dt="2018-11-12T11:52:52.413" v="5"/>
          <pc:sldLayoutMkLst>
            <pc:docMk/>
            <pc:sldMasterMk cId="0" sldId="2147483684"/>
            <pc:sldLayoutMk cId="0" sldId="2147483681"/>
          </pc:sldLayoutMkLst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81"/>
              <ac:spMk id="202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81"/>
              <ac:spMk id="203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81"/>
              <ac:spMk id="204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81"/>
              <ac:spMk id="205" creationId="{00000000-0000-0000-0000-000000000000}"/>
            </ac:spMkLst>
          </pc:spChg>
          <pc:spChg chg="mod">
            <ac:chgData name="James Munro" userId="1ad2e850bc443176" providerId="LiveId" clId="{B5CF8E6C-1570-4612-B673-650DB345B7AB}" dt="2018-11-12T11:52:52.413" v="5"/>
            <ac:spMkLst>
              <pc:docMk/>
              <pc:sldMasterMk cId="0" sldId="2147483684"/>
              <pc:sldLayoutMk cId="0" sldId="2147483681"/>
              <ac:spMk id="20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6e7f2438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46e7f2438a_1_5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46e7f2438a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6e7f2438a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46e7f2438a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46e7f2438a_2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6e7f24571_1_5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88525" tIns="88525" rIns="88525" bIns="88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46e7f2457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6e7f2438a_2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6e7f2438a_2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6e7f2438a_2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6e7f2438a_2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6e7f2438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6e7f2438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6e7f2438a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6e7f2438a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6e7f24571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6e7f24571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6e7f2438a_2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6e7f2438a_2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514350" y="1597819"/>
            <a:ext cx="5829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 Single column">
  <p:cSld name="Bullet points Single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20705" y="343404"/>
            <a:ext cx="6215625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70" name="Google Shape;70;p16"/>
          <p:cNvCxnSpPr/>
          <p:nvPr/>
        </p:nvCxnSpPr>
        <p:spPr>
          <a:xfrm>
            <a:off x="320705" y="4618136"/>
            <a:ext cx="6032250" cy="0"/>
          </a:xfrm>
          <a:prstGeom prst="straightConnector1">
            <a:avLst/>
          </a:prstGeom>
          <a:noFill/>
          <a:ln w="9525" cap="flat" cmpd="sng">
            <a:solidFill>
              <a:srgbClr val="67686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" name="Google Shape;71;p16"/>
          <p:cNvCxnSpPr/>
          <p:nvPr/>
        </p:nvCxnSpPr>
        <p:spPr>
          <a:xfrm rot="10800000" flipH="1">
            <a:off x="6353526" y="4375136"/>
            <a:ext cx="154350" cy="243000"/>
          </a:xfrm>
          <a:prstGeom prst="straightConnector1">
            <a:avLst/>
          </a:prstGeom>
          <a:noFill/>
          <a:ln w="9525" cap="flat" cmpd="sng">
            <a:solidFill>
              <a:srgbClr val="67686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20713" y="1396302"/>
            <a:ext cx="6072750" cy="2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714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320705" y="604736"/>
            <a:ext cx="6215625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550" y="4595459"/>
            <a:ext cx="677435" cy="46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1344216" y="3600450"/>
            <a:ext cx="41148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77" name="Google Shape;77;p17"/>
          <p:cNvSpPr>
            <a:spLocks noGrp="1"/>
          </p:cNvSpPr>
          <p:nvPr>
            <p:ph type="pic" idx="2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344216" y="4025503"/>
            <a:ext cx="41148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302895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3486150" y="1200150"/>
            <a:ext cx="302895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41735" y="3305175"/>
            <a:ext cx="58293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541735" y="2180035"/>
            <a:ext cx="5829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42901" y="1151335"/>
            <a:ext cx="3030075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342901" y="1631156"/>
            <a:ext cx="3030075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3"/>
          </p:nvPr>
        </p:nvSpPr>
        <p:spPr>
          <a:xfrm>
            <a:off x="3483770" y="1151335"/>
            <a:ext cx="3031425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4"/>
          </p:nvPr>
        </p:nvSpPr>
        <p:spPr>
          <a:xfrm>
            <a:off x="3483770" y="1631156"/>
            <a:ext cx="3031425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42900" y="204788"/>
            <a:ext cx="22563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2681288" y="204788"/>
            <a:ext cx="3833775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2"/>
          </p:nvPr>
        </p:nvSpPr>
        <p:spPr>
          <a:xfrm>
            <a:off x="342900" y="1076325"/>
            <a:ext cx="22563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731750" y="-188700"/>
            <a:ext cx="33945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 rot="5400000">
            <a:off x="3549225" y="1628803"/>
            <a:ext cx="4388700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 rot="5400000">
            <a:off x="405975" y="142903"/>
            <a:ext cx="438870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ctrTitle"/>
          </p:nvPr>
        </p:nvSpPr>
        <p:spPr>
          <a:xfrm>
            <a:off x="514350" y="1597819"/>
            <a:ext cx="5829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1344216" y="3600450"/>
            <a:ext cx="41148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56" name="Google Shape;156;p30"/>
          <p:cNvSpPr>
            <a:spLocks noGrp="1"/>
          </p:cNvSpPr>
          <p:nvPr>
            <p:ph type="pic" idx="2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1344216" y="4025503"/>
            <a:ext cx="41148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302895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2"/>
          </p:nvPr>
        </p:nvSpPr>
        <p:spPr>
          <a:xfrm>
            <a:off x="3486150" y="1200150"/>
            <a:ext cx="302895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541735" y="3305175"/>
            <a:ext cx="58293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>
            <a:off x="541735" y="2180035"/>
            <a:ext cx="58293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342901" y="1151335"/>
            <a:ext cx="3030075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body" idx="2"/>
          </p:nvPr>
        </p:nvSpPr>
        <p:spPr>
          <a:xfrm>
            <a:off x="342901" y="1631156"/>
            <a:ext cx="3030075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3"/>
          </p:nvPr>
        </p:nvSpPr>
        <p:spPr>
          <a:xfrm>
            <a:off x="3483770" y="1151335"/>
            <a:ext cx="3031425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4"/>
          </p:nvPr>
        </p:nvSpPr>
        <p:spPr>
          <a:xfrm>
            <a:off x="3483770" y="1631156"/>
            <a:ext cx="3031425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342900" y="204788"/>
            <a:ext cx="22563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2681288" y="204788"/>
            <a:ext cx="3833775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2"/>
          </p:nvPr>
        </p:nvSpPr>
        <p:spPr>
          <a:xfrm>
            <a:off x="342900" y="1076325"/>
            <a:ext cx="22563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 rot="5400000">
            <a:off x="1731750" y="-188700"/>
            <a:ext cx="33945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 rot="5400000">
            <a:off x="3549225" y="1628803"/>
            <a:ext cx="4388700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 rot="5400000">
            <a:off x="405975" y="142903"/>
            <a:ext cx="438870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6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1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/>
        </p:nvSpPr>
        <p:spPr>
          <a:xfrm>
            <a:off x="4671138" y="2288219"/>
            <a:ext cx="1850625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rgbClr val="17365D"/>
              </a:solidFill>
            </a:endParaRP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8"/>
          <p:cNvSpPr/>
          <p:nvPr/>
        </p:nvSpPr>
        <p:spPr>
          <a:xfrm>
            <a:off x="204676" y="1004455"/>
            <a:ext cx="6390088" cy="3332018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GB" sz="3200" i="1" dirty="0">
                <a:latin typeface="Calibri"/>
                <a:ea typeface="Calibri"/>
                <a:cs typeface="Calibri"/>
                <a:sym typeface="Calibri"/>
              </a:rPr>
              <a:t>“Defining both the problems and the solutions in healthcare has to be a partnership between professionals and the communities they serve. “</a:t>
            </a:r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3200" dirty="0"/>
          </a:p>
          <a:p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Jeremy Taylor. National Voices UK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945" y="81592"/>
            <a:ext cx="3772109" cy="498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/>
          <p:nvPr/>
        </p:nvSpPr>
        <p:spPr>
          <a:xfrm>
            <a:off x="4471425" y="642938"/>
            <a:ext cx="2386575" cy="38576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226" name="Google Shape;2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06" y="692888"/>
            <a:ext cx="3920400" cy="3807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40"/>
          <p:cNvGrpSpPr/>
          <p:nvPr/>
        </p:nvGrpSpPr>
        <p:grpSpPr>
          <a:xfrm>
            <a:off x="5035070" y="673182"/>
            <a:ext cx="1582195" cy="3827229"/>
            <a:chOff x="387476" y="-1086076"/>
            <a:chExt cx="1871700" cy="6072076"/>
          </a:xfrm>
        </p:grpSpPr>
        <p:sp>
          <p:nvSpPr>
            <p:cNvPr id="228" name="Google Shape;228;p40"/>
            <p:cNvSpPr/>
            <p:nvPr/>
          </p:nvSpPr>
          <p:spPr>
            <a:xfrm>
              <a:off x="405643" y="3022760"/>
              <a:ext cx="1354500" cy="1178100"/>
            </a:xfrm>
            <a:prstGeom prst="rect">
              <a:avLst/>
            </a:prstGeom>
            <a:solidFill>
              <a:srgbClr val="367D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9" name="Google Shape;229;p40"/>
            <p:cNvSpPr txBox="1"/>
            <p:nvPr/>
          </p:nvSpPr>
          <p:spPr>
            <a:xfrm>
              <a:off x="387476" y="3022800"/>
              <a:ext cx="1871700" cy="19632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48000" tIns="48000" rIns="48000" bIns="48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Poor understanding of patients  experience, priorities. preferences and resources</a:t>
              </a:r>
              <a:r>
                <a:rPr lang="en-GB" sz="9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What  outcomes and services  they  value  </a:t>
              </a:r>
              <a:endPara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 rot="10800000">
              <a:off x="405783" y="1228728"/>
              <a:ext cx="1354500" cy="18117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1" name="Google Shape;231;p40"/>
            <p:cNvSpPr txBox="1"/>
            <p:nvPr/>
          </p:nvSpPr>
          <p:spPr>
            <a:xfrm>
              <a:off x="405773" y="1044098"/>
              <a:ext cx="1853400" cy="18117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48000" tIns="48000" rIns="48000" bIns="48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Care -and research -fragmented </a:t>
              </a:r>
              <a:endParaRPr sz="900"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236"/>
                </a:spcBef>
              </a:pPr>
              <a:r>
                <a:rPr lang="en-GB"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wasteful </a:t>
              </a:r>
              <a:endParaRPr sz="900"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236"/>
                </a:spcBef>
              </a:pPr>
              <a:r>
                <a:rPr lang="en-GB"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and inefficient</a:t>
              </a:r>
              <a:endPara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 rot="10800000">
              <a:off x="405778" y="-659728"/>
              <a:ext cx="1354500" cy="17991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3" name="Google Shape;233;p40"/>
            <p:cNvSpPr txBox="1"/>
            <p:nvPr/>
          </p:nvSpPr>
          <p:spPr>
            <a:xfrm>
              <a:off x="387476" y="-1086076"/>
              <a:ext cx="1871700" cy="19632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48000" tIns="48000" rIns="48000" bIns="48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Disease and doctor centric</a:t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>
            <a:spLocks noGrp="1"/>
          </p:cNvSpPr>
          <p:nvPr>
            <p:ph type="title"/>
          </p:nvPr>
        </p:nvSpPr>
        <p:spPr>
          <a:xfrm>
            <a:off x="342900" y="707606"/>
            <a:ext cx="6172200" cy="732825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 sz="2250"/>
              <a:t>Co producing research with patients +public </a:t>
            </a:r>
            <a:endParaRPr sz="2250"/>
          </a:p>
        </p:txBody>
      </p:sp>
      <p:sp>
        <p:nvSpPr>
          <p:cNvPr id="239" name="Google Shape;239;p41"/>
          <p:cNvSpPr txBox="1">
            <a:spLocks noGrp="1"/>
          </p:cNvSpPr>
          <p:nvPr>
            <p:ph type="body" idx="1"/>
          </p:nvPr>
        </p:nvSpPr>
        <p:spPr>
          <a:xfrm>
            <a:off x="342900" y="1543050"/>
            <a:ext cx="3028950" cy="2789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endParaRPr sz="2250" dirty="0"/>
          </a:p>
          <a:p>
            <a:pPr marL="0" indent="0">
              <a:buNone/>
            </a:pPr>
            <a:r>
              <a:rPr lang="en-GB" sz="2250" dirty="0"/>
              <a:t>NIHR (UK)</a:t>
            </a:r>
            <a:endParaRPr sz="2250" dirty="0"/>
          </a:p>
          <a:p>
            <a:pPr marL="0" indent="0">
              <a:buNone/>
            </a:pPr>
            <a:endParaRPr sz="2250" dirty="0"/>
          </a:p>
          <a:p>
            <a:pPr marL="0" indent="0">
              <a:buNone/>
            </a:pPr>
            <a:r>
              <a:rPr lang="en-GB" sz="2250" dirty="0"/>
              <a:t>PCORI (US)</a:t>
            </a:r>
            <a:endParaRPr sz="2250" dirty="0"/>
          </a:p>
          <a:p>
            <a:pPr marL="0" indent="0">
              <a:buNone/>
            </a:pPr>
            <a:endParaRPr sz="2250" dirty="0"/>
          </a:p>
          <a:p>
            <a:pPr marL="0" indent="0">
              <a:buNone/>
            </a:pPr>
            <a:r>
              <a:rPr lang="en-GB" sz="2250" dirty="0"/>
              <a:t>SPOR (Canada)</a:t>
            </a:r>
            <a:endParaRPr sz="2250" dirty="0"/>
          </a:p>
        </p:txBody>
      </p:sp>
      <p:pic>
        <p:nvPicPr>
          <p:cNvPr id="240" name="Google Shape;24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521" y="1583383"/>
            <a:ext cx="2715581" cy="2789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0" y="797419"/>
            <a:ext cx="6858000" cy="643050"/>
          </a:xfrm>
          <a:prstGeom prst="rect">
            <a:avLst/>
          </a:prstGeom>
          <a:noFill/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GB" b="1"/>
              <a:t>Service co -design and delivery</a:t>
            </a:r>
            <a:endParaRPr b="1"/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>
            <a:off x="111019" y="1512206"/>
            <a:ext cx="6858000" cy="29576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r>
              <a:rPr lang="en-GB" sz="1800"/>
              <a:t>ParkinsonNet</a:t>
            </a:r>
            <a:endParaRPr sz="1800"/>
          </a:p>
          <a:p>
            <a:pPr marL="0" indent="0">
              <a:buNone/>
            </a:pPr>
            <a:endParaRPr sz="1350"/>
          </a:p>
          <a:p>
            <a:pPr marL="0" indent="0">
              <a:buNone/>
            </a:pPr>
            <a:endParaRPr sz="1350"/>
          </a:p>
          <a:p>
            <a:pPr marL="0" indent="0">
              <a:buNone/>
            </a:pPr>
            <a:endParaRPr sz="1350"/>
          </a:p>
          <a:p>
            <a:pPr marL="0" indent="0">
              <a:buNone/>
            </a:pPr>
            <a:endParaRPr sz="1350"/>
          </a:p>
          <a:p>
            <a:pPr marL="0" indent="0">
              <a:buNone/>
            </a:pPr>
            <a:endParaRPr sz="1350"/>
          </a:p>
          <a:p>
            <a:pPr marL="0" indent="0">
              <a:buNone/>
            </a:pPr>
            <a:r>
              <a:rPr lang="en-GB" sz="1800"/>
              <a:t>User-driven HIV Clinic</a:t>
            </a:r>
            <a:endParaRPr sz="1800"/>
          </a:p>
          <a:p>
            <a:pPr marL="0" indent="0">
              <a:buNone/>
            </a:pPr>
            <a:endParaRPr sz="1350"/>
          </a:p>
          <a:p>
            <a:pPr marL="0" indent="0">
              <a:buNone/>
            </a:pPr>
            <a:endParaRPr sz="1350"/>
          </a:p>
          <a:p>
            <a:pPr marL="0" indent="0">
              <a:buNone/>
            </a:pPr>
            <a:endParaRPr sz="1350"/>
          </a:p>
          <a:p>
            <a:pPr marL="0" indent="0">
              <a:buNone/>
            </a:pPr>
            <a:endParaRPr sz="1350"/>
          </a:p>
          <a:p>
            <a:pPr marL="0" indent="0">
              <a:buNone/>
            </a:pPr>
            <a:r>
              <a:rPr lang="en-GB" sz="1350"/>
              <a:t>                               </a:t>
            </a:r>
            <a:endParaRPr sz="1350"/>
          </a:p>
        </p:txBody>
      </p:sp>
      <p:pic>
        <p:nvPicPr>
          <p:cNvPr id="247" name="Google Shape;2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853" y="1543050"/>
            <a:ext cx="3938250" cy="115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6921" y="3009771"/>
            <a:ext cx="2858456" cy="1490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0" y="828863"/>
            <a:ext cx="6858000" cy="611550"/>
          </a:xfrm>
          <a:prstGeom prst="rect">
            <a:avLst/>
          </a:prstGeom>
          <a:noFill/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GB" sz="2700" b="1"/>
              <a:t>#PI in medical education</a:t>
            </a:r>
            <a:endParaRPr sz="2700" b="1"/>
          </a:p>
        </p:txBody>
      </p:sp>
      <p:sp>
        <p:nvSpPr>
          <p:cNvPr id="254" name="Google Shape;254;p43"/>
          <p:cNvSpPr txBox="1">
            <a:spLocks noGrp="1"/>
          </p:cNvSpPr>
          <p:nvPr>
            <p:ph type="body" idx="1"/>
          </p:nvPr>
        </p:nvSpPr>
        <p:spPr>
          <a:xfrm>
            <a:off x="0" y="1543050"/>
            <a:ext cx="6858000" cy="2957625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r>
              <a:rPr lang="en-GB" i="1"/>
              <a:t>Patient generated CME : BMJ "WYPIT" series</a:t>
            </a:r>
            <a:endParaRPr i="1"/>
          </a:p>
          <a:p>
            <a:pPr marL="0" indent="0">
              <a:buNone/>
            </a:pPr>
            <a:r>
              <a:rPr lang="en-GB" i="1"/>
              <a:t>Patients teaching and assessing student competencies</a:t>
            </a:r>
            <a:endParaRPr i="1"/>
          </a:p>
          <a:p>
            <a:pPr marL="0" indent="0">
              <a:buNone/>
            </a:pPr>
            <a:r>
              <a:rPr lang="en-GB" i="1"/>
              <a:t>Peer2peer eg RA Warrior, Empowered#patientchat</a:t>
            </a:r>
            <a:endParaRPr i="1"/>
          </a:p>
          <a:p>
            <a:pPr marL="0" indent="0" algn="ctr">
              <a:buSzPts val="1100"/>
              <a:buNone/>
            </a:pPr>
            <a:endParaRPr i="1"/>
          </a:p>
          <a:p>
            <a:pPr marL="0" indent="0" algn="ctr">
              <a:buNone/>
            </a:pPr>
            <a:endParaRPr i="1"/>
          </a:p>
          <a:p>
            <a:pPr marL="0" indent="0" algn="ctr">
              <a:buNone/>
            </a:pPr>
            <a:endParaRPr/>
          </a:p>
        </p:txBody>
      </p:sp>
      <p:pic>
        <p:nvPicPr>
          <p:cNvPr id="255" name="Google Shape;25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01" y="3105582"/>
            <a:ext cx="1626431" cy="139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13" y="851551"/>
            <a:ext cx="1787250" cy="16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146" y="851552"/>
            <a:ext cx="1648031" cy="16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4800" y="851552"/>
            <a:ext cx="1787250" cy="16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4"/>
          <p:cNvSpPr txBox="1"/>
          <p:nvPr/>
        </p:nvSpPr>
        <p:spPr>
          <a:xfrm>
            <a:off x="3429000" y="905456"/>
            <a:ext cx="5147325" cy="209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GB" sz="900" i="1">
                <a:solidFill>
                  <a:srgbClr val="333333"/>
                </a:solidFill>
              </a:rPr>
              <a:t>.</a:t>
            </a:r>
            <a:endParaRPr sz="900" i="1">
              <a:solidFill>
                <a:srgbClr val="333333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900">
                <a:solidFill>
                  <a:srgbClr val="333333"/>
                </a:solidFill>
              </a:rPr>
              <a:t> </a:t>
            </a:r>
            <a:endParaRPr sz="900">
              <a:solidFill>
                <a:srgbClr val="333333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900">
                <a:solidFill>
                  <a:srgbClr val="333333"/>
                </a:solidFill>
              </a:rPr>
              <a:t> </a:t>
            </a:r>
            <a:endParaRPr sz="900">
              <a:solidFill>
                <a:srgbClr val="333333"/>
              </a:solidFill>
            </a:endParaRPr>
          </a:p>
        </p:txBody>
      </p:sp>
      <p:sp>
        <p:nvSpPr>
          <p:cNvPr id="264" name="Google Shape;264;p44"/>
          <p:cNvSpPr txBox="1"/>
          <p:nvPr/>
        </p:nvSpPr>
        <p:spPr>
          <a:xfrm>
            <a:off x="0" y="642938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480"/>
              </a:spcBef>
            </a:pPr>
            <a:endParaRPr sz="1050"/>
          </a:p>
        </p:txBody>
      </p:sp>
      <p:sp>
        <p:nvSpPr>
          <p:cNvPr id="265" name="Google Shape;265;p44"/>
          <p:cNvSpPr txBox="1"/>
          <p:nvPr/>
        </p:nvSpPr>
        <p:spPr>
          <a:xfrm>
            <a:off x="114300" y="757238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480"/>
              </a:spcBef>
            </a:pPr>
            <a:endParaRPr sz="1050"/>
          </a:p>
        </p:txBody>
      </p:sp>
      <p:sp>
        <p:nvSpPr>
          <p:cNvPr id="266" name="Google Shape;266;p44"/>
          <p:cNvSpPr txBox="1"/>
          <p:nvPr/>
        </p:nvSpPr>
        <p:spPr>
          <a:xfrm>
            <a:off x="114300" y="2708831"/>
            <a:ext cx="2250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480"/>
              </a:spcBef>
            </a:pPr>
            <a:endParaRPr sz="1050"/>
          </a:p>
        </p:txBody>
      </p:sp>
      <p:sp>
        <p:nvSpPr>
          <p:cNvPr id="267" name="Google Shape;267;p44"/>
          <p:cNvSpPr txBox="1">
            <a:spLocks noGrp="1"/>
          </p:cNvSpPr>
          <p:nvPr>
            <p:ph type="title"/>
          </p:nvPr>
        </p:nvSpPr>
        <p:spPr>
          <a:xfrm>
            <a:off x="233775" y="3191250"/>
            <a:ext cx="6390450" cy="6313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GB" sz="1800"/>
              <a:t>Co creating the curriculum with patients Radboud UMC</a:t>
            </a:r>
            <a:endParaRPr sz="1800"/>
          </a:p>
          <a:p>
            <a:r>
              <a:rPr lang="en-GB" sz="1800" i="1"/>
              <a:t> BMJ Opinion Sept 6 2018 Thomas Vijn</a:t>
            </a:r>
            <a:endParaRPr sz="1800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>
            <a:spLocks noGrp="1"/>
          </p:cNvSpPr>
          <p:nvPr>
            <p:ph type="ctrTitle"/>
          </p:nvPr>
        </p:nvSpPr>
        <p:spPr>
          <a:xfrm>
            <a:off x="233775" y="734550"/>
            <a:ext cx="6390450" cy="862425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GB" sz="2250"/>
              <a:t>Unlocking the potential of complaints to improve health care </a:t>
            </a:r>
            <a:endParaRPr sz="2250"/>
          </a:p>
        </p:txBody>
      </p:sp>
      <p:sp>
        <p:nvSpPr>
          <p:cNvPr id="273" name="Google Shape;273;p45"/>
          <p:cNvSpPr txBox="1">
            <a:spLocks noGrp="1"/>
          </p:cNvSpPr>
          <p:nvPr>
            <p:ph type="subTitle" idx="1"/>
          </p:nvPr>
        </p:nvSpPr>
        <p:spPr>
          <a:xfrm>
            <a:off x="233775" y="2028019"/>
            <a:ext cx="6390450" cy="2411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dirty="0"/>
              <a:t>Millbank Quarterly 2018 Vol 96 No 3 </a:t>
            </a:r>
            <a:r>
              <a:rPr lang="en-GB" sz="1350" dirty="0"/>
              <a:t>(pp 530-67)</a:t>
            </a:r>
            <a:endParaRPr sz="1350" dirty="0"/>
          </a:p>
          <a:p>
            <a:pPr marL="0" indent="0"/>
            <a:endParaRPr dirty="0"/>
          </a:p>
          <a:p>
            <a:pPr marL="0" indent="0"/>
            <a:r>
              <a:rPr lang="en-GB" dirty="0"/>
              <a:t>Patient-Centred Insights: Using Health Care Complains to Reveal Hot Spots and Blind Spots in Quality and Safety 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n-GB" sz="1350" dirty="0"/>
              <a:t>Alex Gillespie + Tom Reader</a:t>
            </a:r>
            <a:endParaRPr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6"/>
          <p:cNvPicPr preferRelativeResize="0"/>
          <p:nvPr/>
        </p:nvPicPr>
        <p:blipFill rotWithShape="1">
          <a:blip r:embed="rId3">
            <a:alphaModFix/>
          </a:blip>
          <a:srcRect r="15828"/>
          <a:stretch/>
        </p:blipFill>
        <p:spPr>
          <a:xfrm>
            <a:off x="114300" y="450273"/>
            <a:ext cx="6563591" cy="456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Custom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Simple Light</vt:lpstr>
      <vt:lpstr>Office Theme</vt:lpstr>
      <vt:lpstr>Office Theme</vt:lpstr>
      <vt:lpstr>PowerPoint Presentation</vt:lpstr>
      <vt:lpstr>PowerPoint Presentation</vt:lpstr>
      <vt:lpstr>PowerPoint Presentation</vt:lpstr>
      <vt:lpstr>Co producing research with patients +public </vt:lpstr>
      <vt:lpstr>Service co -design and delivery</vt:lpstr>
      <vt:lpstr>#PI in medical education</vt:lpstr>
      <vt:lpstr>Co creating the curriculum with patients Radboud UMC  BMJ Opinion Sept 6 2018 Thomas Vijn</vt:lpstr>
      <vt:lpstr>Unlocking the potential of complaints to improve health care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James Munro</cp:lastModifiedBy>
  <cp:revision>1</cp:revision>
  <dcterms:modified xsi:type="dcterms:W3CDTF">2018-11-12T11:55:10Z</dcterms:modified>
</cp:coreProperties>
</file>