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63" r:id="rId3"/>
    <p:sldId id="260" r:id="rId4"/>
    <p:sldId id="261" r:id="rId5"/>
    <p:sldId id="262" r:id="rId6"/>
    <p:sldId id="264" r:id="rId7"/>
    <p:sldId id="268" r:id="rId8"/>
    <p:sldId id="267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33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B3B9D4-49A2-4EE2-9BE4-DEE9F2EA3F19}" type="datetimeFigureOut">
              <a:rPr lang="en-GB" smtClean="0"/>
              <a:t>21/10/2021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27D5AD-001B-472D-9AD7-F9EAEBC126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3071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D573DB-E63D-4C1A-8207-8A7308731440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4837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FF488-6566-4B01-888C-B85E85EA6698}" type="datetimeFigureOut">
              <a:rPr lang="en-GB" smtClean="0"/>
              <a:t>21/10/2021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741DF-EC09-4494-93DE-610DE1FE7B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4755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FF488-6566-4B01-888C-B85E85EA6698}" type="datetimeFigureOut">
              <a:rPr lang="en-GB" smtClean="0"/>
              <a:t>21/10/2021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741DF-EC09-4494-93DE-610DE1FE7B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3021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FF488-6566-4B01-888C-B85E85EA6698}" type="datetimeFigureOut">
              <a:rPr lang="en-GB" smtClean="0"/>
              <a:t>21/10/2021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741DF-EC09-4494-93DE-610DE1FE7B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7883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FF488-6566-4B01-888C-B85E85EA6698}" type="datetimeFigureOut">
              <a:rPr lang="en-GB" smtClean="0"/>
              <a:t>21/10/2021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741DF-EC09-4494-93DE-610DE1FE7B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3243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FF488-6566-4B01-888C-B85E85EA6698}" type="datetimeFigureOut">
              <a:rPr lang="en-GB" smtClean="0"/>
              <a:t>21/10/2021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741DF-EC09-4494-93DE-610DE1FE7B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4619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FF488-6566-4B01-888C-B85E85EA6698}" type="datetimeFigureOut">
              <a:rPr lang="en-GB" smtClean="0"/>
              <a:t>21/10/2021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741DF-EC09-4494-93DE-610DE1FE7B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5106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FF488-6566-4B01-888C-B85E85EA6698}" type="datetimeFigureOut">
              <a:rPr lang="en-GB" smtClean="0"/>
              <a:t>21/10/2021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741DF-EC09-4494-93DE-610DE1FE7B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7965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FF488-6566-4B01-888C-B85E85EA6698}" type="datetimeFigureOut">
              <a:rPr lang="en-GB" smtClean="0"/>
              <a:t>21/10/2021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741DF-EC09-4494-93DE-610DE1FE7B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275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FF488-6566-4B01-888C-B85E85EA6698}" type="datetimeFigureOut">
              <a:rPr lang="en-GB" smtClean="0"/>
              <a:t>21/10/2021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741DF-EC09-4494-93DE-610DE1FE7B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7997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FF488-6566-4B01-888C-B85E85EA6698}" type="datetimeFigureOut">
              <a:rPr lang="en-GB" smtClean="0"/>
              <a:t>21/10/2021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741DF-EC09-4494-93DE-610DE1FE7B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653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FF488-6566-4B01-888C-B85E85EA6698}" type="datetimeFigureOut">
              <a:rPr lang="en-GB" smtClean="0"/>
              <a:t>21/10/2021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741DF-EC09-4494-93DE-610DE1FE7B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9083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4FF488-6566-4B01-888C-B85E85EA6698}" type="datetimeFigureOut">
              <a:rPr lang="en-GB" smtClean="0"/>
              <a:t>21/10/2021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6741DF-EC09-4494-93DE-610DE1FE7B69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65565"/>
            <a:ext cx="2358742" cy="427131"/>
          </a:xfrm>
          <a:prstGeom prst="rect">
            <a:avLst/>
          </a:prstGeom>
        </p:spPr>
      </p:pic>
      <p:pic>
        <p:nvPicPr>
          <p:cNvPr id="9" name="Picture 8"/>
          <p:cNvPicPr/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868" y="6126163"/>
            <a:ext cx="2376264" cy="660606"/>
          </a:xfrm>
          <a:prstGeom prst="rect">
            <a:avLst/>
          </a:prstGeom>
        </p:spPr>
      </p:pic>
      <p:pic>
        <p:nvPicPr>
          <p:cNvPr id="10" name="Content Placeholder 3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6553200" y="6253373"/>
            <a:ext cx="2268252" cy="468102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5387053" y="332845"/>
            <a:ext cx="32704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1" u="none" strike="noStrike" kern="1200" cap="none" spc="0" normalizeH="0" baseline="0" noProof="0" dirty="0">
                <a:ln>
                  <a:noFill/>
                </a:ln>
                <a:solidFill>
                  <a:srgbClr val="00B5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Care</a:t>
            </a:r>
            <a:r>
              <a:rPr kumimoji="0" lang="en-GB" sz="1800" b="1" i="1" u="none" strike="noStrike" kern="1200" cap="none" spc="0" normalizeH="0" baseline="0" noProof="0" dirty="0">
                <a:ln>
                  <a:noFill/>
                </a:ln>
                <a:solidFill>
                  <a:srgbClr val="0D4D87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1400" b="1" i="1" u="none" strike="noStrike" kern="1200" cap="none" spc="0" normalizeH="0" baseline="0" noProof="0" dirty="0">
                <a:ln>
                  <a:noFill/>
                </a:ln>
                <a:solidFill>
                  <a:srgbClr val="0D4D87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● </a:t>
            </a:r>
            <a:r>
              <a:rPr kumimoji="0" lang="en-GB" sz="1800" b="1" i="1" u="none" strike="noStrike" kern="1200" cap="none" spc="0" normalizeH="0" baseline="0" noProof="0" dirty="0">
                <a:ln>
                  <a:noFill/>
                </a:ln>
                <a:solidFill>
                  <a:srgbClr val="E8468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Compassion</a:t>
            </a:r>
            <a:r>
              <a:rPr kumimoji="0" lang="en-GB" sz="1400" b="1" i="1" u="none" strike="noStrike" kern="1200" cap="none" spc="0" normalizeH="0" baseline="0" noProof="0" dirty="0">
                <a:ln>
                  <a:noFill/>
                </a:ln>
                <a:solidFill>
                  <a:srgbClr val="0D4D87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● </a:t>
            </a:r>
            <a:r>
              <a:rPr kumimoji="0" lang="en-GB" sz="1800" b="1" i="1" u="none" strike="noStrike" kern="1200" cap="none" spc="0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Community</a:t>
            </a:r>
          </a:p>
        </p:txBody>
      </p:sp>
    </p:spTree>
    <p:extLst>
      <p:ext uri="{BB962C8B-B14F-4D97-AF65-F5344CB8AC3E}">
        <p14:creationId xmlns:p14="http://schemas.microsoft.com/office/powerpoint/2010/main" val="3928916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ttp://hellomynameis.org.uk/files/hello-my-name-is-logo-web.pn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859"/>
          <a:stretch/>
        </p:blipFill>
        <p:spPr bwMode="auto">
          <a:xfrm>
            <a:off x="1691679" y="1340768"/>
            <a:ext cx="5663021" cy="1944216"/>
          </a:xfrm>
          <a:prstGeom prst="rect">
            <a:avLst/>
          </a:prstGeom>
          <a:solidFill>
            <a:sysClr val="window" lastClr="FFFFFF"/>
          </a:solidFill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863588" y="3573016"/>
            <a:ext cx="741682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b="1" dirty="0">
                <a:solidFill>
                  <a:srgbClr val="0070C0"/>
                </a:solidFill>
              </a:rPr>
              <a:t>Leigh Morgan</a:t>
            </a:r>
          </a:p>
          <a:p>
            <a:pPr algn="ctr"/>
            <a:r>
              <a:rPr lang="en-GB" sz="2400" b="1" dirty="0">
                <a:solidFill>
                  <a:srgbClr val="0070C0"/>
                </a:solidFill>
              </a:rPr>
              <a:t>PCE Facilitator for Online User Feedback</a:t>
            </a:r>
            <a:endParaRPr lang="en-GB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6057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714"/>
    </mc:Choice>
    <mc:Fallback xmlns="">
      <p:transition spd="slow" advTm="3714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4610"/>
            <a:ext cx="8229600" cy="1143000"/>
          </a:xfrm>
        </p:spPr>
        <p:txBody>
          <a:bodyPr/>
          <a:lstStyle/>
          <a:p>
            <a:r>
              <a:rPr lang="en-GB" dirty="0">
                <a:solidFill>
                  <a:srgbClr val="660033"/>
                </a:solidFill>
              </a:rPr>
              <a:t>Care Opinion Northern Ireland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600199"/>
            <a:ext cx="3898776" cy="4525963"/>
          </a:xfrm>
        </p:spPr>
      </p:pic>
      <p:pic>
        <p:nvPicPr>
          <p:cNvPr id="6" name="Picture 2" descr="http://staffnet.northerntrust.hscni.net/images/Northern_Trust_map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600198"/>
            <a:ext cx="4042792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072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203" y="476672"/>
            <a:ext cx="8229600" cy="1143000"/>
          </a:xfrm>
        </p:spPr>
        <p:txBody>
          <a:bodyPr/>
          <a:lstStyle/>
          <a:p>
            <a:r>
              <a:rPr lang="en-GB" b="1" dirty="0">
                <a:solidFill>
                  <a:srgbClr val="99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It’s a Journey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988840"/>
            <a:ext cx="6120679" cy="3456384"/>
          </a:xfrm>
        </p:spPr>
      </p:pic>
    </p:spTree>
    <p:extLst>
      <p:ext uri="{BB962C8B-B14F-4D97-AF65-F5344CB8AC3E}">
        <p14:creationId xmlns:p14="http://schemas.microsoft.com/office/powerpoint/2010/main" val="608989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1268760"/>
            <a:ext cx="5400600" cy="381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2985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5" y="1196752"/>
            <a:ext cx="6264696" cy="4176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435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data:image/png;base64,iVBORw0KGgoAAAANSUhEUgAAApoAAAOwCAYAAACeTNQbAAAgAElEQVR4Aey9d5Rk1X3v6z+efd/y81p+79n32s+61yJIsoGLE5Is+drKlhDGCMlY0bKxJRBIQgYFEFkIMSIMIAZGw+QO07krdVV15ZyrukJXdazOOU1gjJZsP2ne963vPrV7DqUO1TA1Ae291l4n7bPPPt+qrvnM77d/v/0rUEUpoBRQCigFlAJKAaWAUkApUAcFfqUOfaoulQJKAaWAUkApoBRQCigFlAJQoKm+BEoBpYBSQCmgFFAKKAWUAnVRQIFmXWRVnSoFlAJKAaWAUkApoBRQCijQVN8BpYBSQCmgFFAKKAWUAkqBuiigQLMusqpOlQJKAaWAUkApoBRQCigFFGiq74BSQCmgFFAKKAWUAkoBpUBdFFCgWRdZVadKAaWAUkApoBRQCigFlAIKNNV3QCmgFFAKKAWUAkoBpYBSoC4KKNCsi6yqU6WAUkApoBRQCigFlAJKAQWa6jugFFAKKAWUAkoBpYBSQClQFwUUaNZFVtWpUkApoBRQCigFlAJKAaWAAk31HVAKKAWUAkoBpYBSQCmgFKiLAgo06yKr6lQpoBRQCigFlAJKAaWAUkCBpvoOKAWUAkoBpYBSQCmgFFAK1EUBBZp1kVV1qhRQCigFlAJKAaWAUkApoEBTfQeUAkoBpYBSQCmgFFAKKAXqooACzbrIqjpVCigFlAJKAaWAUkApoBRQoKm+A0oBpYBSQCmgFFAKKAWUAnVRQIFmXWRVnSoFlAJKAaWAUkApoBRQCijQVN8BpYBSQCmgFFAKKAWUAkqBuiigQLMusqpOlQJKAaWAUkApoBRQCigFFGiq74BSQCmgFFAKKAWUAkoBpUBdFFCgWRdZVadKAaWAUkApoBRQCigFlAIKNNV3QCmgFFAKKAWUAkoBpYBSoC4KKNCsi6yqU6WAUkApcPErULzyGqiqNLjQ3wGnNwRWh8sPu8MLm90Ns6UXRpMVBlMPTKYeWC129Ngc4prD6YPT5Qe3docLVptDVJvDiV6HGw6nB06XFy63Dy6PF26PH25PQJxzOF1g5TWvm+cr1RuAxxeExxuCx8ttQGx9/gj8gSgCoTj8YdYYfOEY/JE4AtEEAtEkgrEkQvEUAvEUgtG0qDyOJDKIprKIpbOIp7NIprKIJvsQjmcQSfQhkswilsohkSkg2dePZLaIRF8/YukcQvE0vJEUnIEEHN4oelxhWBxBGCxetJtconZYPOiw+tBm8YjaZQug2x5Ctz2MLluwsh9Ct42Vx2GtimPtvMEeAms9iwLNeqp7Afo+ceIEyuUyfvrTn16Ap19cj7zyrZeBdbtCvebn57drpq4rBd50ClxowFDPV5DL70CvL6RVTwB2tx/2CnASNg2ETYMJZsKm1Qmb3YVehxcOpxe9Do8ATZud551in+ApYZPA+drK+zQIdXu8FZgkYPrh9YVAqGT1+sICOHmO+wI2/VEBnIROfzAmwDMowFODTwmi3mAcrL5QDLwejiYRjae1GiOIJhGIJASMEjYJmvF0HvF0DpFkH4KxDNyhBOwVuDQ7guhxBGF1RmB1R2HzxGH1JmBxRWF0hGG0B2Gw+tFp9aHT6hdQ2eWIoFvUKLocUXQ7Ymch0x6BvG5w8ppW6/njdkFAM7pwAk/kJvCd1OgFqfnVVzZ8/ujJV8HKwvE1jszhpz/7ec36x+NxmE2mDaGFAMhrhJp6Fj6DcFXv5+z0HaQ2G93HsXLc1OhcllpBk+0efOCBc/lo1ZdS4JJQQIGeAr2L4Tvg8Aahry5PUFgsadmUoGk0mNFjscNm04CyVwClS4NLuwt2wiYtnsLq6QStmxJA5VYCKK2ZtGTScun2BkTVrJi0ZrIGhAXU5Q7AJaye2jGtorJq7UJwe1iDcLoDcDj9An5tNlpZNSgmEPO6x6P1Tcut2xuCLxCDL5QQlWDq9sfh8EZgdQZhcvhhsAdgdARhckZg88bhCKTgCvXBFc7CGcnCGeqD1ZuCxRUTsNlNa6YtCIM9DIMzBqMrDqMrAYMzDpOT+2eryR1HjzsmgNXsiYO1nuW8gubcv/0UnwiU8Cv2vgtWCZBfjg79wvMJle9y58U1Cm4YXxJt2L7WQlghtHz1zjt/4RbCFK8RqM5lqbbEXaygKbXZ6N3rNeaNQJMwW23tVaC50aeizv0yKHAxQIYag4JdtzsIVpdbuq5DAjRpuSQ40nVuMllgsVjXQZJgKeCyYs3UILMXNlsvrKx2zZ3eY9POSYtnr9Mj3OYETUJkddXc8W7xHIulBxZhSbWJPnsFPLJfJ3psTlisvTBb7DBZbBUgNqOzsxttbW1oaWrEscYmtDY3oaOtFV1dXejuNsFg6EE377G5Ybb7YLb5YLJ5YbR6YLB60G3xwGDzw+wKw+5PoDeUgTOSgzuSq2zz8EQL8MYKcEfysPvTMNMyaQugy+qDyRGBxR2HxRWHmcDpiIptjycJqycBqzcu+rX7ErB5tWOeq2c5b6BJy+CFhkyC5EZjeLE0LSBTAjDHeuLf/3MdRgnItRQJUxsBZT1A84Pvf/8vWOLqBW21vP9WbaQ2G7Wp15irQdPj8Wxo7VWgudGnos79MiigIE9B3sXwHdAsh5xD6YfTRSuitq9BnxdWmwsWwpnJCrPFps3VrFgvOT9TWiyFFdNBi6dmzRTXpJWTllA753DSne6DszLP0+nkM7Xn8rzN7hHzQzu7jGhtaUFLw1EBjnTfE3g5Z7TLYEFHlwltHQa0tHejtb0bLW1daGluQ9PRRhzd/2Mc3LMb+3bvwr5nn8L+F1/A4QOH0dDYiqY2A45129FucqPD4hWVkGh2hNDjiqDXE4PDn4Q7lIE3moMv3g9/oii2BExXNA93rABfrB/eaD/c4RzsvpQAzE6LT/RncITEMfvttHhhdIRg9SbRG0jD7kvC5iNgatXuT4G1nuW8gaZrZnUd3CTQXQxbwierfizSfS6hlNbOWoqEqc9++tMCaPSu4M1Ak9Y16TrmttraRoslz7Nwv1AoCBez7I/WU+7LNnpoY190WfOe6n7l+/A+3rNRG16TFkD2w+fL8XIr++c1/bvKvvVbqY3+nNzXj1me45Z9Spd7teVWXue4eb98f/39etDk9X0/3ic+FwKnfDe214Mmn8PrGz1P37faVwq8GRS4GCBDjUHBrtPF4B4G9rhFdTh8cFWAk9DZ6/TBYnMKq2G30QKjxQqr1Q6bldZKx/rcTM7PlFVv4bTrYZPBQmKOp0/M9bSLeZ6c6+kF9wm1Josdnd1mNDc3o6HhCJqaaJXsQnunAe2dRgGWx1o70dzcgaamNjQ2HUPj0SYcPXwYh18mZD6Pl597Bvt+9Dz279svAPNYhxltJqewPNLdTdCz+ZIC8hzBjHCJeyI5eGNZ+OJ5BBP9CCRlLQnYFFZMWjJjmkXTG6V1Mw9XOAebLyXmYbaaXGgxONBpcqHL4tYqLaSeGOzBtIBNmzeJHuE+j4sxcBz1LOcNNKUrWg90F8N+NWRyTBwrC93mPOZc0lqKhCnCkR5eeC/BhucIRbKwHa2SEoi45bEemiQcyS2fIcFMfx/3WeQ12V62IZDqYZMQx3PyOrd8th6weI79yDFKoKs+L/vg+2xWpDYbXZdj1r+31FD2LZ8p75fWSf316neU13iP3Ndv+Vx5jfdW67HV+8hxqK1S4FJWQEGegryL4Tsg3dcyuIdbWhk5t5G11xNAj8ODTpMNrV1GdNAFbeoRrmu6sWUAkIRMzbXdC7rNWS1Wu2hrEdHphFFCpWYpFdHtFpuAS4vVUXGJ011vQ5fBjI62TrS1EzKNwoLZ2t6FlrZONLd0oKmhBYcONeDllw/gwL6XceTgQTQdOoqmw01obmxDa7sBXSYXTI6wcFvTougK9wmrpLfi/iY8alZLCZX9CKaKlVoQWwInrZqeeAUwK7BJyBQ1osGm3Z8RAULtFg9ajQ60mxzoplveERBzPTkvs6dizbS4Y8LFLtzpnkRdf8Z+6UFzI9iVoKmH41o+BT1MyX0JK9WgSaAj9OjBUsIVz0kLoYQwtuU+7+M12R/hiPsS0mR79sH+eP7pp54SzyI0ysL79M9mOx7TGiuLhDK2rbakyvHwPgl9vH+zIvXg+KqrvCbfgVv2z/MSjiU46/WUevCZ8jrHIoscP4/Zp74Nj6XGsh114nk+g+/C87KN7FNtlQJvJgUuBshQY1Cwq7mu/cJySasi52byHK2Zcu6m3eGDweJAa5cJrR3d6OgyC3e6zeaG3a5ZQmkRZQARrZKETTmXkjBJK6VBzI10COuoxdKLLoMJrW0daGlpExBJl7jJRCh1iPZMr9Rt1FzltHDSVS4smYTM5nY0NbTi8OEG7N9/CIcOHEFjUxvauzgH040eR0i4wXsZxEO4DGcFFHpjefjiBfgrNUDLZaKIYFLCZRGB5NnqSxYFZPrj/fAmtEowpRt9HTQJnAI2s3AEMrC6EzBYvWg39qLD4oRJBBWFBYSaXRExT/Os+5xR7Jsbic7F750CzQ0Ck84FaOpBkrAk4YlwxCKhR4KT/DB5nYAj21Ufy3bcsh1hTF9ke32/fL6+rRzbseZm/a3rY+J1Ft7DKmGP5+R7VD+3GhZf0zEgxin722zLvlkkGOshT74Dr21U5HX9uORzZHupjXyOPM92esDmeWrD89Vt5T1qqxR4MyigIE9B3sXwHRDpjFx+2Jw+WCsubAmcYj5l5ZrJ5hJWzWMdRgGcRmPPem5Nu92zDpkM1CFwSug02RwwWrVqsPaKYBxCZUtzKw4doDVyHxqPNqOlrVu4zBnpThd9Z7dJWDI7OgyvsWYSOKWFs6W1Ey0t7eLedoMdRpsXVk8UzkAK3lAGnkgWrmiuAoXaVoNNAmcegXhBq8JVrkGlBEr9lnApK62gcr6mBE4GDBFmWd2hLOzehAgOahWw6YbBERABRhpoxrSAID/nadKNH6vrz5kCzS1Ak3M1pcWzloAgCVvyE5OwQqiUgCYBsrqtvEe2k8C0GRyxPUFItpP3b9Ze31a2oaWS98sq55ZKuNLfI/uX45PvIc/LPuW98rzc8hnsb6NSfa8chxyX3FaPh/fJtrxWfV2ek8+sfo48X30fz2/WVt6jtkqBN4MCFwNkqDEo2D0Lml7YHHpgpGWSrm5tDqXZ5obB6kSH0YqWTpMIyCEQ0gLJdhpY0rqpWUU5F5PganF4YHEwytsFI6HTYhcBPS2t7Tiy/xAOvPQiDu4/IOZa0mLJ4B66yFvbO9HWobnNCZastGx2M7enRQNWg8kOA93sxh50GG3Cgmi2+2F3R9HrjsIuAnzicFbmYQoQjOism9Ec/JEsvJEs3DEJpBWXOOdfMviH1kpaLeMFUQmcGmxq1yRk9ob6RNojWjdp7WSQDwOD6Epn7bL5BGwSLG0+zs+MoccTFbWev2cKNGsETRkgtNWHUQ1TtLJJEJLuZQIMS3Vb2a8EOV5n2Qp4dgJI+rayTwIw96urtCTq76keH+/RF9nnuQBNPpe6VY+Lx9JSK/WjhZNu/WrdODb2wyrLZmPc6D03ayv7UlulwJtBAQV5CvIuhu8AVwQSVaz0owXkSPc1Xd7a3EkXzAzUsbmEC52wyTmQhMJOutGtDAoiYPp0LveAlvzd5RPWUkKs6NdkE8DY1tmNpoZmHNq/H4cPHkJzcyvaOg3oNFgEOHabeoTrnCAp3O82J0yVSjc+q5G1Apsdxh60dVeA02gX+y3tRgGgIqKcUd/BjIBBRosz+McT7oMnmIaTNZQBA4N6A5UtUxsRHmmtjNICqs3V5HxNVgYFMRDIUbFkalvCqjbvkzDK+y3eOAyOoABNjsPur0SeezhPk+mQInX9OVOgWUfQ5CdHCCLIyDl/BBgWCUrSTS0/ZYIU20u39lbAsxNA0reVz9DPZ5TP12/198jzEujke8jzW42TbeT7yvb6bfW9tLTy2XqXvb49QXijsVWf4zGrLNXPkeer7+P5zdrKe9RWKfBmUOBigAw1BgW7nJPJSlAUVkmrs7IEpU2AHudJck6lBnkuGK1ODTa7LWhu7RTzJtmGIMl5nUymzkTq3KfrnX1bHR702Fzr1kxaJuk+7+42o6OjG20d3eKYlkoL3fDM4en0iSAkHlvttIry2Aez3SPyYDIXptXhQ687KIC229KL1i4zmtsNaGztxuGmdhxuaEVzh0nMk9RSCWmR3wROhwDPlIBMRzAFzue0+rU0RM5QGq6K690dy4v5mZyvGUwNIJgahD9VEuDJ/JqsBFEJpGLuZiVwiDDK86LvyqpCDhF9nkKP55fIovlSaRrGiSVRbw6+NqH7veny+jXuS1c2tzyOLZ5A+eSr67VxZB5/XpWuiG1viw3BPbO63o738N5dlchyfb8bzdH8aQ0rBG0GU3LOIYGGAMMiYY/3SKDSW0ClZXAr4CG8Esr0ZbP2epjic3gvazXoyrGwT/098hnnAzTlO9Diqi9ybHKOqf7dpcWYesrC8bPKIjUn/OvLRu8pxyA/B317ta8UeLMooCBPQd7F8B1g7kqtaoE8FqtTBOVo8yTN6/MmOc+SFk0CJ2GTYNfWaRIR4K1t3TCabOuBREyRxD45X5OVbndW3suE6bRSmiyMMndrEEmYdPhgZzolAY5B2Fxc+tEPjy+KvsIgJqdmMbuwiLmFJSwusi5jcXERS/MzWJqbwsL8DMbHxxEMx8B5pEdbOtHUZkS7yQmzM7yeSojphCyVPJbcJ/gRKgmXtGz6wn3wx3IIJrIIJgoiUEgGCAVTJQGaBM5AsgRPxY1OGNWqfv6mlnOTsCnmdIaz6PWnhUudoNsb0CybDAyqZ7koLJqEPlmqYZIAKgv3JRASEjcrhErZjtBZWH1ls6YCNmVbueUSlSxvJOpc/0Ba4KotmrwuA4LoJiYgbdRmK+CR9xO4ZJDMZu2rYUpCF8/zfvl82Q/HV30Pz50P0CRQckx8PjXh2Fh5LMFPXudW7su2Unu2Z5VFWkLZjvfIvtiG/evLZjrq26h9pcClrsDFABlqDAp2ZeAOI8i5fKN0mzOFkbQ80oVusvTCSKska8Wq2WWyo7XDIKLAJWxqq/Zw5Z5KuiKHZnns4XxNJmQXwOmGhZZUXwSpbAmJTD/cASZLjyKRG8DQ2BSGytMYn5rH0soalldXsbq6ipWVFVFXV7Tj1dU1rCwvYnlxDkuL81heWhTbqakphCNxtBs4b9NVScgeg2V9zXJt3XIG7bhCaRE05A73ibmaQQGZBQGaIREwlIc/noc/URC5NYNJwiYtmwNaRHoloftrg4W0eZ10n8tK2KQrnWmW6KKnq94d6RO1nr9llyRo0gKqL/Ov/lRYKrmaz7//7OfrkElw5DV9YRuCLbcsG1k05XxMJmqX8KnvY7N9whsBZaNCKxqvSbiRbXgP4Y6gQ3Csvs5j3ifnTcr7uOU5WvJ4r3SDb9aeffBZ+sK2dNHzflbu65+/0T185kbvsdlz5fO20maze/XaUCO+o7Rqcku99Lqxvf4dq0GTY+HnwPvYn9R0o/fcbEzyfdRWKfBmUEBBnoK8i+E7IPNaaq5zbY4mYZFgqQGmBpndInpcs2ZK0KRVU+TXpPu70yhc7QRMkeLIziAizs/0w+4KwuYMwGr3atZNusKdfsSzRUzPLWFhaRUzS2uYWTqOleOncOrUaZw69W84cerfcPzk6fV68uQrOHnyFE6dfEXUkydPin9L1tbWsLqyImBUAOkygXMOc7MzyBdKcPpiMNoCsDiCsLoj6PXF4PRxDfMkXOEMPNEs3AwSojUzkkUgkhPVH8uD1RPX0iKdnafJvJtMg3QWOnnsT+ii0yv7wqLJ+aBRuthzGmyKwCHtuXx2PcslCZp6Kyfd4RIGudW73quBlG51fVtaOzdys0vBmaid7WtN2C7vU1ulgFJAKXApKHAxQIYag4JdO1cFcmlzKTmfUgTt2N3rydNlHkzh8qZVk651Wj7pGnd4xZxJnjNb6CavJGR3SRd4QIAm51ZyTXGD1Q0Dc0vaXOj1hNA/VMbE3CIWV09g5eRpLJ94BcsnTmFNwCUh89+weoKgqUHnqVOvCgA9deoUCJmsp06dELBJ44VWj+PEiTUcX6X1c0lYOxcXZpEvDaHHEUaPKwybJybybNq9cTF/kpZGGZEuQTMYO5v+iHk3mQ7Jmyis59UU+TiZg1NYN0sIciUhuaJQoiQg1Jsoivmbsm/C5tmI9Sy8MR7n6vpzdcmDJi2WerjUg6Temql3u+vbVO9z2UlZ5BKUXCFIFaWAUkAp8GZTQEGegryL4TvAgB0taEeDzZ5KKiIuO6m50TXLprkyp1ICpmapDMDuprXSL6CTATpMZ8T5lvKcSItkcaLLwqUZ7aLS5R6IJDBcnsDMPOdaLmF59bgAzvnVk1haO4WV469g6TjBU4ImrZystHjKegKnTq7g1MlVvHLqhO782bYnT57A8eOaxXNycgq+UApmRwQWVxRcrYfzNenOJmwysMcbzSIQzSEUKyAU1yqhU1g3Ky50CYvc0qrpT9G6yah0gqi0dhZFEJE2R1MDTAmnWuQ60yT9EoLmVj/kEhY5j7O60B1ePb9T32YzGK0GTQmVP9W54GVwkL4/ta8UUAooBS51BS4GyFBjULBL97ZwceusmRIm5bxKHotgnYqlUgbs9LpDAjTtroCwcDJHJi2fzJepBQBp6ZAIlnSxs1rsXmRz/SiVBjExMY25uVlMTE5ibmFFuM7nlo5jYe2UgM3ltVPCorlGV7kOMk+fPo1XXjmF06dWcWptDiePL+PUSQ00X3nlFegroZTHvIf7S0tLCET7xNKU6+ueV0CT6YpodfTFcgIymdCdsEnIJHxqsMl5l8yVqcEjoVG6zeU8TsKmqFxFSFhDtWOxfrpoTwsorZ7avfX8LbvoLJpbvawETcJhtVtc3sfAH15nQJC+VAPlZseumVVxGwOCZBsZHKTvT+0rBZQCSoFLXYFzA3m3YLLBhBWLC6eXtLnvv6DLq2M4YenBivEFlK99o2B1E2azP/mFR5yXEz/LYfa6Nzj+Gx7BIrWw5vAfZzYYtdSq4REMXfkGn7V+/znU7MwyTlt7sGI5iskbrsO5+A4RElkdnpCoMvKbMCnOecNweqNw+SJw+6NwesMiMly4zW1MO8QAH5cATAYPyaTqnONptjqgrQbUiy6xBKUbfdksSv0FDA+PYGpyDGPDJUzNLmByfgWETM7TXFg5geXVk1hZO4W1E5yXyUo3uWbJfIXweOo4Tp9YxPGlSRxfncepU8fXgbIaNCVs8jxd7StrqygOjYs5mUxzRJc3IZHzNOnmlrBJ4PQxvRHhM5oTsMktj8U5WjgJohVLpgRNAZQCIrXodAmjPO/TudhD6RJY61kuOtCUgT20UOqDdiiCHjQJgbRSMvqcAUD6wnace6kvG83FlCCp38oVgPSBQLRuqqIUUAooBd5sCrwhSCAwBcaw81/HM/iPchjTz9+J0joI7QSoziE07fQD/VkWz/8Js1m8DR07Gvt1GHroKFazy/j/dvTM01gONGLkDQNdvTQ7g/+3HMTiQ7e8IeD0BOJg9YWS8IUS8AZ5HBNQSbDUV8KmtF4yYTotlF2sBgvaOw1o6dSWh+Qx0x1ZKuubM1Ld7Q2jWOzHUCGNgWIRo6OjGM1FMFoeQ3l6AZMLq5hZWMXUwjJmllaxuHwcq6snsXpcC/ghLJ44dQInTx4XrvJTJ5fxyupcBTQXtPOnTgnLJa2XmtWTYKnN5zx1SoIq53Cuivmcq6vHsbKyhuPHT4h0SfFMUUt3FNaiwYXVMpoXFkyCJedv+qLaSkIETs3SqS1nKSEzmNLWTQ+l+xFKD1TqIAJpRqqXEOL1RL+Y08l91nqWiw40q93fhEZZqkFTAiIhUp/uiIDKa3oArQ4Ekvfqt/r5mV+OaimSuJVFRqrLY7VVCigFlAKXsgKvDzRvwWRzZmNr3I7EOIOflD3w3f4+FHYEbfWCphoG/3pA89o7MZfZKWBWj+U0Zszfg2dHOunhvd6a8T8PPa/bwhmIpCGrP1yBTQGYmgWTcEnLJi2cnHdJNzpzap51h1vRbrCgo9uMNiZgp1WTq/pY7OC8TovdLe4fLJVQHshhsD+DwcEhDOVTKGbiGBmfxdjMEsZnFzE5s4DpmUXMzq+ISPTlpVUcXyNcapDI+ZZawM8aTp1YxKmVaQGaJ1YWRACQiEg/Rde5BprSXa5ZQo/jxKk1aH0QNDXYXFs7DkatLy8toTw2LtIdMZ8mo9G19EOahVOzambFHE4CpwgaEvCpWTu1FEj9IGhqlsoBhDMlRDIDiPYNItI3KI5DySLCzM+pq9XfuHN5fEmCJsGy2kLJNEWySNDUwyehsxpi9ZDJ/RcraZMIlPIaLZssPCfTHsnnqK1SQCmgFLiUFdgxaJ4TaKpS7MwCIo98Eh1X6MFoq/16Q1PV+PSHOwTN0u0H8Mpm0wn0/da0fwavls3Y//E/RWrHwHmeNHt1AEO3f2DH1k1vKA5RK5ZMAZaci+nUlo7keuWMEpfR5tw30CUu1hvvFasE0brJVEddrFwS0sLk7k4woIhR7OF4CmODRZSLOQwW+zFYKiIdsCObLWB4Yk5A5sT0PMYnZjA5NYfZeaY8WsHKMvNl0uJIQNQsmzKynKB5kqC5PIO11SUcP05LJSPR5XzOs4FDGlyyj9UKbK5ibWUOy/OTYs7mwsI85manMDtVRiieFcnbHeHMOmzSssm10EXwTlSzakrrJi2crEzyLuZ0pgiXJQGXsewgktkhxLNDiPUNIpopIZwqIJRkQvi+SlJ4ld5o/U9QWjTl/EwCJc8xxZHeeilTHtG1rj/Pjuia5z3SLa+HTzkXk/M0JWjKc9GFEwo01z8JtaMUUAq8GRTYGWh+FrPZzRe/eEN6nFlA4JFP4Ikrrq4BUs4TNG30QjsAzdLtLfjJqxtNwtyo49rPnVny4smP/zFsO4LN86jZmRmU7twZbHLOJaveasklIPiy4nsAACAASURBVMWKPgRGAY9W4SYnTBI4BVSaGPjTu2HVVhFiGiOHWC2IcEmXeTEVRSHXh3w8gKjPjcHRaZRnFjE1uyTyaRIyp2cWML+4qlk0BWiuCosjQZKWR1YC4yvHF3ByZRYnVxewtqYlcF9bPS7c4CdP0F2uzeckoJ48sYYTx2kdXcba2oqwfhIy5yYHsLQwh7mpMcxPjWBuvIjhgQK8YvlJzX0u8mtGadXUqjeipSUKRBmJzgj1PgQEaGYRiOcQTRUR6xtAIjeEdG4Y6fwwUrkhJLODiPXxWj8i6QLCqfx6rf0buPOWl6RFU2+prH5lgqTe2klLZzVs6u+RLvWN3Obv0s3zZDT6hbZoMjm5fqUb/XvIff5PiwnIZSJzfZJz2eaNbrkEpFyLvda+NkqevtG9HD/HLJOx8zn1eIeNns1zMlE7Ndysso0qSoE3gwK1g+YHMGaZ2eH8wh0q9OoAGm77ixpg8zxCU/Ur1Aia9YJMOZwzC2Z8/eq3w1ozbJ5nzV7NwLuDeaV0h/9CFaDpEsE8BE1aL2mlJGTqQVNGkncY6T7vAbdy3iaXmTSa7Egn0xgu5TGQDiPqMKKQyyBsaka2MICxuWVMLaxgbnEV8/PLmJ1fxvzyKuYXVzA/vygSrs9Nj2FhZgJLS/M4vkZgZDqjFZxao0VzDmsrZ0FzdUUDTc3qqbncT544juNrS1hbXcTqygJWVxdxnGC6PI+5yUEszZaxOFPGwmRR1LmxLEqlPHyxClhWLJkSNLkVEegiEIhWTFozuWylZqEkRBIo49kSkvlBURO5EpLZIpJ9RaSyhNABkaw+mimCtZ7logBN/Rrk+uUjaVWk9ZLWR1bu8xzhkdHleoCUlko9ZEqrJM/xGWyjL+xTrgwkXeQMBpL3SVe6THV0sYMmV8WRQMdlLeW+frUc/fu/3n0JvNXrpG/VnxzLVm0IdrJd9XYnz9rqGdtd22oMckxsU8/CVY/kCkj1fI7qWylQK2iW7uzBv59749wvfAAEqDuvuhJHtnSjn2do0o+yFtC89ltYWdgk+l7f1xvaP4NXs3tw02XvgK8m2Dzfmmnjs9Q0tmtE2iKmLqquMrWRlqZIW6tcWz5SS1lEoJSA2dZtQWsX52haBHC2G60ikXs6k0Mx34dC3Ie4rQURlxXFvgRiwQCGJucxRmvmHOuSgM25hWXMLSxidnYOY+VRlIeKGBkoYHSohJnpcSwvL+DE8WWcOLGEk6vzItp8dWVpfWnKlZVVLC/Tarkm5nKucR7m8WUBo6vLc1hZmsXK8jx4z9rqsrBiLgxHsDgziuXpQSxO9mNuJIP5wSimRjKIpRlxrlkwJWjKaPOAWJ5Sg0xfNINANCPc7nSL0z1O4Ixm+hFL5RFL5xBP55BM55DoKyBF8MwPCuAkdNazXBSgKcHuQm5loA/hUo5DRqBLV/rFDJoEE4IQ1/HWQxmtb+caWtgfl3LcSZGQttk9tFyyDdcg1/fN/xVeSAsix0SwPl9F6nAh3/l8vat6zoVXoDbQvBWL5X8/T4M9hexzn8LVWwLU+YYm3atvC5rnwfK7PhxNqw9c9gc1zNm8EJqtIfLgh2oYG0HTr6s+kXhdJlznlsApoZOBQFoC9rPBQLRkrgOmoUeApsMbQrFYQl8qgXzcj5SnGzFbO5KxKAaKeWT7h1AYHsfg6ATK0/OYZCDQ1DRmplknsTgzieGhErKpBDJRP/rTMUyODWJhfkrA5QlaM1fnsLo8i5UVLje5iMXFRczPzWJ6agyzkyNYXpzF8VXNkknAXF2cwsrCFFaW5sT66ITNhdkJzOY9mB8vYWmyhKXxPOaHEpjv92FhKIqp4T6E4rn1NckZHETg5CpB2jroGmgGomkEo0mE4hkEE9q1cCKPcCKLSKIP4UQfIskMIok0oqmssG6mCkPrFs/1r1UddhRobhIEpF92Uq4QVAtoSjAiKHB/s0JYYxvWzUBQ3xf7kZbEjfpkP4SiWl3a8tncblVku63ehffr30cPurLvrUBTjp1W2M20kP1wK8e03dg5juqxyHurz+v71+9vB5ryM6pl3Pp+5X3V45Cf8Xbvpu9L7SsFXq8CtYBm6aEgfvZ6H/A67tOsmpfjvk3na14IaKq8yHageXMjfnIeLL9S1u21kkFVF0azM+UGvLTp5yjHdg1sXIfcFRTrkTOHJt3oVqeWW5OR5lpydrmUpFdEnYuAoEp6ow6TFR1GzW1OC6fJ4hDu8XTEh3jAg4TXhqTLgITbikwyjWKhgL7+YSSz/egrDGJ4bBrDw6NIhoJwtxxB27OPw9fZiP50ApFQBAm/G4V0GOWhPOamylhdnBRzM08sz2BlYRpL89OYn5vB3PQkJseGMVLsw/hgBnPj/VhZmBGu8rWleawtTYsqQZPLUy4uz2My58PscBoL5SwWxvswN5LEYsGLpVIQiwMRjA7m16PP13NsxgvQLJqa6zwYI5CmBVgyopwQGkxk10EzmsyCNZLsE1ZSutIVaNr71i2L0sJY65ZzK2tty3YbWTMZ/MPCrexrO9DkvEIJVHKrd7NK1zbb0fIo21RbIflcadmSbQhh0h0uf2T0WwIL224Ha2wn+9H3XQ08HKt+jGwrLXsShuTzOYdS9iW3sq1sI8/LY/1W6radi59jrB5TtXZ8LqvsU45jo/fmte0AUf/ecszyc9R/RgRD9sf21aW6D/19vEYrLgv3q6sCzmo11fG5VGB70PwIJgPHd/DI0ygHjuKh669e/y5fe9tzMAbKeLXmXtYQePB9W1g1Lww0ieFvCZo71apmQbZoWIsFmEB3gTQ7M4LGm/4EiW1c6Haxug/TF2kpjJgn0yYSuAdFkJA+vRGv0copLZvafE27yKXZXVn9x+HyoRB3IeI0IuRxIOwwIWxtRczrQibTh1wuK+YwBqJJJNN5DAyOwHh4P75762fw+7/5m/itX/9tXP2W/wcP33Eb7CYT4kE/BnJpjJaymB4fxPJc+Sxozk9hYWYMs1NjmB7TUial/HYMpP2YHStgYXpCWDyPr3Hdc1pAZ8TczKXFWSwtLQgX+lg+hpliBHPDCSwOJzA7FMd8zo3FnBML/T7MD8aQyubh4hKV4bMWTebN1PJhFhBMMpK8gFCqINIb8TiQyAprqOZCLyDGuZty/mZOm6dJt7lynb8O4KQ1UsLhdls5D1Of0kgfGCStmexnO9AkcBEsCTW0WBEgCA4S4ggNEiQIQjyWcwIJf7LIc9KNzHayL96/WXn6qadE/4Qv9lFtheQxr7ESlngsIZHnZHu6rvkc2Y7PZztuWaqBiu0JT9wS3OQ49OAo33ujsct32w76eC/7rh67hEn92Pg8jolt2a98b/kO8r3ZZqvCfvT9sy37kO/Da1Lral1kv/o++F2Q93IM1EzqxH6lFlLvWjSRz1FbpcBOFdgWNK99DCdO12iiE5HjN1W+35fjjsv/QBcZfR0GHvHhlZq6OoPTgUdw7Vuv2CYw6Gp0XHb5+t+T/Lt6zfY2M85mYt5cnZ9ln8N1G/xH7zV9veb6Bgnbd6IVgDNLWViPPogb1vt9D25/rhOB8unNB7rBlTPlo7j5rVtZgHcCmnOw3Panm2t61W143hBCueZo+n9H+egXcWQb0LR5whDVqeXJJEyyMgpdJmuXkem0bupBU6Y90qc3cjg9SLq74O44BI+9B0GHGV5TM0IeF/L5fuE+D8ZSiCYz8AcjMBw+gC/feAN+89d+Df/9//wtXHHldbj+5i/iD3/v9/HYN+9Gr7Eb/bkMRoeKmBkfxMr8OE4sT2FtcQIrC4wcHxau8rHBLAYzIeSjLgwXkpge6cfi1ChWZiextrSgBQAxcIhBQauLWFxewPLyEqYG+zCd8wuX+cJgFHOlMOYyvZhNmDCfMGOhGAT7doXScAVTcIfTIp0RA4KYCzPEJOxc4aeSqJ15NANJrhaURyjZvx4YJCPOZaCQFhDEoCA1R7NmaJRQyQhxuc+tTL6uP8d9Wj6lNVMPp/qURvp7tgPN6t8AAgR/qAgNLBJQqsFFwoUEPUIR79NDhoQlnt+qEHrk/WzLY1mkJU2CjTzPNvq20uIpAVm2k9vNgEpelzBFKJSF/W829q2uyfs320rt5HU5Nqk5z3Ofz6h+b74ntdqq8L7qz0t+jvr/HLAP+ezq/vR9yHv12ujbyz7YThWlQL0V2BY0b+/Bf9Q0CAmH/DvfDBB3MH9xyYzb33oZ/vryP9xhMvez7ljxbjWOX4LmH132h8hvA0WbaVb7FIMzeHWkGbdfpf0mXn3Z2/Cjy/9QN5fxFhTMo6h5VuzpAB666jJcfdkfbGE5rNWiSdD8M+zZMhjrKnR8fBf6aswPSvf5w5dvnbbK5olA1Iq1kq5zAqXDG4bLH4XHFxGWTbH0pCeMHocfZrsbFptL5NckZIoq0h450OPwwG/rgP3g07CZOhDoNcFjbIHf40JfXx4hvxdubwh+fxC9Dhda9zyHr3ziJlx15VX43f/yq3jLb/w6fv+3fgdve8sV+ML1N6Bx7170pdIYHRnC3GQZa4vTWFucFC705flxzE+PYnpiFOWBPAazcWRCLiQ9VsStHYh0N6I/4MTsxAiW5iaxsryE1ZV5rC4vYHV5USRpnykPYjLjxtxgDPPFkKhTSStmQy2YDTZjLmXB3EAEmb4MnIE43KGUWLpSLEkZr1gwK5DJJSbFCkG0dqbyiKRLSPSVRAQ6o9BjfawDla0Wmc7z9Sxvyjma+uUjtwJNua65DPZhWzk386c/+zn01kxe2w40CYOENgk/EqAk7EnIkMfyg9XDhYS0arhhW9lO3rfZVo5DAqd8nrxfD7DsQ46L1wm7ejDa6BmyH/01wpw8L9+bx7LIc/JYv5Xj1J/bbJ9jJaTJe6r7lWPQvyPbsx0/F16XVfax2bN4nvfp34PnpF5SV3m/fLY8llt9HxyXfC7HUw2/sg8+QxWlQL0V2Aya5PnS87naUhqdGUHDTZq7fEs4vOElnK7FGib7u+wd8L9O8Du/oHkdhhtGa9JKm1epQSYDeTZ+v53kLJVWyLfrLMhVwF2z67wW0NT6Lt1pwYlaLNSnA3jk6q0g+BrY3UFR6S4nZNKaKeZlekOwM7+mV1sDvdcThM0ThNnhh9HuBpeVlJDZzfmall50iCUnnfC47DC/+Bi6mw7DY+2C12aAy2ZBMplG0OeGyxeC3eWD0xeCy+bEsX0v4cPvvwGX/e5l+PX/7VfxO//7/4F3X/VH+Me/vRkt+w8gm85gfIywOIXjS7NYW5zC6sKkgM7F2QlMT42L6PR00I3mZ7+P733ps/jMu/8UH7rq7XjgszciZevG7FCfuH95eV4ECi0uzGBxYVbk0BwNGzFTigjInC4EMJ2wYsbfhPlIGxaSJizkXZgfSsEXTsEZJGhmRDS6L14Qa5f7E9oa5oTMs0tRarkyReR5Jd0RoVIDTubTLCKSLYlaz9+aXwrQJDxWQyOtniyMLJdzOvUWzmpY3Q40CRASMOkWJ0BIS5oEku0Ahddlm2q44VglhNT6hZDQKi1vm92vh8utni+fW92Pfj4k33mjPqqBUPalfy+6kbcqvM5++D7UlM+Rmsv7qsem75/XNqry3o22ekiU1+X7yc9VnpfP1kMur1X3Qb2lZrymt27KPvgMVZQC9VZAAuXG2/eibNFWRttuHJr7lvB05TZu0lrnMUp42q6/aqCqOj5vFs1a30ubf8q/+60j669BsebAoleRfe7jwpK8uSXyXFo0pca3Yr6WbARiXutWEHwNrCL45yxgCmumJyTg0+oOaBDK48rcTYvD9xrI1OZpOsSqQEzgTvh0OWzoevExtB/YA4epDX67GU6LCclUH2JhP1yeINyBKJyBGByeMNLxBF7Y9UN89lNfwMc+dCM++K734R9v+jS+d8830d3QiFIhh9mZSSwtzmFtcQ7LBM3FaawuMpp8BnNT4yJ4yNJ4AN/++0/go9dejT9+2zX43O0P4k+ufSfuvPEDSDTvwfxITgQPLc1NYH5mDHOzk1ianxEBQdPFMOb6g5jN+zCTtGHK24C5cCsW0z0CNBdLIQwPZGD3xeAKpuERidvz8MQL8CaK8CWLIHCy0rIplqJM9gv3uUx1ROiMrls1BxDJanW7v/E3cv28gaY+qIbQVs9KiNS7zwmQ+rRFdKX/9Gc/F1UPoDIAiK7zjcYn0x1tJDjBkj8eevioBpLqY9mPHi4IKeyHAFVdCFi8tpPC9vIe+Zxql7gEOMIPC9tLON3oWbIfXpMwy3OyyHfQn9OPQ7aTWwnk+vbymn4rnyunGPCaPCfbVR/zvIS66veW92y15birx1XL5yj71EO8PCe3+v+csE8WOX55LNuqrVKgHgpsDJgSJGoHTel63tp9q/W7uZWUgUQ9sJjNsJgPVwKKrtjGjSvHusn2vIFmjSAnLbWbTi/Qv8fdWFmqJd5fguZW8zRrHB9qt2gWr6zViss+r0PHFpZpOSeTgMmAIM7XtLpDsHqCIGhaOS+Tx86g5ja3uUXSdmnNJGhyn0tPCtC0OuBy+2Bu2otjP34GptYG2LtbYe5sRaYvC7fNCKvdgV5fGK5gQkS4p9N5FItFhLw+tDU248kHH8a9//AP6Ny/D/GAD5NjIyKyfHFhXsAmo82X56exLKBzBtMTw8hGfTj2/A/xlY9+EB+85iq864rL8UdXvA3vvvIK/Pav/Sq+9/mb0G9vw/xUGdPjA5gaK2FmckSkOJophkVA0GzOi5msGzNJqwaaoRYBmvNZJ+b7/SIKfbCYE/M0HUGuhZ6DK5aHL14BzES/toZ5JTAonCohmCyKYCERMJSilbOESHpAbLnuOWs9y3kDTb7EZnMlN4K6N3KOYFkNixJ09ZCpH48+KEhaOPVjkNc3+zAImIQSQpMs0mUr4bNWQJFWOr1bVYIsn7FRIbRUw4m8R1rM5LEenLaCHQme1c+TMMTz8p30bTcCx61AUz8GjlUPknyGBET5XLZnYTvphhYndKAmj7mVIE1d5b3661vt7wQ05XdAft7sV0Ku1JzP149BzpuVn5083s66u9WY1TWlQK0KbA2atcLJz7Bkvkv8/tU0x/F2E35SDmPZbEGPuR3P3/Yeca/8jbjyrQwkegf2iKoPKNJDWI37Fxtorket12KpvdhB8xps/p8G/Tdwe3jVAFNLY9RbCQwiWDLlESGzxx1CjysIizMAk80tYFKuAkS4ZOJ2kUfTaAVd6AabSwQMmU1dOPrCLrQd3ovOI3vR0XAQmUwKPR1HYTSahSWV8x2ZSqnH5kI8Gkeurw996QzCAT8cRw+hmEliZHgI09PTmJ9fwNLiMhbmZ7E4N43FuRksLMyK3Jgz5QJi9i4073oYd9/4UXz4qnfgLb/xG3j7r/8XvOO3/m/c8OfvwQO3/A3aHroLY4UYRgfTmCwXBGzOTY5itpzVQLPPjZl0L6aiBsx4GzAf6cB8ukekO1rIezCX92JhOI75qSGRhJ3pjtwCNOky1yyZjD6XCduDmaIIFPKnimDVrJxFhOIF+CN9Yr4nNahnOa+gSSuiPuhGD3Lnet8wvvQaqybnYbJyDKx6yNTPy9Sfl2OSqwZt9UFIyxXBh7BAqJE/nBI8JJTJY9mfBCgJG7Id72c/si+5lffptxIiaYlkf7ItxyNBje3lebbjOKWVVA+KbC8BTvbHY9lGjlc+X7bldQnX1YAmtZD3VG/5TDk2+d7yOTzmdQlhcux8rny2hFN5T3X/EvjYnm1Y2Y/+PwbV9/C4+j14Tn4+1Z+j/A7I8bN/Pk9qyHvl58R31Y9Jwqe8Lsep/+w2Gp86pxR4IwpsDZq1uoPPgubfX35VDWuVVyDxinfgjsveXgHKd6BjywCUGsGy2mp20YLmBlHr1WO/8pcHNKVFU3ONa9bLHlcAPUzWzq2LlkwfNJe5Ey2dJhxt7kBja5fYP9ZpQENrJ1q6zAI0GSikrSDkwMGXnsaBF3bh6ItP4ejLP0IyGYe9swEtTcdEIJEzmBQW1NYOgwgMSiTS6M8XUcjm0J9JYXighImJaczOzmNhfhmLXAN9fhHz83NYmJ8XSdqXFmawND2KjK8HR77xJTx0y0341mduwac/cj2uf+8HREDRC/d+A7HmvUi17EExasP4QBKTo3lM0qo5XsLsSAYzpaiwZk7HTQI0p3xNmI10CtBkuqO5rBOTkS7MpK3CujlZjMIX1qyadJ8TNAVIpksIp0uIEDIZkZ7SYJOWzQDd7NEsnAG+d0SzFLtDb+RnZNt7zytoytHQBS1BkJBXj0rX+U9/9nMBl7RmyuhyjoHX5DP1EMkxyfO0YBJM9ffJ8W+2pRVKQgwhgpDAY8IDS/Wx7IcAxXZ6qOA+oU32x77ZD483KgQVQpNszy37lQCmv0ffjs+Q49O34X1yXLJP2U6el+31Y2V/BDG+P9vJQvhi3a7wGfr3lu8hLYGEOzke7ktNpHbVY9M/T7aV98vPSN+mel8+X3+ez+J5qYf+Gt9djp9btuWYpBbUVf8OHEP1Z6Qfp3wv/TPUvlLgXCmwNWju3HW+I9D8BbB6nTC5VT8KNCvgX6t1envro/47c64smnKOJnNjWuxcBUhbjtLi9AmrI4/Ndo8IAKJrvLndgIMNLTjU2IqjLR1oaNVqc0c3mLydrnTNne5Ee2cbXth1H1566mHse+4JJONRWFsP4sj+fTBaHSKwxhtKot1ggdliRyyWQV9fAYOlQQwNDGB0dAwT0/OYmVvC/PwK5hZWsLCwLKybCwuLWFpaEnMsl+cnMD2YQu/j34Z9/wtwtB1FsNcE45H9iNm6MZmPYXYoi/64B6WkCyOFMEaLCUyOFDA10idAc7IYxlTagSmCZsyEcV8TZiIdmE2aMZvpxUSkGxPuw5gONGE+0Y2ZPhs8gQjs/gRc4T54Y7n1iHPO0RRQyZWEwhmRDsnDHJzBNJyBFHp9cdi9MTHfk3M+61kuCGjW84VU30oBpYBSQClQmwJ6aPjF/Vrn4AGopNipyXW+FRie62sKNC8J0GSkOatMV0RrZI/NDbPDC6uTlkyvSGcklp60OsSa5o2Ey5Z2HG1pF6DZ1N4FWjZbu01ilSCCI6GTrvSDL+3G0w/fKUAzGvLDcPh5PPeDR9FutMDujyMQz8HJ+aEOHxLJHAqFAQwODmFgYAgj41MYn17A1OwSpuaWMTlDaybd57RurmBxeQmMHl+aHcfCeD/ylmMopcIopblWOa2Vg5idGMLsxDCGSxmUsjEMF2IY6Y9ijO7z0TxmRvtEneoPVkCzBxPhToy5j2I21I65uBHTcQPGfMdQtr2Eqd4XMRtpwlSqB75AAN02L3rcYfT6Yuj1x+H0xQVI8lhOOej1ReHwJ+AOpOANZeCN9An49MdzYK1nUaBZT3VV30oBpYBS4CJW4Bfh8rVWxdpzQ8po6q2ji7d73jm/rkDz0gLNyjrmTMLOanF4QKum2eGDifu0alqd4DKTBEmCIsGypcuEFoMZrdx2GgRw0r3ebuwRkegdRjOeefgbeO6H9yPkd8N05AU887370NplgNHhQyCahTeUgNMbQjJTQD5fRH++H6WhMsqTc5iYWcTYzCLGpxcxMb2I6VnWJWHlXFxcEuucL8xOYmFyEGN9IYwNFjA5OihAc2qkiPJADgO5JIq5BMaGixgtpVEeSAnQnCjFMFPOYnooicl8AFNpJyajJkwE2zAZaMV0qAMzCTMmoxpoDht3o2x6CtNsN5yD0xfE0TYDjnX3oM1kR4fJhnYGRQlQr1iEmS7KF4U7lIQ/ltVWEEoy2Tv3c6LW82dKgWY91VV9KwWUAkqBi1iBbcHuuhdwupbAZ8iE7Zsla38twG773HNl2VSgeUmAppyjSatmj0Nby5xQyRWAeI2R5wI2bW4YrFp0uYww77JUgoEMFgGctGoe6zQKq2eboQesXY4Q9u4/hOce/yYclm60Pf8Qdt3/dXR0G9HabYbdG4E/koA/HEc214++vhyy2TyKg2UMj81geHJebIdGp8S66CNj0xgbn8H09Dzm5zX3+dzcNBamRzFHC+X4ECZGB8Ta6IP5BPLJIEr5FCbKgygPFYRls1xKYmwwiWLEitmxPKYHE5jI+YRFczJmwGSoAxP+FkyF2jCdMKEcaEPZcRjDnU9hyn8UM6N5zI/l0et04uVDjdh/uBkNrV0iKMpocwoLMVdWcvkjonoCMXhDMfiiybOAmcoiks6JWs+fKQWa9VRX9a0UUAooBS5iBbYHvluxWEuuRL5jJXXPlgnbzxVA1tqPAs1LAjT1UefrsOnwiLmaPOYcTrrPtXmXvcKiSasmo80JnHSRExiPdZvQRstmN6tFQBcDhO5+9Cl02ANwu12wdTSh8Yl7cN/tn0FzczMa2zpFwFE4nkE8nUc2W0AuV0A2V0RpZAIDYzMYGBxHvjCI/uIwBgbLGC1PoVyexsTELGZm5jE3N4eZ6QnhJp8bK4jt1NiQWDaymApiIBvDJI/HhjE6mMdIMYXhQhRDGQ9GUm5MDacxXvBjMuPCRNyCyUgnxvzHMO4/hslgK8ZC7Rh2HsaQ5UWMmJ7DVMqCpZEUMomgsOo2t3biWIdR6EFAJ2ASLLUahcsfhMvnQ6/HCXcgjEA8g1CS1kwFmhfxz7MamlJAKaAUuPQV2B40dzBPE2fwanYPbtg2aft5tG4q0LzkQJPQSStmj8sv5mhqAUKe9aUmCZZMZUTXOLeEzDYBmhYc6zYK8GozaC51bvcdOYKvfOcRjE4v4mibEYbWBhx54h7cccuHcODlvTjS0ARvJIVkth/pvrxmzcwV0D8wiuLwBEoDo+jrKyIRyyDGdpEEcpkC+vMljAyPYXJiSqQ+mpwcxeRoAdNivmUeU2ODGCmmMVSIY7I8gIlxQmYRw6U+DOajGC6EkbQ1YHoginLOi0nWlB1jUQPKgVZRx0PtGA+0YsTTJEBztPdljNr2glHpxQQ1cQjoZg5Rzl8VFmB3QKykehnwOAAAIABJREFUxBWPHN4g7N4gnF4vHC4r7A4LHH4/gokMwjprJq2a9SzKollPdVXfSgGlgFLgIlZge9C8BsVal40U73kK2ec+BS6tmKrV6ljPdgo0LwnQXHedu7RVgLimOZedFPMzOdewUjlvk1Hnbd09AjQ5N5MwKUCzy4RjHQa0dtEdznmbRjjCKTQZbfjWoz9EaXIRDz72LJp+/CKO7Pomvn7LB/HCM0/gwMFDwpUcTfYhEomLJSrzhQGUhssYGBhBLtePSCSDgC+MkD+CaCCCWDCGWDiGYr6IkeERTIyPY2ayjMkRLbBndqyAqXJJgGZ5KIeJ8hDGRwcx2N+HgVwcA30hDCR64Tj4A0zkfShnXBhPOzCeMKMc7MSQpwmj/laM+Vsx7G7EkKsBZU8DRnr3YczfhFLIAIvNIbSglZcwzikHNpcfvZ6AqHZ3ZRqCww27wwG7ww6HywlPMCxAM5LJI9qXR6yvIGo9f6YUaNZTXdW3UkApoBS4iBWoCTSv/ADGLDM1reMtXvXMDCx3vBf3XXF1BXLOowWzGloVaF4SoMlAH1bCEq1ycm1zEYlegShGoMtk7Z0mqwj0EZBJ0DSYcaytA03NbTjW1iWAs9PiwsDMCjrtLnzw+hvwg9178eEbPo+jL+zGvvu/hH/9/Ifxg3vvxKHDR+AOcX5mDH5vEPF4Cv3FIfQPDCOf7UcsnkWPwQprayd6O7vhtbvhttgR9QSRzWQxMjiIyYkypsaHhEVzZjQHgubM+ADGh/LCmjk61I+BQh+KuTj6M0EM9fmQsB6B4YUHMFkMCYvmaMKGYV8rBlxHMehuxKC7CaXeIyhYXkLRtAcD9n0Ydh1Bf6AdNptZRNYTuvWWTLubkBmEwxMUW5vLhx6HBzaHGzanR6zr7gszyj4j5mVGM4TMflHr+TOlQLOe6qq+lQJKAaXARaxAbaB5DYrXPoYTp8/U/iavDqDhtr94Y8tHVkPj6zlWoHlJgGZzuxGsjDInaLISOqUlU7jPBWhqFk3OzWTUOaPMab1kAFBjUwsamlrBNEdN7d2wRzIYWz6Fxg4D7rzrX/GNe76Jv/zgJ3B49/ex97v/jG/98w2459absOf53TDZnLDT8md3IZnJI18oIRROo62jB0deOgzr4Ub07HkeXc/sQtcLz8Hw4o9gPHQQ0UAYY8PDIvBnamwAE8NZTI/mMFXOiSUmJ8olTIwOIp+JI58KoZAOotQXwHCfF6YfPwrH0acxkfdjLO1EOWrCoLMBRdtBFK37ke3+ERJNjyNx6H6kGx5EwbgbCdNL6LF0o6VLyxfKcXP+aq8nBFqBnb5K9Ybh8kWE67zX7Rfg6fRybfcIApEUwokMgsm+17jPa//j3nlLBZo710zdoRRQCigF3hQK1AyaV16HoUf9+I8dsCYqsHmkHiv+1AqdCjTrCJq1zt/dPgn89558Aax0jYvAH/vZOZlGm0ska5fBQIwyZwqftm7z+qpADOhpaGpBY2unCARq7jIhlB/C+NJJGB1+/N1nPoNbb/083v+hG7Hvifux++ufwt1f+DDu+seP43v3fxUt7V1o6+iCze4EVwby+SJobjZi92PPwNthQMZqR5+pG6FDL8P38l4EDrwE27OP4+CuXYhHExgqFTExWsLYYAbjgylMDKUwWe7HRHkAYyMDyKUjyKcCKGaCGEh7MJiwY/+jX0GfsxVjeT8mU70Yi5ox6GxEpvM5xBoeR2jft+H/0VeRaLgf8YYH4Wp5BiaTCSZTDzpNFnRbbLA4XLC5vAIkXf6wAEl3gME/EQGetAxzrqYnEBUR54yqD8UyiCT7EKqAZpQu9Ey+rr9nCjTrKq/qXCmgFFAKXLwK1A6adH/v0IXO1351BJYHb8YFg00FmnUEzRozEoj13a/Y0rp9yxe/DFbmvSRQygTtwlVucwqXudHuRqelF+0ih2bPekBQp8kAq7sdzS0twrLJdEatRitSw1MoL6yhN5TC/Y8+gjv+5RZ89KM34ekH78GTX/4Y7v3yjbjrnz6Ge7/6WRxuakZLZzd6nR5Eowm0thjx4L3fQ8tLRxBoMyBjsaJks6FgMaFgNSNv6kbPnt1o3fUo9jzzHLLZrJiHOTaYxVA+gvFiDJMjOYyPljA8WEAuHUQh5Ucp5UMhbkewey/2PXoHhuM2jGbcKMfMGAp2ot9xBLEj30do33cQ+fHdiB/8FgIH7kdPx2GYLBaYLFYYLDaYrTZYrHb02Byw2Zxi3LRYEjY9QS2NkZvg6Y/AG4ojEE0gGEsiGEshFM8gnKA1MwfO01RzNC/e32c1MqWAUkApcMkrsDPQJGx+FrPZV3b43qcxcvROvHQh5mwq0KwTaF6Hoecz+Hkt34QlM25/69Zru//RO/8XWBua2mG2OUW0ucHmRrfNKRKud1YSkYu8mN0WtDM/ZrdF5MvscbVgbLYTnmALGtq7cLipDa0mOwoTcxicmscPntmFr3zlK/jUX78LH/7Ijfj+t7+KH37po3jsm1/Eg1+9Bd/92mdx+EgDjrV1wuHwwukK46lde/D4dx7G0995AI79B5Boa0He2Im8oRMlqwl5UxdanngMjY8/jGcfuB9+lxvlgaywaBZTXgxnAxgf6sPoUB79uRT6kh4UUl4U4k7kgga0PPtdHNn1HREANJKwopywYcjXgnTncwi89E2EXvwaokfug/3QEzCZOtBjI1T2wmy1w2glaNphtTlgtTvE1u5wwen2gbDJJSl9obiwYL4WMgmaSWHRJGhGUznE0nnEMwVRa/koX28bZdF8vcqp+5QCSgGlwCWuwM5Bk/M1v4WVhf/c4Zv/J5bSL2P3NVehUKvb+1y0U6BZB9C8DkMP9eAnr9Yyj6KSyP+yd8C/xef5lsveBta7730QXRYbuhldbnOhw+IQFkymMhK1yyyORUqjThMONbWi3diFSGYfSiMNCCXj6LQ64E/kMTSzDFc0ji/846fx8Pcex5NPPYObP/k5fOurt+KBz/4Vnt11L3740B14/Dv/goMHD4gVhXodHnSanLj33sfwjX+4FZ963/vw5B23w7HnOUS5ZnnDQWQ7mpFpbUTwyAHYX3wOhx9/BEf37sVgLoGhfBi5WC9KaS+GigmU8kmR6zITtqKQcKE/0QtP24/QvG8Xvn/75zHoPILhYKewaBZ7jyJ06EEEn78dnhfuQk93A8wWCyw2i4BJuvVttl4BnIRMHutB0+X2we0NwOMNwuuPwBOMwMcAJyaiF5WWzSTC8TQiBM1kDrFUDvF0QdQd/kHvqLkCzR3JpRorBZQCSoE3jwKvCzQJDDf8ECeWdgqbZ/Bq2YznP/4nW0LH6x7TRiCjQPPcguYNj2AxMFabJVP8mWhLk26XxP+tV1wJ1vd+8K/R0NKFVmMPDDaXcJVz/1gnA36MwopJ1zmTsTc2d6KxwyxS9TR3/Bie8H2I5Q4jNzKM0uQsckOjePypx3HLpz6Ob9/3TbH84i2f+0f88xe/gMfuvBktzYfx/FP34vknvoWGhoMwW3thsdjR0m7B1752H75086fwr7d8Clf9t/+Ghz7/aRh2PQrb7h/A+dwutDxyH/bd8zW0ff9hHNv1KF5+djfyyRAGMz6kg2aUMn5wRSAmVE9HHMhGrCjEexHtbcLRZ+/Fgd0/wD13fAED9v0oOQ8L2Ex17EZ0/3fgP/QgLKY2AZS0YgrLJa2X0oJJ4HQ40eNgWiMNOHsdbrg9fngkaProQpegGYc/wppAKJ6qgGYGTOcUSxM0tVrPXzUFmvVUV/WtFFAKKAUuYgXeENS9LtgEzizFceC2v4RtIzA81+cUaO4QNM/xl/V0AA9dtf2ypH/3/j8G62VvuxoPPPZDNLcbRCL2LqsDHRa7yJXZ2mVGC5eZNGgu86a2Lpg8EeFe3/PjvTA6XsTAeAmjc4tIDw6jsaMTt93+T/jEjR/GMYMV8f5h3H7nv+Iv3/9R7Nn9NMxWM1780Q+w+7Fv4MiRl8U8x462TjQ1tOOeb9yP667+U/zNO9+Jt/zm/4W//fN344W7voKD370bX/rI+3H5b/wGHrzlE2h44G489a9fxcvPPY9CKoj+pBvpoAmDuQgK2SiSUS8SQQuirjb4LIfRse9R7H/qG3ji23ehoeVHKNkPYNDThJK3GeGXvw3/y9+C2dgq5l6+BjAroEnApJucYGmtbB0uN1wev2bN9Pjh8gTEXE0uNykBk1vO09RAM4NIggFBGURTdKFr9Rx/8q/pToHma+RQB0oBpYBS4JdHgTcEmq/bsskgoQE03va/0FbviHQFmhcQNP8TC+a7ce1b377tfyquuOJtYP3vv38l3vO+D4t5lowgbzfZ0WVxoMNkF4FCDBZi7kwuK0kLp9ERgDeWRY8ngvLCKpZO/QSza6fhjCTw9J6XcNfXbsfXv/MAssNTSBdH8fBjP8T7P3QDvnr7XbBYjDiw71nsff5RNDUcQLfFjnYmfW9qx6MPPo7rrvpj3Pz+D+M9//PPcONf/CW+9Dcfwb2fvwWf+8v34j2XX4b7/u4T+P5t/4Tv3HYbDM2NyMc9wnKZCZoxVIgJa2Yi5IDbcAA9Tbtx9Lnv4MAj/4LWF76Lh777LaRDTvQbdguLJiPNfXvvgaVln3CX2ypBPgz2sVTc5XSVEzLtEjadLjhdbjg8Xji8nJ/pg4urAnkCcPqCwqLJOZqa+1yCZloAJiEznEi/ptbzV0+BZj3VVX0rBZQCSoGLWIE3DJoCNh/DSvn0zt/yfKQ/UqB54UBTWDMvx+cu335e7n/93d8H6+/8j3fgxQPNAvoaWjpwtKULbYRMUy/amTuTaY1MVrQYetDUacSRti4YHV70eMKYWT4pIDNWGMJ9j/0AR1rb8LV7vg1rIIV8eQbpgTE8u/cQPnbjLfjo9Z+AyWJEQ8N+7N/3PBqbDonUSp0GKw4daMT9334AN3zwY/jgO9+J9/3Jn+HLf/sx/M1734U7bv5b3Pf5z+CuT34SX7v5Znz++o/jxSd3IegwIxuxIRs2Ixu2Ip/yIxn1IGhvgadzHwwHn0DL7rvR+tRXYTryNJ5/9mnkQr3IdT6Jkv1lxI4+AnvD0zCZDCK6XEaUmyoBQDzWINMFq90mVvqhVZPWzF4P82h6tWAglw8Ol7bvrkShM3emDAoSFs2KNZMR6JyzGWREejSx87/fHdyhQHMHYqmmSgGlgFLgzaTAOQFNwua1X8fiyEUImwo0LwxonllA4JGbcGUN1kx+B3/7f1wh6u+89R34q+tvRCwWR6fBjEONrTja0olWIwFTA00NOO0iX2ZTZ7dIS9RmsqA0MY9kaQxf/PZufOiTt+GxJ5/EnsNNyI1OI1+eRnqgjKYuCz759/+A/3nde3G0qQmNjQdw+Mg+NDYeAl3xzS1dOLDvCB574BHcestn8c5rrsG1V1yJt//eW/DHb7sSN7znXfjEX/0F/vn6j+LzH/kQnrj3m+g8/DJiXiv6Ey7kYg7k405kEz7EAz0I2xrhatsL65EnYT3wMHoOPYZDe55Ac2sjsnEf+m0/xqDjECJNj8MqXOY9sNlssNpsYo4mrZmETIvNDivnZlYCgGx2LinphtXpEXk0bS43WJ0uL+zuCnS6vZpLPRAWoEn3OeFSWjIZgR7guVBM1Hr+rinQrKe6qm+lgFJAKXARK3DOQFPA5p2YyyzXvlRlRZczS148ev219cm1qUDzAoCmdJlvPzdTfv/uffgHYH3xQKMI8rE7mM8yhiONLfjxgQY0tBvRYrQK2GSqI7rUOVezw9IDk8WEcDyCwnAZ/3Dnt/Gev70Tf3Hjrbjl1n+ByRcTkJkbmUSqNAqHP4YvfukO/Nl7/gr/9KXb8dKep9DS0oCGpsNobu9GQ1Mb9jy/Fz94+Hu4/TOfw43v/wDeffU1uPL3fk/Uqy6/HO/6w7fj+ndfh+/d+SXsf+JRGBr2I+Kzoi/mQX86gHzKh1w6hJi3CxFbA7ydexFo2w1P8w/hNuzF3XfdiVjEh1Ipi0Tniyj9/+y9d3Rc5b3vnb/uX/euu95777vuee+652AwIZSQQAgnhJNCyiGEEJITSkjgAIlDcUILPbiAMW6yeq+jKRpN0RSNZkZTNE3TNCPNqHfJcu+FEJKQhODPu55nJFs2NpaxBSJsef3WnvrM3t892vr4V72NRBwFtHe4cHnc0pxu0b4oV2EuCoIEbJ6sNPeeKBASxUCtHg9Or2jcLjycAZz+AG7RxN3bgaxEDwnQTBCMC9BMyTxNAZxzoBnujCFsMX8U0FxMdZW1FQUUBRQFlrACc3/oL972braH954nbL7H2+M6Vl79WZwCWC+mKaD5EYPmX9kffoPbL1lYyHzuXMcSSYQFYkli8RTheDcT44M0NqgoKi6jRqWjSYyclJ5NN812p7xvcjhx+Sxk+lM0m6xcfuV1XHrVl/nn5Vfz1Jp1ZCZ30jsxI617eELO9/7ti6v45r/fzvIrr+HWm2+mqqKYpmYtuuYW1JpmKstrWb/qVX7z4EP88JZv8bUvXMcNV13FFf/8L9xw1ZXcduMNPHzrt3l95QrUhZvx2PQkwx56U2F6U0HpzRQeze5gC12eZrrcKroclYTMRbSbq3n6icfo708xMtJPxKkhZS8nO6KhM50Libvcomem8GjOWTutDicOp7jvOVGNnguvt0tPpygMErPMBWBK76bXJ0FTeDhF43aRpylMeDDD8Vzepph5LrycwaioTldAcwlfppVdUxRQFFAU+OQqMPeH/uJu72bGMcH5NT/KecFuXfa5i9v6SAHNjxA032Kyda2EzHsuvZL0efyHoa9/AGGBzhjaFhsmuwO324mx2UhFWSkVFdU06oxoDVbUzS1oxfhJURRkt+IN1uMLOfnP/3yY62+4kf/6P/+J//Jf/x/y6o30T++id2I7mdFpugdHZTuf6noN373tB1z5+Wv4v//rf/ObB38uQVOlbaakqIKNr2/k+d88zX/edRc/+Oa3+MaXb+TrX/4y//qF6/jK5z/PHTffxIrb/521K+5HXbgFr91APNhOMtJOOualO+6jJ+GjN9ZGT8ROb6SFlKuKiL2SjS/9mqrSrQwP9jA2OsDYUJpEVMXkMSeZSScu4Z0UXkrRlN3hnDWXnAiUg0039tnm7Seq0t0e2jxidGfORC6n8GYK8/qCsoG7rECP5DyXoUgnHcFOOa5S6B3oFB7P6KJexBSP5qLKqyyuKKAooCiwdBW4uIA53xt5C5PqEf52Pof+3k4cj391QcUjC95vBTQ/GtCUo0ZFTualPH6ekCnO5ZzHzROKYnN5aLbbGR+foLe3D7PZQkVFBcXFZVRVNVBaWU9jSzN6hx27pwaN6SUeeOIVnvrVL7n++i/z3/7HP3H9l7+CK5IiOzFDZmwb3cPjpPqHiKd7aPd6ufvue7jmC9ey/PLL+dy//AtvrH0FAZoVlbW8vnYdTz/6uATNO275Frd94+vc/IVr+NdrruTWr9/MD791Cyt+dAdrHl+BsbwQv91AIuQhHfNJ0Mx2Bcgm/Qx0eaQNdlrp8dQTcNTzk+99m1TMz8hIlvGxQcbGsmRGjUy96WL0QBvt3pyH0uH2ympzu2MWMuXIyXZkcdAsWAq4dAnAFHmb3oDM1xR5m3NFQ6JYSHg0RTW6PxwhGI4SEoVBoQiBYO6+eCwQCks7n1/V832tAprnq5jyekUBRQFFgX8QBRYMbOfhnTq55i1Mlnbxp4UMkJnV8729ray8avkHzsU+uf58sD3LbQU0Fxc039tPtrWQR69axvJLxHm7evbzznI+zvI9mgNN4Xnzh+OyD6QnFGN6+3a2bdtOun9EFvts23OEPYffZHLvDMH+IHZvBf9+9wN87+cv8qWv/YD/felVbMiv5q67foIzFKd7dIrukUnSAyN09fYTTSbx+b28tvolvnLjv/K5q67msmWXcPd//JD6BjVbN+fxzMrHuf8/fszPfnwHD979Ix788R088KPbuef2W/nOTV/mzu9+mwd/fCfrn3saTdEWnPoGIr5WYv5W0tF2uuNesnEPAykfQ8KiFro7tFSVbOaqa68jHHAyNtrH5MQwY2MZekY0DB0yM3nMTqCzTXonHd4OCY4iVC68mzanm1YBnx4/bZ6OWfPnINMtPJkBWRwkPKLSXCcr0wVsimlBYjRlIBLNAWckRigaJ9gZk/cFcC7mjwKai6musraigKKAosASVuC8oO0skPDBa9zA6Kuh84DNN8kW/oSrl11B8EN93mmAo4DmRQfN9/Zncba2Yit8hGsvEYB5GS9deuUFpTyIKTbzzRuI4vKGaHa46R8Z5c9//jNvv/UHRqeGyI4lmNk5TndPivse/gWXf/6rXH79N/gv//1/8MLmCiwOL7d86xZcgU7SI5P0jEydAM1EuptIJIxZr+b7t36HL17/JS699FJuuukG8res4/VVz/Lbxx7kgR/dyjMP/5g3fvcEea++RNGGV9i4+re89vwTrLj3x9x/5/d49lcPU5+/kXZrkwTNZNglpwClI066Ox0M9oQY7QnQH9KTDhh4dMWDXHnNNSTjPibGB5iYGGR0tIfkQAV9+xsZO2wnmnbh8HixC5OQKfIzXfL2HGS6fEGc3iBOTwdiZKZsc+QN0C48nG5Rod6G0+mQt9u9Pvz+IEGRpykauItcTVEYFI3P5mcmpJdTeDoX80cBzcVUV1lbUUBRQFFgCSvwwZB4GrR9aPDLweY7C/Rs5ryal/LSh/SOnXJMCmieJ2juxvHI9SyXACkg8sx29bLLKb70CsovO3ePzFPOx1m+Q4m+PoSFkik8kSg2tw+DVeRhOqnTG0l2xdi7fyfRKSOxXQbq3aX0ZHr4zYu/4Vs/upc7fnIft9x5H7HMCMWlVXz1q/+GJ5IgNTwhPZqpoVFSfQOks710dXXh97spK9zK127+KldefTVXXHEFP/rBt8l77Une+N1jbFz9JBtWPUO9RkWjVoVOVUmzpgJdQ7FsT7T+d4+w4qc/YvNLT6OvKiLksZGMuOmKuOn0mEhFHYz0RRnrC9MbNhNxqPjBTdfzgx/8O+Mj3UxODDI1OcjIUJzYwGYGDzYycdhCz4gdETa3uUSj+jbMdgdWh/MEaDo8wtMpCn6CuARczuZiipC5nIXu9soiIofDjtPlRICmCJOHpQczQVT0zIwmZS6sgE0JnJEooYji0VzCl2ll1xQFFAUUBT65CiwEAi7Oa25hyrFzgdXoF9GrqYDmhwDNL1281IWzgOXp36mJnfsRNr37IAMze8lM7qBraJxY3yiRVC/hVBxfdzuRPgex7RZsGT2+aAJnwEOLy8jPfvkLWj1hkr1D/Pbp5/jKzV8nkEjTNTgu2xqlBkfpHhiiu7efdHcP0WgnXq+bV9eu4aabbuKaaz7P//dP/4ef3n07lUXrMOrr0Rub0VnsNFlsGI06rBYtTruONquamq0vse65B1j75INUrX8Jl0FFxGfHYajBY1cx1JdgcjjNxGCcbMRK7dqV3LDs/5K38RWmxrJMC9Ac66O/t5340FpGjmjYdtTO1C5Dboa5x4fV2Y7F4cLmErmZJ8PmAjLd/pAEzjbZS9Mnx1GKIiJpog+n04lokSSrzkVuZjRJONYlx1CK27LdUTQuK9BFFbqwxfxRPJqLqa6ytqKAooCiwBJW4PQ/+It6/9rnOLh3YbXo70028uNLLoJXUwHNTwRoDm/fj7D4xD5qUtvRpLdTlpiRVpucoWt6P307R+no99I9kMTpd2FxNLBe91Ne1d5BcW0RiUwfnakMd//4R9xy2/cJp3roGhwl2T9CanCEdP8Qmf5BMtk+Uuk00ViUjg4/69at419vuIFLLrmEyy+/gtWrnsVuM2JssWAUYyntTowtJmw2A+0OEx5HM03Vb1C4ZgVFr62kYuNz6CrW47E14nOZGO7vZny4l5nJQSZGuom0a1n5nS/z2CMP0JcKsm2in5nJISZGMqS6VaS2rWfsWBN733Rx8JgaT8AlczBFqFyE0FvdPnlfwGV7R1ia2y/C5yJXU7Q1ypkMoYtpQV4RTvfR7g/ina0un2tl1DHb5ijXvF301Dw5knIxL1MKaC6musraigKKAooCS1iBRQXLM3izhlZHeHcherw3jvrOq7l62efoOsM6C95vBTQ/EaDZPzOFsKEdu0lP7sYzuBN9egZNahpDehprZoq+qZ10jfZT636DfMMvKXI+QJnnft5QPUODtoloVw8d0SS3fP3feOjRlXR2Z0kNjpHoHSbZPyw9mpmBQbLSq5kiEYvQ2RmRsLn6pee57pqrufyy5Tz3wpM47C1Y7K2YHC5anO25sZAOKx63DY/LiFm1mYpNT1K8biV6VSEep5FkLEh/NsXoUB9TkyNsnx6VMBl0aVn920foTQWYGOlhZmqYbZMDjI+kiWVKGDtcw7Y3TRx5q43f/1FDLGWm1eOTNte2SECmOxChvSOC2x9GgGa7P5Cbc94RkI3ZBViKOefCBJCKCn5RWJUbQZmQXsyOcJygMNFTM94lm7eLuefCFvNHAc3FVFdZW1FAUUBRYAkrsGBguxDYO+W9D7Nv8p0FKPI22cLvy0pm1SnvP8+8UQU0PxGgGZ3RIm2bifi0nfhkG7EJJ5HxViITdsLjFvwjOtxDVdREfo2hZxVNqWd5tvgOfvnkbyitqScUSxDr6ZPV5Ou3FhDqzuR6Z/YOEsv0yarz7t4+evv66O7uIhkPE+sMEQr48ThtrHnu13z5umv4/ve+LWef25wOrKJBuiyyceLxtNHhddDhNmOq30Bj0fMUrv4VTapCOtqtpJIRBgYyjI8NMT01JmFzbKgHh7Uej0PH2FA30+N9bBegOdHPUH+Y+FAeM29q2XW0hd//0crb72joH2mSnynzLmd7Y4om7AIuJXDKbTA33zwYku2LPHLeeRhPIIIn0DnPIniDEQmbAjIDoVjudkQ0ac/BppgQJGwxfxTQXEx1lbUVBRQFFAWWsAIXBJrXrmTn1pX02VglAAAgAElEQVQMnRcI3sCYemIBuZrv8VZ4LddeaPhcAc1PBGi2xAsR5hupxjtcTnC8lo6JajomqwhtayA43YB7tBDncDG67rVoEi/y7Na7+MXjj7GloJjKWpUMFUd7+rn3pw+gt7USTnXTPTBKV+8Q4e4siUyvLAbKZLMSNFOJyEnY7HDjsakp3/o6P/rBraxa9Rytrlacol2QV8wVd+LzOenwCdA0Ym7YSH3+sxSt+RXqmg10eO10p6IMD2YZGx1kcmKEybEhBvu6sJtrGcxEJGSKcLoIm0+N9ZJMNdO/t4Rtx/TsOtLAm3+u5O2/NDC5U32iyEeEwUVoXDRjb5udZy6hc3bcpKtDzDYPzdqsJ1PCpvB+hmfbHgnPZ1i2jBKw2RHJeTdz4XSRtykmMSmguYQv08quKQooCigKfHIVODto3sJkkZlD2Q+eXX58UsPY8quwnEf18ULD5+9mC7nhkmX8+6VX0n9eMDvP66mA5icCNE0OG8KMdjMmhx6DqxG9qwpzoAaDvxS1exPV9lWsr32MV2seY1Pdy6zbsJGqqhrqGtSy2bqu2YDF4eS+n/1chrtDyTSpvmHS/cN0ZvqIpTIk0j1I0OzporsrSndXJynh2Qx5CHtbCLZbsZq0bN2witKyPNpcNrw+UVTjxO9vw9tupllTyKqXH+Z3L/4nZfnP01i9AZdDTyIRZKCvh7GRAQmbYsRkuitEd7KD6QnhyRxix/QI2yeH6O/toGsij6mjDew4pGf60DqO/KmQt/9Sw8x+NS6fVzZjl5Xkoin77OQfAZ2i0lzkY8qwusjFlKMn57ydOdgUIfYcaAZp95wEzVwRUEJ6f0OxLoSJELqwxfxRPJqLqa6ytqKAooCiwBJW4Oyg+V1mwkfOvedvhVl91bLzy6VcIPyxv5VHL1nGF5ZdSZ8Cmh9wLubSDD6oeOpOdmX/+AFrzD0l2ht99FXnVnsbwlrsDix2By22Vky2Vow2OwaLlWZTC5W1dRSXllJcWk5tXT1qbRMqtZa6+kY0BjNlZaVotBoeeuhB7N4AnemMhMzMwCiJ3kE6Uz1Eu9J0pdN093TRk4rR09VJT1eYdCJAKuwmFnAQ8bficxlldXmLqQ61ugyDqQGdrorigtXccceNXPP5/8XXv3Y1W9Y/g15dgMupJx7tIJNJMjSQYXi4j6GhHvp7o0yOZtg+NcgOCZrDTI5liQ/WMX60hpnDOmYOFzB6aAW73nyF379TzfBMk2xR5HKJKUEidO+XhT8nRkz6xP0cfIrwuiwC8p0sFDpZMBSSbZDcngBu0XvTH5KhddGvVHgzc5ZAFAgJW8wfBTQXU11lbUUBRQFFgSWswNlBc6Eh7rm+i5/FtVAYPE/QXL7sig/fDHyBnzXnPf3wULtAkHs3S9F1ojfl5ZjOqdczHNy/kNKpfwTQdGAVPSNnzWSxScA0tlgxtVgxmFpoMhgRXkthWp1BgmaDWiM9mmqjmU15eWi0Wp5/7nna/CEiqQzdA6IIaIRk74Ccc57sztKV7iadTpLpjtPbk6C3W8BmUM4o7+p0kwg7SQQcRH0tRD0GvJYaLPoqNKoSNr/+Mo//6l5+/tPv8eC9t7J+zUpMzRW43QbCETfd3Z309SXp708x1J9kZDDJ9GiGbRN9Mi9zdDhBsreRzM5Cpo+o2HW0lvEDTzB28AEmD63g4FtVxLJ6bA6HbNQumreLxuyid6YATnH/hCdTQKbwbgqPpigEmg2Zi62AzVzRUA42xftzDd99eAMRAhEx41yYaN6es8W8TCmguZjqKmsrCigKKAosYQXODprXsLAQ9ztMNt4vp8OUXjYvZP0BELWwdWEO/v6hQHO2ml4BzVO/K3OAKSq9LTZHzovZYsFgbpGg2Wwyo2k20mgwomk2oNHqUWu0qFRq6lUaGg0mmm2iwbmdjZs24vQHiaS6ZUsjAZtdmT6i6QzxVI/so9nTkybbnaQvk2SgJ8FAT4ze7rCsDO9JeMnEXCSDVtJhGyFHA2GvmUTURyraQTTgIuix0dluxGOpJuK30BluI9bpJJ1spz8bkYA5OtQl2xtNjmYZH07R0+sgNlBEelseY4cr2CXC5kfzGDvwC4YP/Afjhx5k+5FqnB1GWqxWbLZWxKxzh6tdjp+0yn6aYvJPbh66R7Qy8gVy7Y18AQmXop2RLxSVbY3mgLPdH0aaV4TR/fg6QgSCnQQ6o7N9NJUczSV8iVZ2TVFAUUBR4JOtwAeB5uCPNfxxAdN85ib5PH7pQuZcf5VJx+4FiTYHmh/ey3gNgx+ZR3Ohx3WY8KpvLKyafoH6wyffo2my2RFmtdoR3kyj9aRH02C2oDOa0OoNqJoNNGj1qDQ6VBoNDSqVnFFeq9aRV1KO3uWmXtMoJ+t0xOIkujOke/vpyvQS7UoRiydJdnUhQLM3k6I308VAb5rB3i4GMzEGeiL0p4P0Jz1koq10R2yEXRqiHVYZXs+kwqRifqKBNtJRF50ePclwK309EfrSAXpT7QxmQhI0hTdzZCBJJuMlli0nPppH9448Bg6UMn2kmp1vbmb6yNNMHnmS/gM/YOrw8/TtqMdkN2G2WCRsWgRs2tuwOV1Y5czzHHiK3E0BjS45E90n55yL8LgvFKMjLObFxyRsilzNOU+nV4TO5SQhHx2BIGFRpZ/qJtqVswX9Un7IFykezQ8pnPI2RQFFAUWBT7oCHwiayxcauj2PST7XruPoWwugV95lf+uTcgTiJwM0F5pqADkwv4wNHzhi8z52ZX+/wK/XXPrCJzdHUwCVsBarHbPVLnMzjRI67ejNVrQGMzq9EZWumVqtjjqNlgaVhrp6VS5Hs9mIzmimytCCwx/G7HDgjXQSjCeIp7tJZXolZEY6o8TicVIydJ6kL5uiv7ebwb40w71JRvqSjPTGGcqE6e9qJxtrI+xS0+k1kYi4ZYg9HfPRGbCT7fKR6nSQ6mwjmw7Q0+UmHTXRHbeSTbsJhRrwRDYQ7n+V5KSe5FQjXTvy6N+zld3HCthx7LdMHlnB1NFnGDn0CJOHy/D21NOoN9BsbMFkscheniJ31eZwYnO6c7DpcksPp2jYnrPZpu3SqynaGYn+mTHp2ZyDTLkVE4U8Hto9XgKBANFYnGgyJcdSitGUi/mjgOZiqqusrSigKKAosIQV+GDQXGBBkDi+t7spuu2ac8wnP58xlHOev2Xcc+lVs5XTp4ZbP3jfZ1/7kXk0F5pqIMR6j7fHday8+gqCZ0wxuJsZxwR/X+j35kTe52UfMDpygTmkfDzFQHYxz3vWRBhdAqfFhtliy4GmUYTOTTTqjdKjWafRSdAUYfN6TROiwKU700upSovO6aHZ7cQTDdER6SQUi8sCoFRPt4TMcGeEZDJOTzpBpjvBQG+3nOYzMpBmbCDF2EAXo4NdDPd2MpDykPBqCTjrCbh1JMKtRANWIh1m0gkP6ZgATQvJSDMG9Rqa9c/h8q3G5vkljtiv6BxZS8/2fDonROumTcS3byI58xIzh9ez7egKdv/+t0wdeYrpI1tI76xF1VJLlUqDrtmE2WqTOasCwK32VlqFR9PllibyLV2+gMzfdIjm7mLGuUfkauYKfkT4fC6ELsLpAjS9vhAenw+vz0cwGCQS7SQciRAIilB6aKHftg/1OgU0P5RsypsUBRQFFAU++QqcC9YWmk8plHhvf4BXb7v2LEUu5wlPs9Xsyy85l+fvHPD5EYLm4IK9tbnvzXv7s3gb1xA/AZuipZSFo5NvndcXKzeu81wFRksbNK0OJ8JkiNjukIBpNltktblWQKbBjHoWNHOwKULoOjkRSG1sITMwzOS27ajMFvQuP62xMO09OtqjDtqDLsKdQZLJBPFEjM5omEgkSDoZJZOOy/D5cH+akYEUo4NpCZkiv3JsIMFgxk9Pp4WAvRSvtZiQp4FAex0+VzWxUBNdUSOZpImAr4j8um/hiN9La+I/cCRX0Dm6juBQEfqkkZWuMP/qyJDYrWfgYCET+/PZ8/vn2fvWK0wdXsXwgVpawyrKanMmjtFsd2Czt2GxW7HYZqHT0YZV5m2KueY+2kT+pjMXThegKeagt/tD+PxhWfQjATPYmRtFGYrSEYjg8/nx+/10BAP4Ax0SPAV8LuaPApqLqa6ytqKAooCiwBJW4FygOXge88nlYb49SaRxNf4Lgqe5Zu0Cns6jmv3EZ86Dz48SNJefhwf4on0ncmkLyy85V4uppQ2aAqqEiXC50WyRVeZ66cUUeZlGCZoqnYDLZunVFNApbtdqm2iyOhgYn2JiegarN0BrKElrIoBvshbPSA2ObBHtXWrCnU46oyFisU6iwqIhUslOelJR+jMxhvu7GBHezKEumWM51NdJf6aDdNRMq3YNZtUL+F3F+NpLsZvXYbe/itP9OzpjW4mm1+PuuZ+W2L1oQ6vQJfSoYkFe9g7zGds2PmPfzWdc+zFMRhk9Vs/YwTL2vvk600deZvxIKX3bzDjcLqpUWsrrGqnRNGGwihZPImfVIs1gNiPgey7NQOSz2mw27HY7dkcbrXKKkfB0BmU7IzmOcnZsZS5XsxNvoFN6NmVLJJmv2ZHL7/T4L9o38kwLKaB5JlWUxxQFFAUUBT4FCpwTNJffwGhRz8LDuBdFs5Nh8wtq1i7A8yMFzWtYaAHVRZFJLHLC8/tB+ZkCvJc2aDa3WJFmMtPUbKTZYJKh8nqdAEuDhMt6bROi6EcApwBNsa3TNGFytjMyPcOOnbvpHxnDFU3S1hXEN1lHx3QD0Z2NeEYK8A+W4os20RH20JVK0pWK57ya3TEyqRB9PWGG+mL0Z0IMZMP0pT3Ewxpaza9RW/4zCrbcTl3df6LS/opawz0Ygvdhjd2HLXY/rq5fEBp+iuT0KmozNl7r3MFnXLtx9e/hCu8ePuM+wGc8+3k4Ns7AwToG929l/OAqJo8UM7xPTV9/lFa3m1qtnsoGDVX1Guq1zRKyRTGUaPGkN4jcTaMEcbHV6HTo9XpaWlqw2e20Opy0uryyFZKEzdmJQeK2aG908rGgDLu7PD6ZrjAHshftO3mGhRTQPIMoykOKAooCigKfBgXODZrXcN5ezQsU7mQo+ALD5h8HaC4/nzzUCxSKk97Mc3t+lzZoCpgSJjx2oqWR6Jsp2hnVa/USLqsbNNSotBIs57yaKp1RPmdz+xib2cG2PXuY3LGLWKYfVzqIa7QMc+9WbP2F+CfK8Y0X4h/Nw9dXTChtoisdIJHw09XVQUbebiORsNIZbSAQKSCQWE0w8wze7G8IDD6Nu3clrT2/Qhf9KWrfTwmOvEhs6nckZlbRt2czY/sqmDxQw8gePY/Fh/mMdx+D2/cRn9zL//YdYJl/n4TP0HYTAweKGDlUyuAeFb2DATlRSPTIVDebJWAKr2ZZdT0VtSoadQaEd7epuRnh1TS2mCRgip6hWp0Og8mAxW7HZndIcGxzeWTupssnRlOKMZQCLHMm+3HOgmers10CfWlZCcIW80cBzcVUV1lbUUBRQFFgCSuwINBcfg1DK9t4ZyHF4hd6rO/txPH4TbLa/Opln6PrTOHw83nso/Zoin0733SDD6XZe7ydLeX2S0R6wbm8mUvfozkXOhcV5wI4m0xm1PpmatVaqhtU1Kg0MlQuIFN4+sR2zqspqqzHZ3YyvWs3kzt2kx0ex5cJ458uxZjdQHP3G7T0bcA1uoXgdCGd24qIbyskMVlEbGQLob6NRHqL6ci+SmBgFeGRl+kc+x3pnZvo25PPwL6c9e3bQv/ezfTsWkdw9Gki4y+SnFpN77ZiJvc3suNwGTuOFrFtv5Pq/hCf8ewjOL6PkR0HsAwcoGNsH1f69hLfYWHwYA2901qy/WFZ+d6X7ZaV9nXaZoQJr6YAzcKyKorKK6mSk5A06I1GTCYTOp1OmvRymgzS4ymKqEROZ6vDJfM33fOmBQngnIPNua1o/C4mManUKmkf6mu4wDcpoLlAoZSXKQooCigK/KMpsFDQHFx+C5PqERYyp+bDa/RX9rY+w7USnpZ/QAX1vBzMc0HnxwGaAswf1fPHtxePzHMtkgRkLuOWZZ8jfS4dlnjo3Gx3IqzZ1orBYqO5xYLOZEYlxkxqtIiwufBu5iDTIG+LghlRJCTGJ45u287kzl1MbN/FwOg4gWyE+O56nCP52Ac20z6Wh3tsC+3SNhHelk96VzE9u0vo2V1MZk8x2b1iWyS3/XtL6N1bwMC+Qvr3F9K/d6u8PXyglPGDVUzsr2BiXz5TBzYwfeh1th99ie1HX2TH0bVsP9BEbKaNz3h2c0/kAIltB8hs209t30FWJveQ3aOlZ6KJ/oEu2VpJQGa2p0tCdWlVnfRiim1RZS2FpeXkFRZTVlVDg1qNWqtBp9Oi1WrQarUYjCYJmScq1EVBlcOJw+WRFehiQpDMywxE8czOP5+bGOT2i9GUfpyiAbyr/cP/2i7gnQpoLkAk5SWKAooCigL/iAosHDQF3N3N9vBeji+KEKd66H526VX0nxOeFgCcHxNoDorc1ldD/GURWDNX3X/1rNf3bC2STtdmaYfOm4QXUzRmN7WgF/maFjs6k+VE/0zRpF2EzgVsNupN1OuM1OtEoZCJjliS0altTGzfwdi2HRI0g72ddO3VENleg3t0K96JrfinhOXhm9yMd+INItNbiM1sJTGzldTOArJ7S8jsFfApwLKUgb0lDO4rZfRAFeMHapk8VMn0oQK2idZEh1cxdfgZJg4/yOSRB5g+9iAzb65gx7FV7DhUwNgeN/d2TvAZzwEMwwfwjB7gmdQhLMNpUkNmsmJUZaZLejMH+nqIx6OUVddSUllNcUUNeUWl0gpKyxEmnhMaaLRNEjCbm5swGpsxtrTMju0UoJ4rqBJeTTE9SIysFKMp24O53pq5NkedEjhFG6RczmYQrz9ni/JrPbuoApqLqa6ytqKAooCiwBJW4PxAMwebosfjXy/qMf2V/d1VPHrV+XjoTgeps9z/2EAztz/Cs/mHi+bZfI+3J1tZfdscZH4W54JhfGmDZqNOjzCNrvlEv0y1thmtzohaNmo3yEIZAZZqoyWXy6gz0GhsIZrOMjQ+xej0jATO/uERgr0RErvrCc6U4JnYjH9qC8GZfIIzW4nMbCEys4nY9s0kd24luVP0sMyjd28xg/vKGNhXwcT+GqYP1rLtcBkzh7cydWQVU0efYvrY40wfe5ipo79k+ohouH4fk8d+ztSbD7LtzYeYOfZbZo48x9QBHb5tNu6JTvHrxD6eju+gtbeHvr4Q/dk4vd2JE5OJenqSsk+mAExhBaVVbCkuY2txmbwvvJvlNSpq1U3SgyumJBlFBXqLmB4kKs6dWJ1uzPY26Q0Wj50aQs/NQRegKdIMfEExNSh6YmKQLxhB2GL+KKC5mOoqaysKKAooCixhBc4fNAVA3cDo6jaOXQyAem8/We2qE7mG9yz7HKEFw9NZ4HL++z9m0JT63r6WvdkDXJBz8xSdRLj8Clzzj/Oct5c2aMoQubZJ9sUUDdhrRU6mSiNnmmt0BjTNZhpFuyOTlUZDS86rqTfiCScYnt4h2xsNjo0jrHdgiERvpwx9J3a8TOe2dXRu20TXriK6dhfStTtfbnv2FNG3r5DB/YWM7i9ibH8B4we2MHXwNSaPvMz00d8yeWwlY0d+yeSRZ5g49jOmjz3E9LFfStjcdvRFpo+KyT4PSo/m1NGH2HbsGbYfXc+4KPQ5VEnv7mpSExZ6BzsZG0owPtzDUH+avmxuBGYqGSUU8FJaWUVxeTUlFTWUVNZKwCypzAFmZV0jFbXCBGzqJIibzVYJmbLVkb0Vk0PMeXdisrXmepBabLINkpiV7nR5cHkDEix9obgcUSlGVQpPpzB/KGeLeZlSQHMx1VXWVhRQFFAUWMIKfDjQnAO8uxlXR9j5YYBTgFNbwwnvnGjM/tKlVy4g13Dusxe4XQqgKSFQwLmGyfNsxg5vMRluvAg6LW3QzLUwys0xr1VpqaprpF6jpVHfjFpvQCPaHRlapDezQYTOtXrZPzMzOs223fsZnJgiOzhE78AAPb1ZunrCDO5ZS2bPz+na/gCJbfeT2v4IPbseo2fXo2R2r6R/79OMHniW8YNPMXF4JeNHVjB57BHGjzzB2JG7GT96F6NH72P06M+ZOvoiOZBcwbZjs3b0GaaPPsnUkYeYPvo4U0deZvLIZsYOlzJ0oJzumXK6B02MDSeYGc8yPdrD2HAPwwM9EjS7U3Gi0QCmFiObNuexectWthaWkF9cxuYt+WwpLEZ4M6vq1dIEaIoCIaGN3mCWk4OE97LFJqxVhs7Fdv5UJRlGd7oRs9E9vlBuPGUoLqcGifB5uz9ARzAibTEvUwpoLqa6ytqKAooCigJLWIELA8052PsSHatURFpbcWb3n8VzJ8K+nThaW7EVPjJb8CNC5QIwP3ee3rm5z13AdsmA5sl9Td++hnBrK47wJG+f6bvx9mTu+cY5T2+usvzxC9JpqYOmUfbKFAU+AjpVWj1avYEmgwmtwYS6OQebYgqQ6J8pGps7/FHGtu9les9Bhqd20N03IEdNprvTJJIB+ne+TP/BO0nuuo74jqvp2vUVMntvo2ffN8ju+xq9+7/D6KGHmXzzXiaPCbAUdg+TR55g5OhdTBy9l4lj9zNx7CGmjj7P9NHfMHPsEbYd+xXTMnT+NNuOrmHqyGtMHi5g/FA5AwfKyewoJTPURHfSSV86wGAmwkhfnImhNOMjWQmame4kXYkowQ4PdfV1bMnLZ/36DRI487YWkFdQRHFphfRiitZOAjKFZ7O8uoHSyjo5dlPMgDdbW2WY3G53yLno8yFTjO8UbY9anU4Jmu3eXAh9bg66mCDk8fnpCISlnemreLEeU0DzYimprKMooCigKPAJU+DigOY8iLrsc5ReegXFyy7jalk9nsu7FNXRc3bLss/K15RfdpEKfs4ZNr6Gwcuu4J55+zC3L6dvv7DsSvoWst5Fec2VqC69gtJLl3PLGfdtORvk8xfL03s1pmWXnjgPpx/7yfsfNDP95Lm+mN8d0XhdmADNJlF1brHT3JKbc64zWaVHU200IW6Ltkaisbkv2s3Ijn2M7zrAyLbdpAeGicTjRGMxorEwfds2MHz4Hnr2fY3EzsuJ7byc9J6v0733Onr2fYHsvi8ycOAnObg8djeTx+5l4ug9TB1dyciRn0nInDz2SybffISpo08zLULlx37NzLFnJWBOH9nKxMEyhg+U0bevlPRMKT1DTQz2ehjo7iATc5Pt8tPfHWYoG2OoL8HIQA9DAxlEyDweDWG3W6morKSgsJBNmzaTtzWfwqISyiuqqRQV6MJqGqisy3k1BXSW1zRQVt0gWzwJnSyiUbvDlcvVnB3fabKI0LoATSt2hyPn0RTh87kqdJmvGcIXDBEMRaQt5qVLAc3FVFdZW1FAUUBRYAkrcDFhQVlrcSDs06CrqCQX1mS2YrQ5MNnb5FbfIqrPraiNZsTM8xx0mqVX0x3pYmB6J8MzexiY2kn38ATRdIZQNEYk2klqqIihQ/fSe/B2knuuIr7rMlJ7bqJ777+S2Xs1mb2fJ7v3awwd+injR+6SXs3JY/cwcfRXjB9ZyfjRhxk/KiDzSaaPvszOY3nMHCth+kg144eqGD5YQe/uUronKugeaGagN8j4QJyxbIi+uJdMp4fBdJiBnk4GM50M9EQZ7E0x0NctITMa6ciBZkUFJSUlFBQUUFhYRHGJaKBeTnlFpQTOispaamYb1gvQFD02hWdTeDjFeE4xtlO0NLI42mix2TBbrLLlkfBuihnpYkSlw+nC7fHi9QXxeMU89CD+UJRQJKqA5hK+Piu7piigKKAo8IlX4NMAMcoxLn0ANgrAnA0Fm2yOE+2NhPdSTMZp1DXLULqYFiRui76aZpeX7sExeken6BmZIjU4Tiw7SDiZJtgZJZzUk9n9H2QP/ICu3dcS23UJXbtuJLP7O3TvvpaePZ8ns/dG+g/cy9iRu5g6ep/Mw5w8/ARTh19h8tAath0qYMfhWrYdUjFysJahA1Vk95aRmikk2l9MX7aFsf4wk8NJJgYTjPV1MpgKkI166Y15GUyF6E+H6E0Ji5BJx+hOxegMeUlEvNhtJkrLSikuLpJWWiogs5SS0lIJm2XllZSVVUjPZmV1PZUCMGsbqapRUV5eTVVNg0wzECkGerNFjqcUIyVFX02RuynD5xYLFotFQq3L1T7r3ewgGBKQGaWjIyRtMS9mikdzMdVV1lYUUBRQFFjCCigQtvQh7NNwjsQsb2HNJjPNRjMi/1BrMKMR877VWlmBrtbqUKk01NarqFNr0JqtRLp6SPcPk+wdJNk/Qqx3iM50L8Fogo6wl9TY62R2/orUjruJb7+N5MytdO+8j8yee+jb9zC9+x6gd+8KhvY/xeiB5xk/sJHxA8VynOTgnip6d1fQs6uC7l2lpHcWk5zKJ9FfQzLeRMzXRG/cwXh/hOnhFJODCUZ7O+nvCpDpbCcdckrYzMa8ZGI+UlE/yU4/yViAzoCTiN+G1aSlpKSYwsI8tm7dQmFhAaWlpdLDWVhSSnFJGSWl5VRUCqisp7pGJU2E1csqqhEgWl5ZTW19I6Id1NxcdDFhSRYIWWwSPs3mFsxmIw4RRne10+7tmM3NDOLv6JC2mJcpBTQXU11lbUUBRQFFgSWswKcBYpRjXPowPefR1OsN6HTNOdgUhUC6ZhrVGmpra2nUaGjUaKkRbX7qG6Wns80XJJ7uoTOZItrdK72aib4Rwl09eMNRWkNaTKnfYOt/Clv/rzH3/AJHZiVt2Wdo73sOT/9TOLKPYe15DO/wi3RObiC5PY/kzmK6dpSQ3F5MYqaQ0OhmAokSupMtDPUEGOoOkIk6ycacDKR8s97MGEPCe5nwkQq1kfBaSIdaSUecdEVcxEMuYqF2EgI0vRYCTi16XT2lpUUU5G1i3Wur2bTpDQmeIpQuQuiFYltaJkGzuqZeejArq/5mn9oAACAASURBVOqpqq6lsqpGhtaLy8oR3s7qWhWiFZTBJDyadlqsuVZHJosNU4swiwylizB6u8ePPxAmEBIWlLaYlykFNBdTXWVtRQFFAUWBJayAAmFLH8I+DedILwp/Wmw0myzohEfTaMIgpgSJAiCdnvr6ejRanWzroxWhdK1OhtAN9jZ8opglHCUc7yY9NEV6eJpoTz/+aBJXoING7zrqok9TF32CqtCvKQ+upLzjMVTRX2PO/BZz5hnU8cfQdj2BMfMcjsHVeEc34hvfgn9wE67IZryuKiKeZnoTHsb6Ykz0xRnqDpNJ+MgmOxjpjTHSE6E/GSAT85AKOoh7zCQ7rCQDrSQ6Won4W4mHvcRiQUKuJgIODTpNHRUVpRRs2cCm9a9RVJBHWVkJZWVl0qtZVCRC6sWUlJTKx4rlVoTSq6iSViMhVEBnpYDP6npU2maaLbbcpCABmTJn04IIqbfYLLIS3Wa343K58Xg8eH0id9O7qFcpBTQXVV5lcUUBRQFFgaWrwKcBYpRjXPowbRLNxueZwWrPNR+32hHNyfXNJpqajdLT2WQyozUYEfmaonjI6fHj8fpkgUu4K4P0aKZ6ZTN3V0cEi7uVOutWiozPkWd6gnz7rylwPU518Am0yecw9byIJvFbajt+Q7XnSRqcL9Dkfg2rN592Vy0em4qAs0l6IbsibtmuaGwgIeFyMBMl2xWiL+ljMBUkG/eRDLYR9bQQtGuJOLQEHToCzmaC7VZSsbAMnUcFaDqb0KrrqSgroWDLRkqK8qiqKqdSWGUlFZUVObgsLqagMJ/8gq2yYEiAZ3l5ubSycgGd1Sc8nMLTKXuQavU5cJcpCS3oDQaaxchKs1mOrmzSNqLXq9EbNCdsMa9SCmguprrK2ooCigKKAktYAQXClj6EfRrOUavbT8582F3CPFid7TlzuGmRU28ciDCwUeRyirC63oDW2EKrqKh2u2h1OHB6OwjE0tKb2erpkNNyDNZWOTe9oaEelUaFyWZGpS2nQZtHvX4LOmsRZns1JlM1Lc012M0NOK0NeO1q/A4tXruGkLOZiMdCPOikJxFgOBuTNtgbJ5sM0hW05zyZYRcxv52Q04DX0oBTX4nTUIPXriMe8tDV2UFXp5eYW4vP0URtdQWF+VvIz99MRWUZVVUVEjRz3sqc17K8XHg3iyiYBU0RVhegWVFRQXmFgNIqautUModTFAcJE2F0kV4gvJsilN5kMGAwmzG1mNDpNahVdTQ2VKOqr6KupkLaYl6mPiLQ3E3riuvP0b/rar75k1/xwuu1tKa28ft3jy/mcX9q1n43W8gN83u0rbCz/1Nz9MqBKgooCnyQAp8GiFGOcenDtNMbQpjD00Gr24fN6cHuaMfu8mJzebE6PVgcbtn2SPTXFHmcGtHU3dgiQ8N2m5mWFh1mczNuTwf+cByHxyerr7VaEXpXUV1RQXVlFVYxE9ykp7Ghgsb6cgx6NTaLAYO+AYO2BpOuhhZ9NTZ9Fe3mBtwWFR12HUGXiYjPQVenn760aFUUZyCbpLvTS6S9mZjfSsTTQsBlJOA0SJD02rX4nAbCvlZZZS4gMxl2EnNpaDWrKCspoDB/E6WlxdKLWVkpALKM8oocdNbWVlNdXUl5eSlFxQUnYHPOqzkXPhegWVffSHVtg8xhratXS/isrWukQa1Bo9PlQNNkQqtVo1bVoqqvpqGu6oR90HXiQp9bQqB5sqHv8kuu5ltPNjPy9t8v9Pg+9e9XQPNT/xVQBFAUOKsCCoQtfQj7NJyjNk8AYVYBlcKD6XBJqDTbXVgc7RIyWxxu6aFsbrFLb6Zoc6QROZ0mMyaDDoO6DF1tMSZDE26fH5fHh8PeJr2fqpoqyvI3kb/hVRob6rBaWzAYmmhpacZi1mO1GmjS1FNfU0pDVQHqqnz0dUW0aMpw6GtwWxrx2Q0E3K1Egx5S8QCZVJSehMi3bCbk1JIItBLxWQm3W+j0O+jscBL2tRHy2ol0tNHV2U4q6iHmtxFwqDHr62VLI1F1LoCxurqKquoKCZrCu1lXV4NKXS+34n5pWTFFRQXk5+dRWJgvq9PF+2pq6yRU1jdoqJeA2YgATXG/QaVGpRGgqUWr1aITW7VKejPrasqpLCukojhP2lkvEhfhiSUKmgI6l3Pjo81MvqN4Ni/kPCugeSHqKe9VFPjHVuDTADHKMS59mBbeypw5sTpcCKgUTdvNdtGIPPeceRY0RRN3raFFzj6XDdxNFgmOpsZiGgpeor5kHc3NGqx2UXltpblZR0NtJcWb1rJpzbMUbd0ge0xa7VYcDlEU04bLacdibqZZp6K+qpjq0o1oq/Npri/B2FiOVV9Lm0WHz2WR8BgLtpOMeIkFXfgdauIdVtIxL10RER730RUNEA64cdr0uO3NdHa0yedTne3EAm14HHqatA2zuZbCe1mZA8yKUirLS6moKEF4M+vra+W2rEw0cs8/AZolRQUSPCsrK6ipqaGuXkWDSkeDuol6lZb6Bi0qtQ6NtgnRFkp4NLXCtI2o6qqpLiuivCSfsuI8qkoLpC3mle5jA81rVxQiKp9apemp3fIsd1+3/LTw+he5r3GUvy2mAv/gayug+Q9+gpXDUxS4AAUUCFv6EPZpOEcCKOegci43cw4wRdhcPCZAU3g6Rc6lqFAXkClC5xqDOQeOhjq0hb+jYevLqMvfQK9TYTabUWtV1FYUs3ndS7yx+lkKNq3H4nDhcDoxWww4HFY8njY8bgcuhwWzQY2qpgR9YyUWfQNmfa00u1mLx2km5HMQDbiIBoTH0o7foSERcBDyWen0txINtBHw2LA0qzBqqvHam4mFXNKbmYyIsZRBfC6rzM8U+Zci17JMNG0vKaC4OJ+Soq2UlxfLkLkoDBLFQrnHxeSgfArz85gDTRFSn4PN2no1NQ1aalRa5O3aBtmDVK1tQqVSUVNTTXl5CRWlhVRVlNDY0IDRaMQsGrxbLBdwFTn3Wz820LyhMMu7p+zfcd491ov60a+dCptffoP4H9475ZXKnYUroIDmwrVSXqko8GlT4OJAzI2M67edlO5PCbZ/8UMC3Dd/yUyRhgP+BG+NHuC94+/wt/0z/CHcwq7HbueM+3tDCW/JPya7OfjoV8/8mlNmk1/L8JoIfxPBsj/3sfvOGxfwntnjOfFZJw/3XLeOZ0sYmvv8E+8/bV+/+Vt2t7Ry0OHhaDrLW9kh/rh7P3858Hvek0G9d/n74d38MRviQOETjFxxHvqer6aPtvGXcx3UBzx/yvHOHfc5tgIghQmgtLlEPqYIl+dC5gI4Rc6mAE1xW3g6BWiKhu0CMhv0ogLdJMPnZk0pRlUJRn0DrY5W3B4fRqOe8sItvL7qOTa++hKbX19Lk8lCm8uF3d6C3WaUgOl123E5TJi0dZTkvUbRxjU0NVZjNelw2Y3SmxnytRHxO+hwm3Dbm2h35MzvMtBuU+Oxa3HZNBjU5ejrSqQn1O9qIRFykwg7SYXb6E0F8LlslBTlU1xcKPtmislApcWF0spKimTLI5GvKUBS5G+WlRVTWV4mb5eUFsttuXi8XLRCEh7QCll5LnIya+rUstWRGGdZVFSYy++UIfetlBYXUV9bi7HZhM3uwOF00+Zql/YBp/SCn1pCoCmO5Th/m1Bz32Xz8zW/werw4fcd6PF39tLb3siW5x/i9llP6BVf/wmPPL8FdXsv+945Hzg9zl8HKrh1ftHMVWsJv3X6Gn8gW/jDeSB8E0+79zIX3P9Q+7TfziPzP/e6QrKnEPjbZAu/P+8zr+cR++736XG2Bz4QNN/djX/1/LWXsfxLv0Y9cIR3eZf99ifnfe73Kcq+De8eZMBRyZpf38M3L1vODbc9xAubm4jM/OGEDu/bl+N/Yl/Wg3rz8zx02w25NS/7BneveIEtjR569/3p5HuP76X9yZtOfu5lj9Oy66/zlnyPt8JruXaeZteuCvPWvFdwfIaWh+YVn13+PO2HThF1/quBtxks/8nJz7xkGe9bU7zjLxmKbp7ndT9t3Y/j/J96fsV3Yxfv7otS+eSd3HDJ1XzznucpDu1UogKnnXHlbk6BM4LbOaDg/e+5g53p+b+B+zj81NcWDm/y877DZGWMdz7oun3897zdsobR0yHrbPB2tuP4yqsckdeDP/FH9SPnt58nPmvh36BTwOvE+08DzfOCu7/xtwEtkzdee459/5Cante+vF+HU473bOfgtMfnvJii2twmYFLMO5+FTxFGtzraaZlXENRktsn8TJGjKWak12v1st2Ry+2ko8NPwB+goyOAx+PHbNJTmr+BV154ilUvP8sbr62RVdmtLhdOZytORwtuh5EOdwuBdgutZg21ZZvYuPYZSre+RrOmGrtZg9tuwOs00u7Q47RpsRrqsZtVeBwG2iwanDZR4NNAc0Mpqoo8DKoyHGa1LATqioiQuZ1k0Cp7b3pdFjZveI2tm9dTUriV0qKtEjwFbAoPpqg+F0VAAjZz+ZvVVFSIcZRl0sSoSgGp0koEeIo+m8IzWk5JUQmbN25k3WuvsmHDekrLyqiuaZBhdZ2xRc6Qz3l03bg8Xtr9AWnvP5MX75ElBprAe+Oo77x63h/9z/K92hFOlgX9nbdHzbx42+fnvWY+mOZuX3HbK7SM/v4kwJxLs/em0P/0i/PW/Davx4+d+q6/9lPx3c+efM1Vr+A/KvbsAvbp4wLN428yUHE/V8wDNgGZmpE5zd4PmoWhOJrTPc5z7//S07TM/PlUvcR/Hd4eoeWFH576OXPvmdte9kNeNI/w9uz/3A+5n+fKuecuuZkX/AfnrXuM+LpvnzwH4nU35ZH+0xzuA8f8vHD5ye/ElU+6OTTv6XmLnbj53oyen83/D87n1xOfvybv/8/ItS/4OSrX/fjO//tAU2eh4ofzfzdu5HH7zoX/HpxQRLnxaVDg/dB4Hp6yOVi4chVHjuWug8dlt5B3+KP64XNA0PzP+Tcm6gaRbz3+B/4c0bL9Nz/Pee2u+C7jz+WzP7Er59k7/nv+UHna2meDt7n9O2X7NSZbZjgu/u2yMnnl/P1YwO3z+qwzrHe295+Au9MAdG7f53SIzPD32WvOuwO1jJ8O3XOvX36Bmp5Y59RjGCrqzV1L9rcxeZbXfJjv1BxoWp1ubKKVkcU+C0S5cLkoCprL2zRYbNIjKTyaOpMFlc5AVb2a6gY1bn+IVDpLPJ6QwNlqM6GtL6N4yxqeXfkL7vnJnaz45cOsf2MjRlsrrU4HLqcFj9NEh9ssvZVepwmTupKaojeozH8VXX2JDJ1b9HXYTCocAiqtOqzN9YjHWs1qrM11mLRVqGsKqS3ZQGPlVkzaatx2vczjTEbaCXlMRL1GumMeGTrftH41woryN1JeJMLhWyU4iobtovK8Qlagl1NVXS17aorm7QUFIrxePGs5j2VB3ma2bHidTW+8xob1r7Fpw3q2bNlMcXGp9HKKWfEGSystDuEt9uLw+GnziGIpP25/EE8gLG0xr3dLDzQ5THjVN04BiZPepeO8u8vO01+a51U6ASQnwWL53GNfep7WXe8sUL+/sc/+9DzAWc7Nm1P8ad67/z5ay/fm1r5kOV9ZF0P48S5onz4W0HyHXfbnufHEsSxj+WX/wfrQnnnpDKeD5uf55tdvPOW8nNB5dp2T52lWtHdnaH3y1HN5+ntO3v8GT9tn5OcfP+Tm6Xmg+MV18ZPn4XTYl5/9EyoG3p790OP8Kb6eL544tlO9zvNO56k3j++k9bH5x/d9tqTenPeaPzNae++847+V1+NHpRf+4zz/p4Lmcq6/7ounQv1pXtd5B6TcVBQ4Dxg8FThOgYkfa/ijCP78ZZAjsSPyd+Lv8Y0nw8XnApKHjfxJxLGFx1LzFMNnfP13mNSPIWNMf86y67tfPLnvZ4O3M61zn5Y/ys/ax5GXvn9yjTO99kyPnc9nnc/7zwWaJ9aap8PxAxx58TtnPoYL1fTE55163hcLNOfyMVscThwOJxabA7O1VYbKBWSKcLnR5qDZYkXXkqs01xotqJvN1Gn1VNWpKKmspcnSSqyrh2QqRbDDi8irVJVvJu/VZ3lqxc/45le/zPXXX8tdd93FpsIyWuxtOJ12CX6BdiudgTbpgXTZmzCrq2iuLUZXUyg9lLr6UozaKky6WtS1pWx9YzUbXn2eLetfIX/976guXE996WbqSjbKqnVrcwN+l4Vk2CMLgHyiH6erSY6j7Gi3k7dxLRtfXyW9msUFWxAhcxEGL5WTgXLTgXKeytyUoPz8rXIeesHWPAq2bmXLpo2sf30t69e8zBtrf8eWTW9QXCy8oXU0qHUSwIW3V2e0yPxX0ae0zdOB0xOg3RuQkClA0zlri3k5XIKgeXqoeBnL53o/Ht+H/4Vvzvtjv5wbV5TjH5hh3/69bB/wUrFifo7ncr6yOsSxc3iz5gQ+ftTPi1fNA9ZTPGXvMNl4/7zPngWRC92njxw0LYykCrhjvvfufZApFDkdNIUun+f2F3TEJ3ayeyKB/oXvzdNjGcu/sIX0X+bEfpdD/lWnwuyXHqPC38/2ffvZN9OPv/yxU5//8jrCwjNyevj85iKys+u+N9nIj09A5Ny5upofN47n/ghxWnrDgkHr7xz1vzIvJH/afzRO97TPfTc+5vN/KmjO6vGlh9nSZJVhnLzGbv4w9wVXtooCpylwCjCeBS7O9Zqh1xMy4nR8sonJ2pGcx+uQh6mzetvmw8t32OY/IOH0+KT2Azx01zB45bMc3CdKQ//IHyruOwlYC4W/Kx5g94AI8f+dv8XzGPkwx7vQzzrb2md7/4JB8xoGr3iM/TMii/I93g2vOwPQXwRNz7L/iwWaBrsDYWZ7G60OJ1Zx22rDZHdIyBSTgpotdunBFOFfdbOJRr2RBm0z9domaho0lFTUUFxdT3swSldPls5wiDabQUJf/roXeek3D/O9b3yFS/7P/+DyS/8v3/rurZRWNWB3OHC7bAQ8Vlngkwi3E/TYcJq1tOprsWmrKd30KvnrV1NVuInyrRt4+emV3PujW/nBd27ih/9+M79ecR/1AjAr81FXbkVbU4jDrJ3tu+kh5DHjNtcQcGpIhNoIdbgoK9jIulXPsuH1NWzZtJ7Cwq1y7KSAS2ElpaXMeTGFh3LjG+t4fe0rrH3lRWnr1q7m9ddfI2/zJunhrKqpp1HThFZvRG+2yaIpUThlsrXJfqQuXxC3Lyi9mWLWua8jhMcXxOXtkHbapeGi3v1EgebxXWYeng9IV71A+8FTc++OH3TzzHxYfF+O3wfp9ybpzfNzFud5tU4Hje9WMPhXEX65wH36qEHz377H7ad4hG/kMfO2eZ7MOX3OAJrfLib75zmQhOP77Dw2/3xc8iSt+2fPx+l5kpfczDPuPaeGcI/vof2pm+fB6vU8bBZhrXc5NXx+P+pJ4Zn+C9v1v5j3+jnQXMbye/VsF7t22nlaSNh87oj5U4otN83zls/BpFj2FMD9LLeW9yMyRz/u8/9+0Pwua8IHT9X5xAEqNxQFTlXgXBB57ue/xlT7vhy8+Vcx+JAF2ZHu7yPs+d48r+NZwGXwRNj9z7xde/9JeDzj67/KRMt2CaXvpfNPAtbZ4O2UNb7IyPrYhysAmr/Ogj5rPkifdvts7z8f0Fx+A2Pqidzv+G4LE/P3T9y+GJqevubs/cUCTQGRwlpsrdjsbRI0LRI8xWjKtlkvpkXmYarUWuoaNNRp9NRL0NRTq9JSXllNXkk5BruTZE8vsXgcj7uVFn0D1UWbWb/qee764a1c8n/+O//yT/+NS//5/+Xen90vx1g6HDa8rhZZRS4n94Rc+F1m3BYtTnMjjdUlVBbnU5q/iTUvPs09d3yTb910tbTvfu0LPP7gT1CVbkZXVYimuhB9fanM3UyGc70zg65m2kzVhF0aukIOUrEOzHo169a8wOuvvsKmDevIy9skQ+MCLkURj6guz9u0gTfWreXVVS+w5nfPsfaVl3l17Rpef30deQWFlFRUUl5dS02dikaNTo7pFJOTrLNtoeaKq4Qn0+0L4Rb9Sl0enC4PAjbbZyFTwOZi/ixB0Hx/Dt6Vz/s5xgKKQKRSB/E/Px9ezlxMdGZRj/O30TruPOExO+nVOhUorubO2mH+djH26aMGzRPHNgdpZ/P6vh80TwlhCwHfzVJ03dw6YjsPNN8Ks3o+8J+xuOrvHPO/PC9dYV4RzinvnwXQ47tofXS2mOiSm3lOVXkyxH7ZU7Tue/c08Dufcy8O6E+M1v7/7L35dxRl/vf9RzznPM8P97lvuI3yHR0YF/TrLC6zMI4y6igjDIqKimwii0ggQALZ96Q76X3f0p2k00mnyUb2HbKH7BAgQKJEURmVUVQ07+d8rk51qqu7k05IcPl2zrlSvdR1VV2fqq561Wd9mQey3IPGtxi37+CZpF+GepicKhbhnLzN4+8Dmj6+pf7P9NCnIQmQBOYGSQEo+QDIJnwwTL7ZX+IL0Tr035+I68y3+TquxwZhmubM7gjgmyjY3kBkg/uhmO8jGAje+H1vJwCIP04w2+KvL3wdqP+8QPPX8MjBX4T/YshUuN/T75cKNMksTs3hPMFgs4BqnFMFHyeZyymVkR3mPCodmQOVRuuufmPKgc6cC7XRArnGAIlMjdTMLEjUBtS2tOFUWwdqqytR6rTDolNAnJqAd95+A6vuXYa7//f/g18t//+w+je/RmoWVQuiVIt5qCpz4FTjSbQ3V6Gx6gSqXLk4SWZ0iw6K7CwcfO8dbPjHGqx57NdY89t7seaxVXjmjw9g62svQpOVDJMiE2ZlJnL1UlSXFrFxKHcmlbIk0KwrNeN0XTE6TtWiobocsuwMxERFIDHuGJKS4pGcnMSWiXHRiI6KYHB59OB7bJmcEMs0lxKpHNkSyp+pZvkzqSIQJWY3UUJ2Wy5s+QUoKHRrhwtYwvsyFsl/orQSrtKTHtAsLTuJMvLVLDvJ2lJeEX96oDl1AdYN/GCGMDwh7cP3fky5vimSSFRC0/v8orR9IpaZVusbAWhwGjZfGJv3Pt0maMx1cviAiA9oEiC+AFE3P2qURg1ibrOB5pzzcu+5z/5xbhICX132sMEP8iGw/HCUF11OQUNXvcHVL9zOLjHvB4rpBw2hdvZ5A0aZs1gQMmKbm+WcnFNOs/RlrC8oMerZt9nnGfo2JAGSwG2DJgeWUxcxuZHSBHHgeQvfuN6be3wOsILVgHLrf9GAsVXTEBwI3jywtAYXyilTxwIDgDzj/Br9c25rDjAP1J+bV5DA3c+tf6sH46sF2+S+ux2Z8ufMe71UoMmlM6Ka5nn2QuTk5jMzeY7dAXMemcltMNpyoTZboNBomU+m0mgBNanGwPwz08USJKZmIi4lA+XVZD7vQn19LU6WFqHAZoRaJkJM1GH8/S+PY8Xy/xf3hv0vrLr3/+K1LVthdxbD4aA0R3a01JWjo6WGJWSvqyhCTUk+HFYDkmKi8a/n/wLSYD7121/jqd+7IfO5NQ8z0FRmJjDTuVklgsOiRkNlCTpOVaOtsQwVRUaU2rVoqMhjJSg7T9ehq70FZaVOpCbFITryEGKOHmJR8Qf3vwtqhw++h2NRhxEXF4v01BSWBonSGFEFIZakXaOBTq+HVq+D3mSA0WxiCdrNVity8+3IszuYLG0FhbA7aH4uFBSSxriEpTWiGvGU4oggm9pS/v3kQNP7Rk8QxGmlgtUeCYOJ/ESPzypRodn2OYi6hr1S7qzYbMc4syAvwj7NCRpCDe/8wNkH5BhoPoYt776OR3nQuWKDEaMssRwnnCAgajbQ9NJILkeYX+jzld+M1lTw3coYlLgiZ3womanc25S+6mg+SngR6T7BSdzUZlv68w+dKJ3RnC7jzPs0iGAfA6VFEkBz2DLeOXmbx9/n+HpAfbZJhr4LScAtgdsGTc5U7gG/P2DU5U6/NjWsxTAPUvxui4Mif8Dkr6+/9QPBG9ffExizwAAgbhxazrUt/rr+Xgfqz81rMUHzdmTqb9/Dfo2lAk2bgzSXLhYdzXJk5tlZjkxjXj6MZit0ehN0Zgu0ehNkKjUzF5MWk1q2QoNMiQIpmVmIT0pDZGwiCstq0NbVi8amBtRUlqLMZYfVoGIaxP27d+Dh36zAynv+Nx5ceTf++MfHoDLloKjIAWdRPmqrXGhrqUJHSzWLGCfYtBnk2P7my/jHU7/H3//8MJ5+4gGs/eNDePGp32Hd2sew47V1UGTEwyjPRI5awqoInWqoQPfpGpyqP4EypxllTgvqTxaitb4Mna116O1qQ2dnG5zOQhw9tBfv796G8Pd2ISJ8H44fO4Lk5ARkZmaydEZyuRxKpZKlOlIo5VCpFFCrVQw0qcSk3mhkzWg2uzWbVitsuXkMNvMLCmHLcyDHlu8xrTuKikHNXlCIgoIC1pbymviTAs2pmxfhChekruElbPeB0IcjUSXIjzh1vQ5RD/P87KZNqvMS4pfNiPWMcQ+eiojATk8UtHe6mNveJyFoLNuOggleLaTvBqF+jp/u6XZB8zFsN/bjxrfDMG7gp3N6AvvKJni+fbcJmkIt4LI/41DVVd74pGD4GPWRa3im6tXY7hyfWccLVh/Ek49zuTFngn+8fCcfeAxPeqpLcQ8o8zryDB6/bInnQfhzOHz0zRnz/t17UcwCEtzj/tjHPwSa8z2+ofX5EvALfwEgw3fd+zE8Hfwz1S/3RItzwUHwZ9YVju0BrIXk3gxCo7niLXwwRBkpbiMAiL/PgUCRv85srwP198ghOBeCoDSauA2ZBpjDUoGmabqkJJWWpGo/lLaIkrHrKejHZAGZh7U6qnyjZ5ApUWohVemQrdAiI1uGNLEEKRlixMUn4UjkceS7TqK9+wxaT59GY2MDqivL4bTnwmLUQa1Q4I1N/8L99/5fPLjyHjz84Eq8fzgSRa4TKCrMQ3lpIU41Vri1kc2VaKx2sTKUL6/7G9atfRzr//4EW/7r+T/ilRfXIPauFQAAIABJREFUYOM//oh331wPZUYCzEoxcnUy1JQVoutULc6crsWpWidKiyj3phU1ZUVooVrpzbXo7jiFwf5e9Pb2wGoxIfLwfgaYlPsyI4OqA0mY9lKr1cBE9cpNJqjVavYZ5dgk2NRoNdDodFBr1KzyD62r02mh1WrZ+ra8fOQXFDFzutlsg9mcw+CTA01aklaT2lL+/Wig6V2CshBWVSy2PskHKtJmCkpQTk2gfA8/Xc7iRp3PCPoLdGe+wAMg2pfpJoxivt19+qoFsSt54y9biWdjTmBo4iqujnWgIPIFnm8grXeboPm6HRNMG/s9rtfH8IBqOcKeTEILy4dHkrhN0MR3uFp20DuqPNioc8+BEGqnOTnx0hn5TXcUSIPqGXj2F193QfRnXr5U7tgvWw6f4KIf+fiHQHP2Qxn6dnYJ+MKjwAwbADjc/dZgrJ7SGX2HmwW7Zszkf9PiBqXVnLqMjzY/OvO5v7G4dTHf3Ju8/QwEb2H3Yyi1zZ2f88tOjM+nApC/faXPAm6Ltz+B+s7WfzFBczFkGmAOSwWahtwCUKNocn5EucFshZ4HmkqdHgrtjCZTJFUiVZTNGmk04+IScTQqGo7SKnT09OPU6XY0NTWhtroaJ4oKYDPqYDUakBIXjSd/9xBW3XsXHlr1K7y4bh3yCotZ7XNK4E4lI0kb2X26DpQD05Wvx/Y3XsKmdU/j1XVP45UX/4pX1/0Nr730NF5/6Wns3foKlJmU1igThRY1WqpP4Ex7PfraatBSXYQTjhyUFNpQX16M9qYadJ5uxJmudgwP9mFkZAjt7e0wmY1ITU2EmBK4U5lIhQQajQJ6vQZGswFGgmS1klUIohKVCqWMaTUJPknjSWZ1Ak29XsuSvVPJSZPJgBxbLqy5+bBabbBarazspMNRiKKiYhZ0RcFX1Jby70cDTQ+48W7i3p+F4ZFtNoyyEEZOBPPMWfnwEZRfXUgxLWFQEAc4vGAVbpfmm0dTuE9CU62PPIS5EW8TNPmm1VsXUbDtkRmIXrYSz0t74E67frugSaw6nzyaf8bBsiuC6Hdf0zQ7R3jR4BSE4F2tyX2sFmQ29xxTYVAQd/z9aUlv85y8zeMfAk3PQQu9WIAEbg80d+EjZn35FJ9FrpkByhXh+OQakWYwkeTbMHlpuvLX1TJcmLPajR+gCwR/j8bjM/bgfAM31G/N7F8AiApKFoG2FeyYgfovJmiGLYJMA8xnqUDTSCmL8tx1yw2WPKiNOVBojFDrLdCaKACIAFMPuY4Ss5tYgnbSaoplKo9GMzldjLi4JByLSYDrZD06uvtwquU0GuqaUFdTj8rSUuSb9bCoFTCo5HjtpX/gN79ajodW3oM/Pv47KNUGVpaS6p3XVxaj61Q1ejsbmQmdgoIO7Xkbr294Fq++tJZB5qYXn8LG6bZ326tQi5KRo85ikept9aUY6KjHmdNVaDzpgDPfitKiPNRVFKOzpRY9bY3o627H8MAZDPX1YqCvD83NzdDpdCxxe7Y4DXIplYuUw6hTM3jUaFRQyLIhycpAtjgdMnk2FAopqx4kkUpYzXMyp2u1amhUVFVIwl5brRZmRrdZc2Gz2WCxWNjS4XCgqKjol13r3BsquRs5t7wPf9qdg77rPBOy5yIaTBWWMKxeHw/XuS9mzLCe/kG+8DH90r5xUcjCMW5nn6bwdZ8cz3ulCeLkQLBtQV9dKlZ7AHQRQRNT+LpbjDWesZcj7O7tsF4k1FwE0CSlRjCVgR54GXGus9OVgQSyFaYc8vGDFCZon+04Ccae5a2PSZxk5AW4/M4/3vEPgSb/OIRez1cCQcFVAOjof0KOL1lBIGEqo2dwiVVVC5TnkQ+LqzHC5d7ETdx0HfKY4IPeN7/wxgsAupiHc/OtABRozn63xZ/PHK8D9Z8vaIZXu8vK+s1XuggyDTD/JQNNm50lX6cE7BRJrtCaIFMboNKboTHlMF9MmZpg0whaSpQ6tiTzOSVqJ/M5BQJFxyUhNiEVVfWn0NM7gI62TrQ0taClqRkNtbVw2a0wq7KQq9fh8N5dePSB/8KD94Xh9w+vwuGo43CVlDLTOeXRbGupRF9nE850NKKpshhxR/fhlZfW4uV1z+CVF//G2vrn12DDC3/F/p1boM5Kg92oQpWLqv+cxEBXI86crkZNaR7yLUaU2G2ocOXjdGMlek/V4Ux7EwZ7OtB9ugVnujpwprsLhQ47MtOTkZmeBIJNmUQEhVQMlYJAUgKZRAwJ1UTPFjHQlMmy2DpSaRYUSinUSjkISA06DfQaFSwmA4NKK2k1KUgo1w2b+fn5DDIJNAk4qS3l309Ho0m1r9/ag8hMM8q7r+AGq0cWeOoLqisdeDg/3wiDgpYjTJBHUthp4fv0Ha4PlUN+9HU8ScBJsnjnGOSuM7h2awreMLGYoEkk6OuO8OjBSlybWhzQZDKaT61zoVAhzG3qR6vo5cs5GxD6DB74Ax9N4z1Yk9k1re313+3HOP7e5wavuIH/XQx9GpKAlwSChjk/4OFJsXP1BEa9krPPkedRONavdmGSPdzS9Wi26kABIM4fvG0vxNd0D5mawCf7eNpW4bbn+97ftuYzRqD+8wJNzjd2Cj90Z/kH89uVaYA5LRVo6qz5oGaw5EOtz4FcbYRSa2IaTUpfRHApVblBk+CStJkcdBJoko9mbDIFAiUgIS0b9c2d6O0dRHd3Hzrbu9Da1IymhgZUuIpglothlGZBnHAcz/75d3jwvv+L3z10HzZu+BfzZSwrKUJ1uQOnGkpxpr0OA93NaG+qhCwzAS//83n8a93fsfHFtdj4Ird8BpEHdkMvy2LR6bXlRehprcZAZz16WitxwmGEWiKG02LECZsZLdXl6GqqRnv9SfS1NaOzqRZ9p5sx1NeDilIX0pPjkJYcA3FGEqSiNIjSEpGREs/gM0uUDklWJoNOCgqSUqlKGflyks+mDBoVmdOVMBn0MBv1sFnNHi0mB5qc+ZyCgAgwnU4na14XhkV+c4dAc5H3+o4MJ/TTnEnSfUc2H9rIjysBHz9Nnl/oj7tnoa2HJLBoElg4aD6Cs9aLRIbwW25yTwUraIBgU+xsNuIGc+xcAGwK4W3FVlwdpTy33+O7+nj/IBYApOaUh3Bb8x0nUP/5gKZnfoIKScJ9uR2ZCseafr9UoKm35IOaymRl2ky52gCNzgyt3sJgk8zlSq0BSrUecqUKcoWGBQMRZGZSMFCmGAnJqTgWG49UkZyBZmd7D9pPd6G7s4dBZl1NDSpLXNCLM6BMjINBlIxXX3gKD9y3DI8+sAJ/fuK3EIklOOEqxMlSBysb2dtWg6HeFvR1NqA4V49tb7yCjQSbL/4d6599Cv98dg1e/uczSI2JhFUjhyvfhObaEpw5XYP+9lp0NZfDbpIjPvoYiqwm2HUaVJcUob2uEq0nXeg73cggs726DINdp9FcWwmZKAXJsUeRkRLHQDM7IxlpSbFITY6DKCOFmc2VcjdcSqRZkNFrlZyZy8nMrtMoYNRrYTIbPFpM0mRSIBCZzQk07XY7izQnzWZ+gbst2kXFz0Ah0PQI5RY+n5zA1clJTE5ewVBpnKBM4xswnuNXPvd0DL34JUhg6gtMXv4Qk3T8J/pRGvOiVxCWb/qnX8KkQ3P4ny6BOcEqAHD0h63DeDcVNw0QxMPl14TAfzPgeKswuN06A5v4Bt+0qTEajM+mF7z9CSOyXlYSE8Ka6AG3HUBT6m99r239bv5+n4H6Bw2af8GoaQC3pqYwdbUCFx9dNcs+3IZM/c19CdMb6c15oKbUmd1NO63RJD9NjQkKlspIC7lSDZlcAalUjiy5HNlyBavvnZqaisTEZByPjkVKhhR1TR3oaOtGU30r2to6UV9Tg3KnExVOJyySLKQf3g9DWhzefOlprCaN5gP34PFH78e+ffuY+bqspBD1lS50narB8JnTGO5txanaUogSorD++b/i+aeexHNPP4F/Pvc37HjrVajEqXCYtahy5aO9oZxBJgUCdTSWocCqwM5tW2FSK2FTylHmyENPcwM6aysw0N6M4Z5OlBkVaCyyor7MCZU0E6lxR5CWEIVsptVMZUvSamakUbBQCvPVVKnk7oAhFQUBuX0zyWSuI7O5Xstg02JxazQp1ZHVmguLxR0MxGkxCTTz8vJYW8prYQg0PdL9Cv3SAJHmywJVz/F0Dr34uUvg+z7I/sBLi8X3W10WKuv4cz+8of33L4EFg6anzGGgFDpv4CorGyuISA8AMO79WIXBzVJ8Ns490E9havIUJrb9ZRaYEkSCHxTjOpc5Y2ocH+94bPa+s+6PHwANBIrBjhOo/6yguQoDa7fgYooJn/R8iB8IMq914oPtc8iF7dMCZRpgPkul0SRzOTWVzsKa20dTD9Jskgmd+WWqdZDJlQwysyUSZEul7H1WVjZSUlKQlJTMos4TUzJQVlmPro5uNNc24lRjK5pqqlGan4salxMOvRpxe7ZDcuwAdr36D/x21d14dOVy/PG3D+Bf61+C2WwERZ7XVBSjo7kKg93NGOk7xXw1q51W7N/5Gp596g/Y8OIzeHnDOoTv3cXM8eWFOWipcqG7pZKBZu+pKrQ3lcFlN+D1jeuRGnMcOlEactVKtDXWoruhEn2n63FuoAdVNj1M8REwZaUgJTEaopQYZCbHQJQez0znZD7PTE2AKD0J0qyMadAkU7kcOg1Fl+thNhtgMOlYeiOdTg2jXgMKBCKQZD6aNgJNt0aTTOaFhRR5XoSCwkLW/F8hFufTEGh65Ojrk8gFLK1Ym4T6BUWvewYPvfjJS2ACxVu4PJ1cMBYtV+LZ2BpcncNn+Cc/vdAOhiTgRwILBk2uzOE37bjyoB8gC/sTLlZ9zLbIz7EZ1PYe2Ybx5g9nAjlvXsFn4m2BTeAeePsM/xm+xpvlFH4Y0uOsl/+ov32dx2eebfE2E+glv0wmB26e/oJ8mR7QDDQYff4DfpgcwXVnFkb/tHp+AD1fmXL7K1guFWhygKk1W1nwD/lfki8mJWRnZnOdCXKdHjKVFnK5EjKq8S2TQaZQshrnBJuZmSKkpqazXJqWPAfaO7rQWteAhqp6dLS0oMpVhIayErisBhzavAERb6zHlheewiMr72Iazb88thrP/u0vyMoSodhhRUUJVQkqRc+0+Xywp4X5XjqMMry+/lm8+NxfsXH9Ory/ZwdyFCLUleSjvb4Mva1VLK0RgWZXayWK7UZseW0D9m17G3HhexF36ABOOvNxutKFjppSjJzpQFddBSxJR5B+eDdijryHjKRoiNMTWEtJOIakmKNIT46FXJIJnVoOtVLK/DGVSgl7TamPCJAJNEmbqddqWWAQaTfJbG7NnQkEovcEnASgRUVUFYiqA/0i8mjO9uP5qXw3ha+6tdi56RlPhPeKxzciXORC37WFpEj6qcwrtB/BSeBzdKvfw2tPc7XU78OT6w9A7HQHZAU3RmitkAR+XhIICvwEsEF9BlLaQVVYp0ZNGPHzPX8deKoGzQPowv6CUfkpfMM94E19gf+4YjHsDxo98DYt+1uX8EleO1ihs6mP8VnU2vlBWYD5MFkJtzXb4V500KRkIF/gZncxrmz+0wLmNA+ZBpDBUoGm1mwDNR1VATLboNIYGWQScLorAOmh1OlYmiO1Vg+1Rg+5QuXWcMqVoPrfWdlSZKaLEBefALXGiNbmU6gpPYHSomL0dHSivsyFGpcDxRYNIja/hJee/G889dv78fsH/wt//v1DrP3x9w/jyOFDDDRLnFZUldnR3lSK/s56DPe2sEjyxnIH9mzdhLVrHsO6fzyDd7e/BZtajJqSXLTXl+LMqWr0t9UyrWbP6Ro4bDrs3/kmtm/eiLf+9U+8v+0tWGRilJq1qC3MQXdTFVoqnEg7sgcR77yGY4d2IykuEqK0eGSkxLLXSXHHmEZTIcuCWi2DUp4Ng1YJvUbBXmu0apgtZgablLCdSlTqtRoWfW5juTNtyM3Phd1eACvz13Sb1Emj6SopY222U/l2vwtpNG9XgqH+IQmEJBCSwM9UAgsDzcdwvvyqO9im6mhg4OG0np466PMBTVqXzL4yXPdYkwKkP/KCv+/wTflhDK54FRN9X7iPCkXF/1zTG61Yg5G3d2I0PAET1lp8OTntVnDrA3wWtyGw7AOAYtAyDdB/qUCT02gqtUYWAKQz5rDURmry1VTpoFBqodYYoFIboNYaoNYboVTrZmBTpmSgmZaWjvj4eIjFMjiLXMjTqlFkzUVnWzvqSgpRatXCrhbj+PZX8fTDK/GHVXfjDw/eiycffQBP/PcD+Mvjj2Lfnr1wFtlRVVqEylIHWutL0ddWjZHuJgx2NaK9rgRJxw/guaf/hOfXrsHeHVtQaFGhtjQPp+tOgAKI+jrq0N9eh+5T1XDY9Ig8tBeHD7yLnVtex663XkXKsSOQxEfDoZag2pEDrSgZ+7a8jP07XsPh/dsRH3UAaUkxSE08jpSE4xCnJ0HCcmu6Ux1xoGnUqZhmU6tTMtM5mdDVGhWLQqd8mpSwnQX85OcjN5eqAuWx95wJnb4Lmc5/phfv0G6HJBCSQEgCPwcJLAw0Of/LL/GFaF1g2PH4cX6FL2XrA68XAGo8+7Y2Ch8Nf+4W59R1fCHe5D0WHzSvN2CMC5DhapzjK/zHuNW7z1zbDPS9Z1sC03eg9YWfB+rvMZ3PMe7qzbhS/4HbreB2gp3mkqlwv6ffLxVoUilJrlHuTErarjdZoaUURxoDFBrSaFKAkN6t1dSb3EncFSoGoVKlDhKJDOnp6UhOTkFSciqSE1OQEhsLh8WClro6nHRYYRYnQxkfiZ0bnsN/33sXHvyv/4PfPXQvnn7y9/jnc09j04Z/4v39+xl8VVeWob6qhFUGOnOqiqUrGuyoR09LFfK0WXj5pefw4t//gne2vMoqB52qOYGu5goGmWRmH+ppQW9bPYpyDYiLikDsscM4fng/9r+zFe+8uQnbXl0PReJR5CtEiHn/HUTs2YrjEbsRfXgvUmIPQ5QSB3FGIqRZaUxrqVK5zeUUVa5VK6DXKmHUq6HXqmDUaWA26mAykI+mhlUIcpehNHiCfQgubTYymdtYyiNK3s7M6lYri0RfyutVSKO5lNINjR2SQEgCIQn8hCXggbkAYOH3ey6ifE5NJReZHkzi9jm0nY9G4RNOs/llG66suX8GHD3wdh2fp/DB9xlcrCLNK4Drzbj0J16f+cyXv65nW3MAIb8P/3Wg/sGCJo31yGF8cpWKmXyLmwXvzsiBv51gXs8m0wD9lwo0JQoVqMkUWlYJyGi1w2jNh8mSC70xBxqjGSrSYqqovCI1NRRKNaQypbvJlRCLKSgoDQlxCYiOjkN4+CFEhB+AKluM4lwrHFol5PGROLzzLfzugXux6r/+D/7wyCo89/Sf8dq/1uPtNzez6PC9e/ciJ9eOyqoK1NeU4XRjOXpb3QE+lIR9oLMJFU4r3np1A158/mlsfmU902hyZnMKHjo30IHRwQ70dTaiKN+I2KMHEHf8MOKjjyAu6hAO738HO9/YiEO730TK8f1IPP4+kmIikJoYhczUeEiz0qHIzoBaJoZeS+mK1DAZNDAb1DDpVTCy5v6MvjPo1CxvpsVkZJpNvVHLgJM0nBR5TkFBlNaI4JK0mPYCB0txRGmOcknbmZ/v/p0s0f8QaC6RYEPDhiQQkkBIAj91CfgFyQCQ4Vl3+wl8MwXM7XvJ5doEcCkXZ+cad9bvV2FwX5l7u8KUSoHgjcZbI8LnrHzRd/jGtX/hUMbt22zb4taZbRmo/3xAM4yXEP+25DqLTAPMYalAU6e3gJrRbIPJlg9zrh05uQXIsdlhMudAN63BZH6ZMiXTXpIGMztbCpEoCxmZYiQnpyI2Nh7HjsUgMvIYdu96F+9s346tb27GtrfeQPTB95ARuR87Nr2IJ/77N3jq8f/GS88/jTdf24jtb7+FPbt2Ye+7u7B7924oNCbU1NagobYcpxvKWYWfoe4mnO07jZG+NjTXlGLvzrfx4vN/x5bNr6DYpkVnUzkG2utYKqSzgx04N9CO/p4WVJcVIik+EvHRh5AYF4WUhGgkRR9BwrFDSIyOQGo8wWUcC/yRZFJUeTpU8ixolNmsabUymAgwDSqYtAqYdQpY9EpYzRQApIVBR+BJoGlgUGk2m6aj0I2wsoTtOQw0SXvpNqPnIr8gDwUF+SiwU9J2qg5UtKSXqhBoLql4Q4OHJBCSQEgCP10JeOAxAFj4fs9VpQGCiibnSiV+043xx2bL+TiHRpPt33qMd7v9Lr2CkALBG+vzKM4aR9ym5u9GcHXjo7cHm7NuK4g5BOo/L9D8NTxVmb5qxaX7g9huwOMbQKYB1l8q0DQRUNrccGnJd8CcWwCLzQ6zJRc6swUarQEqhYpFnCtkKgaaIpGY5dDMzBQjJTUDiUlpiImJR8SRSOx/bz/efuMN7NqxA3t2vYM3X3sZWzdvxM63NmLzhufw9msbsP3NTdi9fQv27NqOPe/uRPiBcBw8eAjvv/8+EpLTUFFZg+bGerSfqsdQTyvO9rdPayo7MdjVAklGEv75wrM4uGcnql15zKQ+0tuKC0PdGDvXx9q5gU6cbqqCTJzCgnqSGVTGQ0SVfpLjpvNkJkMqSoJcnAKZOBXZ6YlQZKdCp8xiTSsXQa/KhomAUyuDRSdHjkEJq0XHNJwGMqNrFDAZtMixmd2+mHk2ZjKn6j+UxojSGZH2kiLNc0m768ibrgjkQpHzBGtLeZUKgeZSSjc0dkgCIQmEJPATloAvSM4FLWswVv8pgCDzYz6WhS+Y+vNjfBruGyk9P3BZhUFZvxsa+ZHsgeCNg6Vf7cNH4zdZ8NKtdhGGuM8XspxrW3ONGaj/PEGzn1v/Vg/GV3sfs0WRaYB5zG9s7/2a7Vwz5zlALYcgM48iowtgIfM5S3dkZqApV1B0uQxSqTvKXJwtRXqGCElJKSx/ZlTUcRw6dAgREYcRefgoDkccRnR0LBISEhAR/h5LQ/T+7h2IOLAXR48cRET4+zh0YB9bHgw/wPodOnQY7+8Px5GoaBSXnkRTUyM6TlNN8tMMNEcHO3HhbC/OD/WgofIEDofvQ3Z6MitReaa9Aef6O3DxXB8uXxzB5QvDuHD2DM50tSLHoGYR5KS5lInTIBWlQipKgTwrHdKsVJAmUylJh1KWCWlmIuTiJKilGdAqRFDL0qFTimEyKGExapBjUMFqVCHXrIHFqIZRI4daIWE5NfV6DdNmcuZyFuxTkM9Ak2CT3pOW01HkYJHmJ0rLUVLibkt5mfrRQHPqsyocvJefr3A5wu7ei2Lme7KUU57P2DfQnfkMuHyaYcvmV2c8uC19h89H29E9EUqhNLe8Auc6nTlGy7Hi8XXYeiAeamcbxv5Nvkw/t7/g5smfs/v1MxB13/A/2VvXMdrUg4nvBV/f6oboAf7vcDeKJ28JVvoFvA00f6+pLfFvceoGxttcUMfuw4bH73NfV+56Ai+9EwmRtR4jn9ycyR3ptV9L92a2m7//73bho4mF/Ka+xdfWbT7axHmDiz/ACgRvHlhahcGohul0R7dZ+3zObc0BV4H6c/NCkL6f3Pq3DZq/xmzQKjwH5n28PMdgdrlY7UVgLc/BNJkEmSYz+WdaoNUZGWiSTyaVniTzebZExkzlBJb79u1BREQEEuMTkZGRCQJS8uMkTWdaeiayRCIkx8ciNTEW6ckJSEmKQ0pSApITEhAXHY2Y6GhEHTuOo0cjcehgBPbu24+DEUdRVFqOltYWdLa3YvhMB84PdWHsbB+ujA5g7Fw/zvZ3wapXQy3OQG9bEwa6TuH8UC8unR/C+Ng5XLl4FpfOD+LsYC9OlhZBlJ4ASWYyg0tJphsyFdJMyCUZTOOpyE6HWpYFjVwMlSQValkaA02CTNJoGimy3EhwqUKOXoEcg4L5axp0SmjV7jrnlFdTKcuGRqOC2Wx2azDzbbDlUdnJXBROazZJu+kock7DZgVOlFYs3UUGwI8EmrdwrewAfuVVfYVudg/iDfvYHb/YBpbwUoLmD7h5tR25kRuwetksgBB45/4HfjN/AFvx5H5Yhz7/CZ1TwRy2+c8zIGhOfYWr7TZErXsEYQ9kolvIkL900Jxr/uxwLP1vcerGAKy7n/Iqa+rzoPDAK0it/wDCQxTMGbPQdYQgMef7v2nBSpJP3cR3H32Ebybnbt/eoBlN4YfuLJ+k61w+TvjLOekPUvwBViB48+rPmYinMDVqXngS96C2NQtUBerPzWsxQHM6x+ltydRLdjPzWSrQzLUXgprFmscAkyDTYLKypjflQKMzQsZM5gpkZIgQE0t+mEcRHR2NpIQEiMRiaHUmGE0WmMw2mC15zN9TRxHsRhPUag0UCgXkUgnEmWkQZ6ZDlJGBtJRUt0Y0PhHRx2Nw9GgUDoZH4NDhSBS6ytHW1obu7g6cG+rFxXP9uHJxmDUCyAtDZ1DmsEIUexSnqssx0HUaF87SOiP44PJ5TFw6h/GxEVw4N4ju9hYY1BKI0xMZbFL9ctJsyrNIu5kMSUYi89FUZKVDK8+CTpEJrSKDaTKpH4GmTiGGXiN1m9A1Epi0Uhj1ZDJXw8iCf9Qs1ZFGLgFpNin4hzSYlNKIWgFruazGOZnTKa0RwabTVcLaQq8hwfT7cUBzagwFm/1VYVmOsOc0GGaZdoPZ/aVeZ6lA89/oM+zGn+7iNEkh0AzuSC4QwB7aDeu5AJq+4DZ8h9da4DyFDyw3emHYtmYGbv6ngWYw88cd+C1OTaB8zxM8ywj3u/ezvGsDxF3X79iD0ZxgKQAOj2/g9WpcDCo3JS9wxV8fDrD8fSfYNu2rZ/vXKnCeS94eCN6E/Tea8R+6t0x9hs9TX/LRrgYli2C3Jdw29z5Qf04OiwCaHg3l7ciU21/BcqlA02zNBzWCRKPJyiDRQEncTTlQaQzIFmcjIy2daSkpCEguV0BBqY1Iu5mdDalMDo2eX68bAAAgAElEQVTGyADTllcAW74DufYi5utJkesGUw70RjO0lB6JaTyVUMoVEIlE7kj1hGQkJCQjOjoeR44cQ/ihoyguqUBnZyf6ertxbugMxkbdmkq3tnIYo/3dKDJKEbtrExzabPR1nsal88O4QtrMKxfxwZULDDgvXxzF2PkRtDbVQSHNQHpyNDOjcwnZM1KiIUqORnpiFMTp8ZBnpUIjS4dGTiZzEYNLo0bKoJPe65SZMKhJwyl3m9LNBthsOazaj7vGuYYFBbk/cydmZyZ0ux0F9lzk59rcgUAFFAjkQFFRMWtLeZP7UUDzhzErXvZAlvBiuw6yvp8KFPyAm//+GJOTk9PtI3zCns5v95AIyx2GQDM4ifoBsHvfhqjQiWIntUJY1SkIJ+2dQFu+YoMRoz+ZB5i5ZutnnisPwNrRje7u2VofLv2bpw+bdGIrXw7+QHPqJj7/iDu/afkpbnDVWObazZ/698HMH0v9W5zCV22p+D3/ODy0E+rms5iYnMTVsQ4URL4w8zCwbDlWbLZjnKK678BfUHDlgQ0uinwKP7SnY8Dz+YzGy+94XJS6v3RIT8jBgsJ/OIerL8xVVnEGWqeGtRjmth8I3rjvPcs1uFA+4ZbqtSpc5PJter6fYx60XtDbCjBWoP6LCZqLIdMAMlkq0NSZKegnFxqdGUq1AZlZciSniSASy5jZ3GCyIDfPgTx7EfLzC2HLczD/TblCjtS0ZGRkpEGjMbAo9dz8QuQSaBYWw+YoBr3PseWzPtTParXBZLbAYDRDqVRBJpGxyPWU1EzExSXj8NHjCI84irKKavT09GKwvw+jw324eG6QmcQnLrm1lZfP9aPUbsbuN15CjkaC4TNd09+P4oMrFzExPoYPJi6xduXyBZw7O4iG6goGkykJRxlY0jIt4Sgyko4hLeEIslJjmXZTkZ0MtSQVGnkG04SSedyklcOokUCnFsOgzoJRIwN9bjZqYbWYGGyS/6X7tTtfJgX+kJmcCwhyOOzIs+WgcDoYiEpQ/kKDgb7CsPplHgg8glc2vcAzo4fh98ltmK5/cAcutT/GJpb65vZjzOlObNMPgPmDp1ufos/wDh7h39yXPYXYls/uxE4uwjaCnOdcWwoKtOYa5Gf8fVDzX+rf4pfoznyOd71bg6j6j701ll/UI5Lvr353BKquC51pl+Y4+AXDAJDRH7YeE/10Zb6J/xjfCF4juCoGn31BBSu/wOcpzwr6ccnfv8XXBbsF3wlgbcV2TI6RL7tg+4Hgzd88Ho3HZ0y2C0ziPp9t+dt+oP6LCZphiyBTf/tOGmVRj/vcDdbVIcA4wvMuI1MCahEHInDo4BEkJqZBqTUhr8iF0ooalFTUwFl6Eg7nCeTmU7CQHVZrLjQaLWQyKTOLk4mcotStuQ4GlwSa+UUu5DPYdMDuKHY3O4EnmeitUKt17rrpUjnz54xPTkN0XDIS0sRoaGxFX38/RkaGcfHCCC5dGGEgSWbxD0lbeWkU3acacHD/bpi1Koz0dTG/TPf3FxlgEmyOXxnD2MVRXDg3hJGhflSWOiFKiUZaQpQbNuMOIzH2EJKiw5GZdAxZaQSbcVBOR54zoKRcmjoljDoFA08ypetVEmgV2e50RxQkZDbAYjIgx2xk0EkR5hR1TmUmnU4nW9rteSwYyOUsRGlpCVyuE3CVlLK2NFcY96h3XqP57RnI1twzc+G9OwKVZ09g7908zebD8Wj5ki5M/v6mcOvfo6i3ihD5zno8yWlGH3gGr717DDJ7Cy4xJyJh34X0C8Z0TgEEDbBmRmLXuiemNRNhWP30JuyJlKKgZQw3PNoJPwDhBUPLEbbFiUn+rt+6huF6B9SxB7D9rXXT86XxX8HWbQcQp3KgefS6wK9LuJ1pjemtj9HnkiOKyY3G2Izw5Bw0jH3pfePzbN8ts2a7EnEHNmPtA2Hu48YCGEjWzRidLdiG/OO6K2BMDsdWJptpuRzNhKm8B1dvBjrGnh0QvBDOa7l/v0Pq9d0wjBvunznPli3HqqP1mC5KxxuX/PN6UG5IQfjrXJ37+/DkurcRnmxAefeHuOk5frxu7OX3uDHWCGvye9PBHfz66MJ9nY/WWth3lnkKd4m9F8IT77fFzjdeUFtQPppTuHXtDIpFB/zMU/gb4QcTCffDVwa3ujOxmv8bEJ7/bD68Y7Rl+jfAfu+REBkr0HP1K8H5K9yuv/mPYdK52+v8EGrBfX6L5Gl480P0lBuQcuBtvMQCelZj7abdiMw0BzhXvsBo/QkUGGTIjDmA7Tu06P5KcEJ91YLYlbx9/KmCJlfpZ2oCH2//w+xQ6AUYm/DB8NcBSlbejyFRNxhW3xzB5Pa/BBj3EYyIO8GU7cKKOIHgzWsfOGh9BCOyXvf2hOP4XZ/rN72c17YEfWn8QP0XFTQXQaYBZLFUoCkWy0FNKlXBYslHcWk1KupaUdnQipO1zSirqseJimpmznY4nLDY8mClZs2FxZrLcm2S1pNM5BSxnl/g9DQ7e03+iKTddMCWm8/MzCYT+W6qIZfLGWyyXJzpYiSmiJEl16G9oxfDI+cwOjqKy5cu4PKl88wcPjkxhknSVl6+gLN93UiKiYI4NZmZzi+cHcCVsbPsu/FL5zE2Osy0oWeHzuDccD/Ojw5jqL8HhblmpCWRVvMoUhOPIuX4QaRGhzPNZmbycYiSY5j/pkYpAVUC0qllMKhlTIvJQaZeJYOGpT4if00Fq32uVVHOTYJOI6wWI6sCRKDphk0HCgrzYbfbUOx0wOVyuVtJCVwlJX7vJIv14R0GTV8z0q92l+Ha1Ico3/1b3kX/t9hb9qHg5kFTnsJ3Y0XY9+R0xCb/BsV7vWJtEuq5KhJMUgvtJ7yJ8m7QbNyvMeY8yPO15N0sPPuzEs/G1uAqu0L6AQjPetN9eTfaqRv9MG17jCcXf+MvR9hdzyOq8goPNoXbeQaZdS2Bx3poLwrG6EbA//seN4Zs2DuXrAMF29z6APUpr3hDhNdcw7B6fbrgOPG37++1cF6zAdhNjBo2ecvur2oM8xVFU59j2H4Ea7mHFa/942S9EmvD7Rj2eXi5hWstmdjAwbdX3zA8ss2I+pydvO37Qpa/Gbo/m888/Y0SDGhNmxDnBM0p3Dxnw/aHph8yvOa5Es/GnUBpOj8zw2KD5je4Wp8eQM7Tx8gniCaY+c8XNKdw62odUtf7umXMAOoj2JBSN/1b93dc/HxGv5PYF71M57/a7sRVAYv66bkoHwk1S7O+35iLr2m/5p27kTO5A175LzmYWfEGJvqmS0zeuIhPZe9jeDUv5+bqTRjL7ca37Br6H/zHuNMbRgPBGze+cPmrXZi8SNe7W/i26rhPgNKsMpjvtoTbDtR/vqDJHQt/7gi0zduVqXC/p98vFWhW1bWCWl3DaVTXt7JGgFlZ14KquhacrGlEyckalFZUsUjpfAeZz+2w5uXDYiMfTAt0GgM0Gj0DzcLCEyh0nkBhoRP2gkLY7QRZTuTZHci15k37M+pBZRq1WgOrNES+nxliCeKTM6DUWXBmYARjY5dw6TKZv6/gww/c7aMPrmBy4hImxs6zgCBlVip27XgbzTWVODfQy3w5L18YwYXhMxgZ6GIR68P9XRgZ6EVfZxuGe7twpuM0LHo5yD8zOz2OaTLJdC5OjYE4NRZZaXFQZKdBNw2aBJXu13LoNHLoNXJY9CpoVdlQy0TQqqTQa+XQqiQwURUhSnNk0CA/18pgkkCT/DGdTtJuFqHY5WSfk6aTa4tyQQkwyB0Gzc/QEvMU7+bLAaVvFLrfi+3UFRRv513oH9iASHU+ip0WZPKDHpYth1f/hfbD7KA5ddWJHR5NbBhWrzsKtd0JZ04atnsB2iPY4byCKfgBCK8bN1+jeR3tyXyTG0HVWmw9mgRRZhKObnrS6+YUdu8RVH3GUZRwOyvx5OM8uQm36UfbN3W1FPv8wgUHYLzlw5GousbzDZz6BG0p67z2b8Xjr+NocipitvCCU8gf7blsdDMnrQBnqNfHwnnNBpo/4Iv6Y1jFn+u9x1DPTHg06E2MOw8IzOu8OfH7LQvDI7udGOf5Lk5dr0PUw/7gixvjHqx+YCXvXL9N0PTaH24b3svVmd3TDxvBgFaQoPl1D2TP8efhvc2wZSux+gGehWLZYoLm97jeloFn+Q8Cdz2J144kITP6be8HPK8gmmDmPz/QnLreitS1fDnchyc3HUJKxjFs9fqtr8Tzog58OScoTuHW9R4YhQ+SdzhwbVaoEsAGFyHu5R8pWCfQeJ4gnm/aceVBP5o+qr3d/+mMcuHm59MR7Z/ie+53N/UF/uOKxTAXBMRtOxC8cd/7LFdh8FAVvqVjNN8k7vPelmCugfrPFzS5MqD4FJ9FrvEGb26+tyNTbgzBcqlAs6GlA9RqG92gWVVPcNmA8uoGBpqVtU0oraxDSUU1TpSeREHhtHYyj6oHkRk8B0aTmWkr6TuXq5ytR3kiKaqaIJMBZ34BcvPyWY1vnU7HNJo6nR4aFZnQlRBnyRGXlAZLfhGGRy/gyuUrGB8fx8TEOK5cHsPlyxcwPnbeo7G8fG4YFc48rHv2bzjhyMdgXw8zkV8cGWSAOTLQjbODPRg804mzQ33obj+FOlcBek8142RJIUv6LklPhDglBhnxR5CVFAlRynFkJB2HOJVgMwN6FYGlkiVlJ+0mq3GuU8Jm0jBTukouhlqRBT3VQldKmN+mxaRDrtWMQocdTqeLpTkiX00OOAk6CwuL2OdUlpLaUv7dUdD0yZ159wGUTwPK1LUyb/P5XTtQMP6t99yvVyHcA3bL8WByGzzZJ787h4KD+xCZLIbaWghXdT+ucReohfabFTS/x/WqCJ5v6VNIaeMMs1P4btSBQ+8eRYpIDavzBKr7PuZpHIU3Qj8Q8t0YquQit7ltyytYuzYWVXwt7dRHqArnazv52/cDZMtIM2dBy7krmDjXCmv433gQtBxhv0lBO0usTCIXPhAsx4q1x1DQdRFXJ69iYrgGsi38bd+Dp6Rn4D5aU/junBEbeXCwYr0c3denc+9NfY4hzRae3O7Hy9bzCM6I7mde/nw0p88aH7MsD4KmrlXioBdIP4at0pPoH/sQk1fH0F8lxVav7/m+dd9gzLrFC6TDHtoOWd0QJvzKh+DMzzH2Prt57/zMc16gOT1UMD6Ks2o0fR8AZ+b5IS71ORHrBV80z0UETaH7w12bIOv6ZPp39D1uDOqxmXc9WPEvK8b4J1Iw8w8qGOgrjBre4B3v+7FB2oHr09eXqRt90Ly+eub3dNcWWJkvIe+Qer0k7WgN4oSye+hNiJt/qumN/oSLVR8Hn6hdACj9cyRuZ4C6Yi1GMwvwWfcobn5OCdaZrwK+mxzDl/UFGN++1j9QBYI34T54vX8Bl1o+YVay7/uUGBHCq9e6PFhc0LaC6D9f0Azj0jV9j+/q4wNrZRcq0wDzv1OgWVnXzECzoqYBlbWNqKppxMmqelScrEVp6UkUFblgdziZ1tJR5AKZ0/ML3ObxYlcpSkorp9tJFLvK4Sg6AWtuHsstSfklKQqblhqVChqVGkql0h3BLlEw0HSdrMO5C2O4ePEizp8/j/Nnh1mOzPMjfUxTeWl0CFfGLuDS+bPobanHzs0bkaNTo6+7C+fODuPc8AB6OloxeKYLo4N9GOzpwFBfN4Z6u1CgykapVoYSqw4Spr2MZSb0pOPvIy3mIFLjD3v8Nympu14pYZBJNc+1ajlr5K+Za9YyzaZKkQ2dUgq9Usp8NnVqOYxGDXLzbUyLSYBJNdApCKio0M6Cg1hCd4sZZrOeVRSiqkJL+XcHQdP3puU2m09Pz8d8fh+eVw/CKzWw0JeJtBtHJcitPIWhy58F9qVbaL9ZQXMKX7XE4X4eAJDWLlKai8qWQVy+Plvy5SBAc5ajPnXzGkbbnEjdxLu5eSWT9wMqfxajm9m93AOTNnY7Dwa9AEEor2UvQz3MD8+awq2xXGxf+wq2cjBd3odPmBbnawyrN8zcdJf9GbEt171nIwx+eN6AUT4geK/Ne+dnXgsCzW8xbt/BA4flWLWnDB97aaFu4eOycC+N6Ew08FWUv8vXED+IzdZR3oMEyceGzV7y/TmC5ieoP8pPyyPMczuFb/tkeIr3G/A6j4KAOJ+HAZ7ryPfDavyNN/b9MS2CIEHh/m2CcXQaUOisWSzQ/H4I6r/ytLYr49Di5Wcp1J7fhxcMZwM/PPlJd/Rj5XsNpIEMfc6DwwDQFZLR4smorqkd1Gqb2lDdcApVdc2oIsisrkdtXQNq65tQW9eMatJyUnBQaQVcJZzWshIlZVUs6XixqwwlpSeZib20rArlFdVsvfz8Aug0Gkgk2ZBKpbDl5jFtntGoB2k2qVFgkUiUjeT0bDSe6sToxUsYHT2Ps2fPYnRkAKOD3Tg/dIblyhwd7MWF4X6MnRvBSHcb4iL2QJmRjO7TrQxKKUl7fVkxettP4cLwADOp93eeYtrNOpcD6fvfgiUlApLkIxCnRCM9+TjSE44gNeYgUmIjWJCQKC2WlaIkn0zyz6T65wqpCGoCT5UMVqMGRj2BsgQaVq6SPpfCqFNBpZLDbHb7aObn2xhk2qxm5OfmMdC0Uj10g5bVSCcNKbWl/LtzoOmTO5Mzm3PT8wXRsDUy9DP7BrfODYxadwc0d654fCPe9xvAsfB+s1YGujkMq9D05bkxUmDIe0gxBBOsMDuEEFie725AqVWBuP0bZwKgPNsiTRLff9QXyHxu0rNosn4YNeAF/thBgyAdJyFEb4Gx7wNeiqhJTF7tgHo9zwx5136UX+PM/tyx9rf0nZffJOSsq++DQJgnyEIIKE8gsp60G4I/gSY8jDO9f98H2R/4ZnMB4NAwUxdg3cCb4+1qNINIb9Qz9u8Z0yPtQzCgNct5ACFgLfMzz2/akPIbvjl9sTSawmN9P14z9HifR5Pj6Fa/znuoeQR7yq7OHMRg5u9zvvr5LQrH2WRAvyflmTs11NVuNTbwfjMr3i3DtZk98Xrl8/t6MsbbWuG19tK+CcHS4sFSSJYLl2VNcweo1TV3oLqBfDRbGFxW1zaitr4ZDU2tqG8kAG1CZXUDSz3kKimDq6QCxWUcaJ5k5nJXWSVcFVUoqahFSVklnK5S5NkJNNUQizMglUqQZ8tnpnRKdUTNbM6BSqVCYmISUjOz0NpxBqPnxzA0NIIRCgg6N4KzgxTQM4QL58/iXH83+tqacXFkAJeGzsAkToIkPhJt9bU4NzyI0YEeFOvlaK2qwPmhfoyNDmK4t51Fpve0NeP4+1sQ/fYLyIrei6zUGFZ2Mjs9HhmJ7kh08tOk2ufkf6mSZoCqBlGyd/qc6qZrFVksAMioVzP/TAoK0ilJs5nFotN1Gkp75M6vmZdHidsJNnMZXBcU5LN8mgadBlqqk65VsbaUV5o7Bpqz587k36j4r59BStu/vec/9QVGy0QCH0h+H3r9CDakNuEaX0O1oH6z+2jSjk3dOIvyzB3e/mK8Gw4LFKBghZaPeBAghDE/Nzc29kXUq8PxrN+AE+GcZwfNGf+9aXHOAhizaZm8D4afdz7jCvfT3/sXIOvja0z9jMs+EsLHbD6a3+CS9U0ehCxH2B+k6Gc8G5z84TOXaYgK9LnXbge5Da8+3Jv5zJPr42cpBCR/2t/Z5jLbd9zmfKB7sUBT+Nvzd94IPwvDE9I+d0Qx7V8w8w8CNH1+D8Lft7/3nnONExS3FLrcCB+4ufXuzDIERwuHo5DsFk92ja2doNZ0qgMNrafR2NqOxtY21Da2oqq+GdUNzSC/TfLVJN/NssoaBpkEkWQaZ8DpKmNQyb0/UVrJtJlFTrePJvkhUqQ5S/tjp3yauTCbrcyEbrFYIBaLkZiYyNIqtXf34ezIWfR0dmJwcBjnR0cx3N+L4YEBXLpwHqMDvWgsLcRAB2ksz6DaYYL0+AE0lTrR39WBs2e6UWvVoNykQn9nOy6dH8HY2X4M9rRhoLcDVk02Ine/irSY91gwkEyUjOz0BIhS4pCdlsCqBVEwkEoqZvXPqWRlRlI0S32kEKcwqDRq3KZ08sskDSfl2aToc5NexUznNCdyEaB502uqFERzdydvz0OO2QSdTgOVQsbaUl5x7hBoCnNnCm8Qgd6H4dGYZnzpTwK3vsBEXwOKDSl4fz2XVog/ToC8ifPqJ7zZ8WGOv1NTuHVjAv0NThg8qW74+7IcYV4pm4KAkO/Oo2A73w+Sani/jqOZBjiqWtB3fgwtGfxoX/6++YLKfEBTaLIM86fRpETfn/txD/CBE4Ec/N2Ug9b2+c4roEbTR4POT28UpEZTaOLnTKY+2ko/mr6pyyh4nZ9eyf/DBP8smnk9j3nOdPJ9FQxo+RwvHiguuUbTj9bZYzoX/vaCOY+Ww+s8D2b+SwWa/qCeHSHhsZ3PeeF7iG/3kxAsLR4shWS5cFm6wbIdTac7mNm6obUddQ2nQD6a5eSbST6aDDIJNJtQRoFB09pKCvYhv0xWStF5AgSWBJ4EmtQIRin63OGgiOti1gi4yEeTTObkn0kAqtGooZApYc1zoKO7DyMDA2iqLEdHRxcujp5nfpa9XR0YH7uAseF+lGqy0OzMRV9zFUr1UiS+vw0FGgkay13oqK1CizMHtVYVelqbcOHsEC6NDoPM5+1NtaxWeVLUPmTEH2aR5pKMeEgyEliydsk0cGYkxSCLoDMziZWnpEpCMlEKNDIxi0A3UvQ5S3Hk9tE06FTTuTTJ79JdHYjmSI0Dzfz8XFASd9JwUqPvFDIJa7d7LZmt/50BTWHuTL+wEeBG4hVNTVMhqPsUkxPnMTJxY1pLeAs3xoUVNgTajQX1E97s+DDHifUWbnwyiYnRUUxwKXBufYHxrnxEeTn787V2c4GmnzRQr+sxxI3PNn0dLTF/5mns+PsmvJkJbsDUfzbAEALWXW/AeM5b4+iJuKecmm/tQHh8CUaZm8PHqDrwe95+vTlHYAQnx2CWvvPyC5pTX2HcFYFHvc4z/oOH0EczDI8erPTWgON7XK+P8RpjxTYu7YxQ9vdjo2GY5088hVtXHNjOC1S57WCggOAyi9yCAa3ZzgMIgZzLnsBt83t82ZaONV5y5oGqD8Tdj832yzzNvp8HUA9oCjV/K7HReoHXl9uHWZbBzN9nH/2An9CFYoMVl/jWkll24af+VQiOFg5HIdktnuxqGk6BNTKP17fiZH0LKmqaUFHdiLLKepRXuSPQ6T2BJr2nCHSnqwzML5OZ0ctQMr08wXw43bBJEehFhVRmkVL5FLOoc067RwBmMhkYiBF8Wiw2WG0FqG9oRUdLK4rUElRVVOHs2REMdJ5CV2sTxi+O4uJwP8qlSXBlRKMhVwdl/EEkHNyOzOP7IU+Jhj4jEVVGOUrVIrTVVmG4txsjZ7rR3lAFl0WNtNhIxB3dx/wx3emMKEl7PNNkZmckIi3JXaZSnBLHIDMrMxkUGES10dUyqgpEJm/KrymHWiGFmoKBtCrodGpW59yo1zLtJc2T5pibS9pbM6xWCywWIwPSXGsOTAY9ZNli1pbyWnUHQNMXmsLufh0p+VzZQMEyJxYveQVRcDe3W7hWF+tlol6xXok+D3x9j8+qjvCCN7gb00L7kdhnAc2pSdRHPsMLKLkfG2Q9M8nZfaLC+cAlBM0HsdnQjauT4xgd/gD/8ZMGaVV4FT7z3Nwox6VFkNtwEUHTb9R5HIr7xgJEnfOrOQkB7R78KbIc457k7N/hepcOe1/f4g4kysyE2NgSZO5BP6DpVYLSCadVgVhBCiVyXxCWoPRN3zSfqPMf8GVLvBeEht29GaJaijoPFI3tB2AC/rLnnqe75Kbgt+N0oqR7ciYIRQhad70NY98EJidGMTwxXeZ1VtD04zftKZ84jtFmteAcpIdFPmgKgZyyF8ShdOgKJq9eRLf9mHfqIgJWD2gCPimknjyO8nEuOTulB+qAeveb2LplDyKTMyAS5aCFn5khmPn7gKbwt0jPth+jPnIN7+HpGUSVj80EH976BN3qA9i8ZRv2sPRj2TC1BIoe/wrD1kPYuuXt6fYOUuo/CngmLPUXIVhaPFgKyXLhsmQgWUUR5s0snREHlLSk7wguucbBZ+l0qiMKCiotrXC3MvLTpJRGBKBukzrz5XSV4ERpGVyU6qigwFOWkdL9kM8iRWY7HIXIz3ew8pSUa7Pcngdd5H6Uu1wYGRrGQEcr2hprMHFhFJfODqDWJIU6/C04sxORFrUHWfEHkJ0QgYzYg4gP3wVdQgTSDu+GVpKFwlwbiu02VNlNsIljcDz8HUQf3ouU2KNuc3k6aTTjQZApzUwGmcoJLKmJ08mUngp5Vjpk2RlQySVMY0lgqVUrGSyaDDqYjXp3MxtZrXOaJ5nJCTKpEXQSaOr1Ghb8YzZSHx17/QsIBvKTKme2Wr4+0ecztX99bjzLwrB67TuIzcj0zat3914UX3XHrC+036yg6UfjFbZsNZ59NwaZmWk++SK98nriK/RLX+DduHjaXHaj9RfN+wheCs+GtcgKdYwghyDTKC0maE7h1rgTe73S+/D20UuDtRxhDx1A8Tgv2vfWGIp386OVyey/Dm/TzXUTV32HG+8x7LCf52kDZ7u1+gEw4b74e+83N+H88mg+Gl7mDcPC1Dv+tuv12W2CptdYnOx8l16mYx//SW593rkyK2gCmDOPJjcmt+SDph9QFc7jNw9iNf/BkgeafnOdMg06QdorM5Wq2JhheGS7HWP8evbBzH/O3yKdj/5+D1Q96g1s3bIFrz3Nz/5Avwd/BRC483qWh1dulTu4DMHRwuEoJLvFk11ZRQ2oVVY3MtjkoJJbUtJ2SuhOJnSqEsRBJmkzCR4JLt3BQRQgVIYiJ5nS6TVBaDmLUqe0SCVkYmdJyovhLHIxDWgJlWB0uViOSTKxU55NtVIJW3Y6st7fhjLXCfT39mGgvRWdTTW4fG4EF0f60eKyImHHv5AdsSnq+gMAACAASURBVBOi2PehSD8OtSgBOkkKFOkxyIoLR9LhdxGxZyv273iTpUCSRO2F5Mh2HD+wA/FREUhPiIYoJRaUS5OgUiZOhSw7HTJxmqdlZ5A2MxXSrAxIs0VQyLJYtSC1Wg6VQg69Xj+trZzxwSS/TIJLAmgCTHrPQSelOqJyldTybOS7SZpO85JedZZco+mTO3OZMEWKcH7+bk6cD9z3+LJPhzfmAiCffHQL7TfHTWHqOvo02wJGwbsrhoThkdez0czXtGAKX/fJ8Tz/BsvdgDkT6dRHaI7zrhgyU4GEbmbbIc7YyUuvdA/+ph6aDoTwBTIvACGRzwUY8Kc15WCCt3zoHZiGPvcxaU7dGIB191M8jS+vDzfXZY9hu6ZjJt+p8FTwee87Ly+ZeMad2RZLG9P3KS/1EG/QoCoDPYINsScw6tGcc/2p2pQdO/yei1QxRwvpmw/yHiZ+BNDEF+iTbvR7DDznw22dByvxbFQUdvHLJ3ppNOcAVTp3+qqR+cDM8eJrNJmkKe+qdb+XJcP3mFMlJh26r3my6k4fpCDmH8xvkY0WXKWssId2QtPFz5nLnS/cco5rCrfaHVqGYGnxYCkky4XLkpKxUyN/TE6DSUvSXlbWuisD0XdlFdUMMglKCTYJJMn3sqiIfC+pdncJ89V0+2kShJZNazorGVSS+bywsJAlMXc6T8BFOTdLylBaQssSEHSSed1qsUCdegwpB3ci32pFQ109TtdWovWkC/1tLehsrIVFLsKBLf9EypF3IEs7Bp00DTp5BkwU+a3Kgl4hgk6aDmlqDFLiDiMyfDei9m/D8ffeQPyRfUhNjENGUhwyUuKRlZbIkrPLJSLIJJnIFqdBmpUOiTgNWZmpyM5IYaApl4ohk4igUkigVsqhlFMgjwJqNQUA6RlUEmCSGwABc4GdtJp2BpkcaNpsOci1WljKI3t+Lkt5RGmPlvJviUHTDzT6S8QumKFP8vZl3gnBb30yhGqqdf7uphmthqfWeaD621OYf79gbgrf4JPhGlbrfI9HW8erdd48is+5xPFe8/wGk225SPGkK5qumZxVhwkup+St6xitz0HKge1Ma8K0gqye+/Qchb6Uz2kwzDQ6vkDmAQtuH+YEDFqRq3UuRRRf1qzWeSRE1obZa53T/jdTnfb92OzR+pAmaCciM22o96nRzu1coKXvvHyhg8Z/E3tYPfVujN/gVSzyOyyvjva8a527a4C7ZFHYyua3Gmu3REFeNoTrt8ZRvOXHBk16oLiKdmvqTMDcdI3w7Ppxt4k9qPOAZNTNq3U+PU/XGVy72QURHxSFoEnn0PUhlMuO4jVWG9x9/KNkJ9BHYCjcvpdGkztg3+Hz0WYUqOJ59ehJS74eu46KYK0P9BsLYv5sE0H8Ftl63O9BibgDm2euPcH+HtgYwVxTuHkv/TIERwuHo5DsFk92nOmc02DSkjORl1c1sjrnBJklFTUshRHlzWQlKcuqGBiSmdhZVIwSFnnuhs1CpwuFhQSgJ5jGk/lvsvrepTOmds7kXkr+nfS5W+NZWFgAm8UECrhRK2RQyqQo1ElRYZajxKJCdtIx7H1rI46/twXy9BgY5Jmw6BSw6BWsYg8lUzdr5TBrZTBpZCxNkSg9EenJsUiNj0Jc1AGkJicgLY0+S0BmagIzjVMlIDKbZ2WmQCJOR1ZWOqTZmZBkZTDAdMOlFEqZBEq5lDXSvmrVGhbYRH6YnIaTcwewFzjcoJmbxwCaNJpmswkEnCwCvbAIBYVFS3qxWWLQXNJ9Dw0eksCPJIHvcWNiCP2j45ic/BQ3/D1I+ESdc1r5H2mXl2qzQlD0Ac2l2nBo3MWQQAiWFg+WQrJcuCwJKt3aS7ePJoFmeTVpMGuZSZ2Sr7Mo8ooauEpPorikApQvk6UwYlHlRSh0FjOzOReBTqDJwRaZ1svKKqcBkxK9U6BQOcoZaLoBs7SE1jkJl+sEigoLkW8jMDOyEpAs+jvuIHLSD0OVEI7j723De2+/DFFyFIzqLFgNKuRbdMi3GlBgM8FuNcFqVLN65DkGNbTyLFZuUpyawGAzMToCicePIDU5DqlJ8chMToAoLRHZGRRhTmb0NEhF6RBlpCBLlI4sUQbk0mxoVApolAqmzVSrldDqNCxaXq1QQi6VQJadxeBTq1azICBbnjsxPQUEUTojs0EHChSiaHuKtKfPKXk9taX8C4HmUko3NPYvVALfYcK+nWcWX45fbcvDRX7A0xmtV3lET7L3X5pEQqD5sz6iIThaOByFZLd4sqMgIK6drKEAoHqUn6QKQJWsyg+ZykmDWX6SwLOawSbVPGcm9NJKltLIUVSMIjKHl1AgkDulkclghNFohKPIyQCSAn7sdgdbj8C02FXigU8yo5PpnUDTYXfAZrEix2yEQSWHMjsDWclHkJV4COKECBx//x1WDUgry0SuWYc8ix75NhMc9hwU2a0osJrZ5xa9Cm7QFEOcEstyYWakxCE94TjiIg8gPvoo0pLiWEtJOIa0+GOgSHOZmPw005kmU5KVyUBTJslm+S5Jq6nTUIQ5aTG10Gr1ILBUyKQMNDUqJYx6PQNJ0nByWk6DjioBaUGBQwSapPkk2XBtKS9kIdBcSumGxv6FSsC3njuZ8LmAp7fXCfO63oM1mV34+pcojRBo/qyPagiWFg+WQrJcuCw50/mJimoGkqxWeUU1yk/W4SSlNjpZx9IckdaT+W6eJH9Od5R6JX1PIFpSPm0mP4lSpu0sn4ZLB/QMsNxBMwRe5MNIEecUGETBQqTNpEAhh8MOq9kAq0ELs07F0gcxLWRcFKT/P3tv4BTVka4Pf/8JFqNUYpGrhlBJuUYrKTeJVOKNlHI1lGKCSmKCbhJw97eiWcS7K3wJpDZidjFZyG7G7KJ70Vxlf8zuDeaKG0xl3OAGPiVxVNBBMWKU1UEHzvNVn3O6T58zfYY5IyADL1U6Z+ac0/3287799tPdb3e/8yt9+6H/fOv/YGfZm9hdvRN791TrG6R/4m9A4ycf40DjPuxv9GPfH34nRjP1kc0P9+B9dnpQ1S/01eW11b/S98isKCvFjrIS6OTzlyyWczuqKrahumon3n3nV9jz3rv6v1+/+44+lc62Inrvvff0YzQZ8Xy/1loMpJ/bbu4Jyhb/sEVAbNSSEUlGKvfuZZuz78FvfsPOS6/D7xhB/eAD/R67P55/RDTHE11Ke+oiwBapNGwcZSEYW+QyG08U73PsgTqFYCGimdLKJHKUPDki7MYOOyKaFXibiGZK+1ISnhAYJwTMRSp1VfaFaWlswcs6lO74Dfa7LgYbJ5EmOlkimhONOOVHCBAChEBKIUAjmimlLhKWECAECAFCgBAgBAiB1EGAiGbq6IokJQQIAUKAECAECAFCIKUQIKKZUuoiYQkBQoAQIAQIAUKAEEgdBIhopo6uSFJCgBAgBAgBQoAQIARSCgEimimlLhKWECAECAFCgBAgBAiB1EGAiGbq6IokJQQIAUKAECAECAFCIKUQIKKZUuoiYQkBQoAQIAQIAUKAEEgdBIhopo6uSFJCgBAgBAgBQoAQIARSCgEimimlLhKWECAECAFCgBAgBAiB1EGAiGbq6IokJQQIAUKAECAECAFCIKUQIKKZUuoiYQkBQoAQIAQIAUKAEEgdBIhopo6uSFJCgBAgBAgBQoAQIARSCgEimimlLhKWECAECAFCgBAgBAiB1EGAiGbq6IokJQQIAUKAECAECAFCIKUQIKKZUuoiYQkBQoAQIAQIAUKAEEgdBIhopo6uSFJCgBAgBAgBQoAQIARSCgEimimlLhKWECAECAFCgBAgBAiB1EGAiGbq6IokJQQIAUKAECAECAFCIKUQIKKZUuoiYQkBQoAQIAQIAUKAEEgdBIhopo6uSFJCgBAgBAgBQoAQIARSCgEimimlLhKWECAECAFCgBAgBAiB1EGAiGbq6IokJQQIAUKAECAECAFCIKUQIKKZUuoiYQkBQoAQIAQIAUKAEEgdBIhopo6uSFJCgBAgBAgBQoAQIARSCgEimimlLhKWECAECAFCgBAgBAiB1EGAiGbq6IokJQQIAUKAECAECAFCIKUQIKKZUuoiYQkBQoAQIAQIAUKAEEgdBIhopo6uSFJCgBAgBAgBQoAQIARSCgEimimlLhKWECAECAFCgBAgBAiB1EGAiGbq6IokJQQIAUKAECAECAFCIKUQIKKZUuoiYQkBQoAQIAQIAUKAEEgdBIhopo6uSFJCgBAgBAgBQoAQIARSCgEimimlLhKWECAECAFCgBAgBAiB1EGAiGbq6IokJQQIAUKAECAECAFCIKUQIKKZUuoiYQkBQoAQIAQIAUKAEEgdBIhopo6uSFJCgBAgBAgBQoAQIARSCgEimimlLhKWECAECAFCgBAgBAiB1EGAiGbq6IokJQQIAUKAECAECAFCIKUQIKLJ1HXna9QungVf2gz4HqvCiVvaBCsxir6mYiP/wib0JZt79Ao6mj7Ht8PJJpAC7/U1YT3Tk/JfFnLWlKCy/q/oGribAoVJXRGjwWpkMR3MrUYwmkA5poNtJgDDxD8yhP6OAI5+e3scs56IPMZRfGXSGqL9/8DBo2dhudMx8tPK/NiPvThYOA++tHlY39Tr+tToN8ZITuFri3GwL5FKHkey8az/YylnnCLQreQRIKIJDbfaqzBfEJcF2BK4jImlmvfuGEbC/4P/XJGdeMOfvM3c3zeFU3Ejm8bvGYvegL/zhwnW4/2FZiJz90I0p41tTqQCEslr5CJad65CVtoS1AQHE3nD+zMTkYd3qe7xjTsIt1Yhb64PWdVBWBTr3v10fMGmJtEc9/ov2oQxIMTxFUR3k0SAiCauoa38Kb0XuSx3CR5Im4EHipoQnlCmqSHSdxrBYBDBrj5EklCml4Y/ieQnzyvCqSzGjsBZ9PX1Wf96uxEMfIjSZzKNEc9Fv0LbgDUeMXkKkfqSeLE3L8+mPjKTqATRIGrmso7XOBLNichjwiEdRLB6ie5DJpZo3kZf10kEgyfR1XcvI9D33p7okAtfe28Ebtzr/xjJOeFmNo0ynPZEU7sWwJYHZ8CX/jIav/wzNs9k14Xwh4ZSygzGvTJPFjSEU3FrPDVEw0ew5REffGlzsLK+CzSJPvbK82JvXp4de0mncYoTQQInIo8JV+H9IpoTXtD4GQpfS0QzPlB0dzQEpjnRvItw02Z9FDOjoBE9I5fQXPwYfGmz8NTur3FHhZ52E6G/7sW2whwjRi0tCzmF27Dn0NfojzqGQRN+1m1KZhiDob+hrmwdcuYy4uRD1jPrsK32U3T0cyJsOUVb3KIc6xm9hq7Ah9ixcQUWpbMRjtlYlPuKIx1WWEuOrOqvEOn/GgdrtqDgmSxkPL4Sb+7ah+O9t2Kno7WbOHf0Y1SWFOhyZjy+Aq+W7cGhjivStJMBpha5gOP+Kry5YiEy0maY6X6Mo6Gbsemq8BfOz41ospduoatulTGq+eM6dNkGNUcQCQdxqHY7NuUvQRbTH4vr/Pgouq8rKKl2C71t+1D52lJk6fhvwI76ozh3/UtztMjuhLXB7/DXuu1Y/0yWkf/cHKx3wUJVPPDysdjHCIu5/TW2rFmCrPSFyHujCv62C4g4zAxcxjdWGvrlzx49i0HnsxhBpPc4/LteR97jsw1bWPE6Kj/+HOcGbUCZCmO6bcAO3d5nY1H+Vuw50on+9ncSiNFMwDaZPF70oQSN/cjqyufw7yrR7dWXvhDLN25X10sveSajDwDa4Fkc/bgKpUx3rvWNyZ2oPrzVTUHuRUgQq/eGrYp7hQfQ3XUA23Kz4UtfhNUVLegdYTJpiA50IbC3Aq/mGvVUhadIR5GHoaZEy2Y87fa/FrmE4KE92PZaPnLmzkLWMwUo3fUxWrsHHP7FG0bK/ARxNkJwDJ/KYyat9H2FTejR/WMJ8h7PNGVy84+mDxm1fqqmznkdYjKcQteBt7B8rg8ZjxdgZ+ACdHXFFMQupy3mX7uFcPBT7Ckrxmrmo+YuQUFJFfyt3fjB2X5x208rRlP3GRytL8dq5jOYfyn5NQ4q/LtdFC67jOUMMOwsmcag/ktyWrGkQwh/9is8q7d3S7CtOWT5zfHyl1wO5ruvs3agzIbX4c5rDnu1ozWVv01voqmFsL/ACL5e2xhi7hX9R0p04qleFDSIzro1OkHSHe9L67D+pVyTvPmQvemwNOXu5VmVY9AQ6fwAeYIYrsX6wrVYrpODGfA9vAXNYUaMbqHL/1OskxsEJteuVlxllqtdRXtlrl1mnWAZlT/juT3ouM3ZiCXHnI3bsD0nU3dEq6XnfY+Uo1WejtYu41jFMiN9vUHNt2RMW4jNTSFRubTBU/howwKTgC3B6sJCw9mxhurhjfgokZhKXplHmQ4c7tiNhSzd9DfQ3M8J1DBudnyItQ8z0s4WsizBaqG/GcjIqUBLjxy4cBuhxs3I1htSRs7Xmvr2IXttIfLZSLjZeOtOInIKdSvm6GlnPJ6LdYXrLL2kLcRPjvSOTqZ5+TI3oHwbwzULOfmrzI4Gy28xtrVesdLRfkBnw0ZTRvZsIdYLfS1AUcMpiWwOY7DzDyjSy886LS9gfeELohOTveEP6LSRzUF0+4vt5dfTnoPnc3PwkI5hvMVAo9gmvOrDzRVH0X+s0mxUWOclF4W8PqT5kF3chB7RiHrM06s+WJXrP4qdrO7o9rcQy1/kPoLZeQkOChvzog9vdXO4y49XhW2btlv4DlqvDkMQxH8vwqbnTDnTfHi0/BhuMvkHjqPKlN+wY6mepmVi6e6TYBO78fLQib8nW1PrVrt5EnsL5htY6nWhwPIv6c9je8t5acbCG0bKHIe74N9o+Vmj/BtR2XrZ1hH3PV2A9Qn5Ry/1Mx7RzMSyjUVYqrcHzA88hR1t15RFkAcMbKROG0DH3g1mfTbqv2g30jLx7La/oOcubwsA0elNm4+cZ1hnZCGWvyTZQvoy7DwWbz3DBNV/XkeFLx7G4De/QwGbnUxz+MDx9Jdcjsx8bCpaaOJl2ZJvVLxc1DkFfp7WRHOkux7Ps8Zg5mYc1EkbgButKNMJhGJREL/34Bs4eImPKLKp2hZsW8RWreeitsMMuvfyrDSSaDmGq2jduhC+tPnY3HRekDVEexEoY/FD9lFX0XjYVgFruHumASuZc1pUjkCYyzyCyIVPzenlJ7GjbcA0ZctR+5jj2dGCngjrM48gEjqAzTpBycamI2Hz+WEMtJbjUYbhwxvR0PG9IWf0e3xdV2gQ9kd2ou0mS+MGOnavRAZr+Dc0oIOvCtduoaf5LTzBRjdtpNeldvHKPArRtJxkHuq6jHgnbeAzbNOn1BegaO8XCOtl0xC9fhqHyw2ynJHXgG7T2WrhJrysO6snUXrgjEnYRhDpaUEFJxLCuY3gRut2nXw9VHwIlwSxGUI4UK6Xz7e4FqfuSI5cVURRPkZ8f4lAjzGCrEW6caCY2cMMZLx2BP36uxpud+wxGh8Zf6avnmbDJtNXorbjhpHT7ZOo1YnFAhTVn8SAKaMWCaFZtymLRLAXtJ5GrI0ZEbiLgY4Gk6wmtupcbZuM0HjThwouXU45HVGuuxj4+gOzsbEaZc95etIHA+0KWssW67MPlp2zEcIg6tawUW6L0MGTPrzWTcaL1DGaQh8sHn3N+/gidAnhUCdO9d7SO67d9WuRkTYLT5S1IMztmNXTQz8z6npmBdr4zhwueXgrm4tmbVh+gBNhczYlOoDuwxVGxyJ9LRrOMLnZXxIYmW/aP6yRONcYzbQ5WF75P+jl/lH40/koDVwxk/NYP5Wrzi1ZfGlZKKg9hlD4Es6d6kRvzNQGL4WEgxg9lH31K9jbftEc4buLH878N3bo/swRamSz/V+hlbcfsn9PYJcWYW+2tmns6r/l680R+54ms61ykEx41Ien+ikTc7vvhozXk+8iKAZ2uL6m/uc0JpqDOLU7V2+4Hyg+gn7R/vPFQYpFQf1HsIk1vDNfxJ4vLmCQO2HcwQ99YVwdtNYnwsuzsoMUjiGM5teyYTiXNvSItBkxuoyLVwct8qm3KartZjREB/vQ3dGOzzsuO6ZZVL1nyUE9uB2tN+SJGU58Z1grMTUeajAbS+u+kUYWWHvVjsrH2MjhU6hsv2F9T38Z+3scQQkinSWobL8ev9YJ5xdv6lyu9Py5O+hpfNmYrpfIJM/MIiDPoSbIxnWGcM7/okHsWFiFsA/2xjCuBX5ujOgJojmM/iNv6OnrjXfPDUs/0R/Qd/GqZC88V8WnKN9ClLXqY9LmQxaRtbYUuo4Tu1inYx6MEXk5PT4678P8Xe1gTTTfXUEPE7GVh43CHTHik0XDYZU/dnGcFJrgaDxkCfi1uqHxqg+emvOTl3MGfM/tRZc8IgOOzwzM29WOISSRpyd9SDimrUJdFydATGYLf9+/VeLE0IhHfXismyxLFxIo9JGmqm9RDPZ9i1Ptf8epPkc9FVhI4SLKPKyyJmZrTp0a30VHx0YmzWclErqg+isYXegkMFJmbZE7V6Ipk209jQG0lT+p+wvrHW5/idRPlojKJ1uyqGfZVAWQcODtiZi9c5BJ/XWJhM6vQXDIdA5C34pBl9tfoeZJNrji9FOx8gh7s/mKJOpibNLGL0LOYvxXx9/M2YRMPFtxVGrX2aNe9JGEDQs5HLNOLGuBlzyw41agqff79CWaggg9hs1HLllTkXKD4FwUpPWieZMxqmRMveZg/dZqNDQdxaleiVgwO/HyrJJo3kX4yBZzmoNNAbBY0K2oqW/C0Y7eGNKirsySwWoRDJzvQrAtgIP+91HB44Vse7ZJDmpNI3ptZMRyeMKR3mrDjkwmmzVqaOV4G5dD5xE2CfFwVx2e1kePc1H6djVqquV/u1Cay0IYMrHS/52kCys1cSUqMyeQ4o79QjzHZeMNwWw8X3/aQbrZq5xIcxn4d5fnRfpWo6uFD+MnfFrejKctq67HwaMd6BUdBbuYMd9EukXY32uPGY3R8XAn6n7MnP08LC/Z5cC0Gu+U5Bqjynl+nNNuo6suz+hY5ZbgHRv+1ah5uwTL9dHbF82FcLz8HA9ZUg1D7ZWYx/RpazzkZ6zrGLn1W171YaVnv+LpzMLTdZ3SnofsKQ2Ry+dxLvy9WV/4sy46jbEBucOSgD6Y72irwByGS0xsMIDIFZwL8Q6pV314rJus+EoSyH42O6Uzf4aAHAZjBxZa5BrOdwXRFmiC/7c7RVy1LVxEmYfXsjky1r9KWC6tR7fc59XvSx0v3b7Zj0lgpMoaCl+nPyelzwmceF/xjqf6yRKKTzQfKAmAzz2JbJUXCjmFr85HQ7ccHmQmwGfg0nj9l23f8nFWdqPVJetJYW82XzHa+/H8j5W2fiV8pjnFz+pf+gb4Q45yetJHEjbM5VDWq9HK6yjTFPs6TYnmCG627TSmgZhRuv6zT08z3etB/jwo2vZeNvJ2fIpuKcYt8WcVjkHPzFiIUZ6/yIyB5LL6kLViJw6duSFImboyM4FvIhR4D0WL2MIP6f2clVj+I4OkWJsDu8ihG73CkfKKJUb13GuHkE/IwGWxfwoS65aUyDM+0RT5iRhNlROXM3GWb5TnheOWnTBbkHIUDb8oMON2pbLNXYWKQ6eleEk5b+lalE9O17gvysQdtmjkpXxU+OrPW+Wz7ED1Hsc1fvlF2AmXRSqC8zJGbv2B+OnDtbF3pj5aOvLzoz1rYSTs0Is+ZKITQ0RkOdi1lVdi+vBYN1kWwj64Tg0Z1Pqw5GML2gLvvYInRDwgs5MsPJu/zIh7luu7Mg+vZbPytq7ildetHPHesWQSurUyc1y5PesxfYGNqp5Jv4k6pLJPN1kcItu+KuSMY8f6q0JWyVb4O/oIvG3UwWa/o+GptjdVWeVCeCg3l9Pm+3x4dEuLfURTlFHC3vaO+XtS/lIi5kKfSZZHfm2KXE9PoqldRqDUXJSiMjT5NzGV6NB49AZ6O/+Oln3vo0JfkcyMNJaY6m+N+qzCMdiyi2KwtxPHW/6Iuh0b8ay+An0G5Jg/dWWOoj9QZsZQbsC7h4+jM3QJl69HoCl7z/HkUFT8gQBK9VGw2NEem/gsypPHwyqdlvPpON+FU5EcYszj0tSuGA25gkAJW1Qw2mgWv8+fV43oSU5FbnSFHCxk4SI62/6CT35bgU055gp0OYZXPOu4EOVLgGiOnEbDUtaBMMMTHEnZv0bQXZ+vdzaMaWT73dhv8UcU1PYWmwr7Rf0sx5fj7XyX5+92nz/P05mDgsbzouPF79o/+bNuaSry9KIPDGMg8DNjFDlmRsAuCeBVHx7rJstONKz2uqLWhymfFkZgC5sC9iG78F0cbvsG58JX8AOLRVRhoczDa9mc2LDvEpaiDsvPSSOa4n4SGMlJimuFr9PveUzfU/1kGajIl5ssQljFhUJO4atHG9GU7qv0LXJLfIRObW9J1EWRt+NCyMni/3+Pr//xB6w1Y+t/GghbPsGTPpKwYS6HckRT4VscxZjKX6cl0bQWeahilAx1i/igNB6foiHadxLNTX7U/b4dV20dvNvori8wRgz1kQwvz7L8FI4hGkaw+b/gr/sjTlyVYj/Z2vjuBuTpZNgiI/Ers4IsiWM3+dYdLnII61c4PFFxneEHbCQ1hP1FuVi9YSsaOq5bMZppz6MmaC5O4WlrV3Ci4TdoaPwLTugLEvgNxSevzK6Lgdz20bQch7zgh+cQG6NpxRDFxiiqYjSH0BdsQZP/Q/y+XVoVzjKInkbDCra6V8aa5+z4FOWzdMufiNUxjzmahcXVX+krgfmzzKautu9DbX0jmtt7wLoWPEbTpwhI166246Pd9dh/5EtzkUG88lv3kp8696oPq2T2Kysde6w1e4rJ+TqezS/Clvp/YFAid4nZQPwORaw+pA7VzBI098v1li2uOoCXc15AUekf0DE47FEfCh8hgFDUTXZPSQLdiL+ZmCAk0hSqfkvDnY5aPOXw0X2+QgAAIABJREFUO+o8vNqaKIjtQnROk4nRjBlRdsHIliP/4vasVx14qZ8s73EkmsJXJxOjeW8xh6p6Ine0Eq6LXD3OT+Ez+YDHLRgL2tgiWPnQDi/6SMKGhRwKvESonjvncBZrKn2fhkRTaiQVDa5QrnYBB4vYYhxrUZAgn+krUHUsLC32iF0J7uVZJdEUwduZWFr5ubRHp3oVs6jMtiB13muchcWVX+AmJ8e2LR5k8uPVkUpYLnoLzSEzTlVaSe57eCsCeoPLV507VuSxZwO/NFeQJrBRvlSZvZ4MpPW34KfJrjpv7DT3mZNXabJRbE4ILSwynnsbx8Q+py67EghDc1yI8vF0rftCx2JqRlpFmb4MFYHz5kpSeWX8HKzyf2vEpIpVlPKOAoAWOY/ADnPV/X/4ETLj4ayY00XY7O8wV6nfw6pzm22yhTPe9GEhYb8SdS1tCbYd+daMx5RW3qctwhZzZMNznp70YXaw9C3T2KrtwwiZsbnWyn4fskvNKT1P+vBaN2WiaV+AEGtHEp6CaC5FVfs1MRpk25pM2Lx7Htaq88RsTZLAupRHVzd4XHU+RkRzTnkbrCVdXnXgsX6OJ9FkW/eJ2a1kVp3LO2BcRFvNC0Y4V7w21NSksLdxqv/KkXax1Zzc9nnUh6f6KXdK7W2cFrmI9toX9ZmOhHZWsWrAlLmafkRT9OxcprmFaqXVrGJRkGJfQWlvy4ycShwToxhenlU5MA2RM/vENjLGfm7SvozOPblEA8H2R8vD8lUfomt4GAPt75j7C7LNtn+KynfKjancuUuxOpdtTi9PI6rk4IC49PIjXfDzvTH1fe5etPbGZOTns4uCkNsbK2PPR2sftwUo8neNfvymaPhHibNR7ss5hHDr2/oZxnpcXMw+mtIWHnqx5X005f0ZM/FsYQGWOEd3ZCz0PefkfVZVqyA5ttKnKF8iRJMRG3mfPnNvTLF/IptK2odusQ2KvG+juY+oZL++h4vhPyOfiT2E8JGfi1hmZoPG/pRzkFeyCbms/IL0SmVwXiptkz3kVR/OhPl3ua6ZGIi9RBnR+Zu1TY/XPL3qgy1Akuqtvler2KuUNUCyjXnRRxJ1E7yjaeg6P7cIe7tuu4QymFja9t1dhNU//xWqy1m4zixkLVuF5fpiN2l61SUP+z6aidga16X8yTppn6FqhdHh1xdE5sv7aNr9i7LDLpJz8V/ivnwhTdszn/bCCrywly00S0IHnurnOI5osuJFL6K18gXzoBHFPpq2eiIRp8wXUbqJhVMwny3hr/SxMo7m9XjXf2UdlUllHt79asDoNHnSh5f6KeHF9x2NwWsD9naYcihgmso/TTOiKU//OLcfUaj55jHs0EfAJFIqTlaId1qPmVbCz7o5MH5qwrYETpr5F0It76FUP3EnCzkv1uOUvk3FEPraP0GlvsqcOZcCbKk+gBO9g2Lfx4w1+xDSt2pyk4OVx91Ri5M79JOH2ObQ61xO7nCemGI0QAWlNdjPpnf5iKtCFeIn4VQURJMRx9e2o7bxmPqUHz0Rjql5MpD+Thlq/KOcDKTjNxuLVryOqsYg+nuasN5JNBnv46eYJHJylCiUdCHKlyDRZK86TmbSG4Q1W1DT2G7u8yel7zxBR18dz23C3KdQfhxD6A8eQJVefnaK0ha8e7gTA71m+RMhmnCzTZaRR33YZJO+iLr2ir6hNyPF691OPPGSZzL6kNLXT9ZhnY7CUpfTpxwnGrnqI5m6qSESasG7JezEKFb3i9HQMRifaDJIo2GcEKd3GTo3bOmKubfvPBT4u80OpDoPQzOJlk3So+JS1Cn9ZKBs5OQXo6x6X9yTgaz9iHmC7v6LP2H7jJxFSw079We2frBDYX0HhpIhmizRhOvnOBNNXRb5ZKBsZD2Tj01ba+KfDMTq+OAFHG8wTop6QD8lzsNpbuNd/93qqHYNJyqX6rOSGSt+o4er6DpOWB/saQ82LMlhnKRUgfXPMIyNk6wSPv1OF3Jq/TfNiObUUh6VZjwR0BDp60ZX6BL6HHuWsly1kB8rGdG818VN41kESpsQIASmIQLxOiXTEI6JKrJENK2jMCcq88mdDxHNya0fku6+ISDt4zdzIz45+y8zXo2tKP8OLWZMY+J72923glDGhAAhMC0QYL7pe/SFO3Gw1Ng83h5jOi1AuH+FJKLpij0RTVdo6Ma0RyBuzCU7dnMz9oeM4y2nPVYEACFACNxnBKzTvIy9WRW7gdxnCad09kQ0XdVLRNMVGrpBCLCY0hDaGndjmx5/yuJCWazbOmyr/RQdYmU5IUUIEAKEwP1GgO/VyGLfl2Jz7f9Ki+Dut2zTIH8imq5KJqLpCg3dIAQIAUKAECAECAFCgBC4FwSIaN4LevQuIUAIEAKEACFACBAChIArAkQ0XaGhG4QAIUAIEAKEACFACBAC94LAFCeaQ+jvCODot/KCDdVeZfcCoeNditNwADJJv7K9As194TLSZmPRsjfg75LtZCzltvbwi9nfb0LlGMsyxUtrnOtYvKw93RurbWA0RPv/gYNHz2JY5D9WaYsEFReqfBWP0U+jIDAROKrymAgbGaXodHuMEfCqU6ttyKoOisNNxlio+57c1CWaIxfRunMVsmLOxB7nRpCI5n036tEFGELIX2gcocZIZu5arMv7Jf46YNGE0dPw8oTlTOxEc6Ll8CLzvTw7znXsXkSzveu1UbC9bH65g3BrlX7alL2hGIu0Vfnx39zy5ffpMzEEJgJHtzzG20YSQ4CeGksEvOrUahvs/mMsZbr/aU1dohkNomYuWyW8BDVB+Vi9cW4EI33oCgYRDJ5GX0JH3dx/I5h+EoTR/Bo71m42ltZ9g7vjDoDlTOxEc6LlGPeCmhmMcx0bs2J4bRRUGVu6tTcUY5G2Kj/+m1u+/D59JobARODolgc7FOI0gqy96Oob/fjdxApET91XBLzWezfbuK+FGPPMiWiOOaSU4ORHYKKJkOVM7ERzouWYKM2kSrm8Ngoq/CzdEtFU4TPZf3PT31jKPRF5jKW8lFbyCHj1KdPDNqYk0YwGq5Gln0Mtn4fNz46WG8Hv0N9xyDwLmJ3pW4JK/3HF+dDsDOsLOC7O/52BDLfzXlVT52J0tRhNZ77GgbI8ZLEp2/xKBHqH4tq0/ZzfWeLc1NbuAXHW8K32Ksxn5V1aj+4RKbkbrSh7kGEwH6WBK9KNCLrr8/U9Iefvasct6QzfrOqvEOn/GgdrtqDgmSyznPtwvDf2HOyEMUm2/NpNhP66F9sSOjf8Lga6AthbvlE/65ptWJzx+Aq8WrYHhzquiNgXtW3MgEUSRhDpPQ7/rteNc46Znla8jsqPP8e5wWSn1i1nwonm6HJI6hKXUfQfKcEDTNePVeHELefh8NdxYtcS+NJm4andX+OO+d7oNmQ+KPTknAVg51+7zRAI4aQLuY514tzRBpTnL4IeC7uiBO82fY3+qCS7SNu9fiRsa7oUidkCJLvnetFfj15Eq3nyk2/RW2juibV94zmOiexn5mF9Uy8DDH1Nxfo5yyztHr1OsbOzM806rK5TiF5DV+BD7BD7trLQjlfs+7YKvFT5SmpQXGqDZ3H04yqUrlli+CBn2tI7CduNVFYv/sN5BriqvnJxEtc/tz1mw9cM/15agJy5mUY9lv17XBx5nWX6PIWuA29h+VwfMh4vwM7ABehu9p51ZbeRPl5Y/XMEkXAQh2q3Y1M+05XZPn18FN3XHXMwvM1hZ5JHrqCj6dfYwvSbvhB5b1TB33YByU2upYq/MYAbF9sWNpKoT3TXqS5fPTv/PAu+9EVYvfV9NHeex4lq5rPlNshmCFPiy5QkmsNdfrz6Ui4WpTNHbMTgrS98B61XGVHgjmg2lry0Fs+msw24V2E1U75OTn14tOwzDEjtoDZ4Ch9tWGDcn7sEqwsLrecf3oiPOn8wjycEwCt9Gie2ciO9FK++ttSMDZwB3yM70XZTZoZ2m9JunsTegvmmXFnIyS8QJMqX/jy2t5w3pn1vtWFHJivri/CHOHHVMBSswQK9TDNgO4pMC2F/wTw9rKCy/bqtUZyzcRu252TCx8qpOzizMXukHK1SDKMnTERl9VL+QXTWrTGwSl+I5S+tw3qhUx+yNx1GWOhoGAPt7+BZm75fQM5cn4Fd+krUdtzQwdVto5DfY7p/AesL1+FVfxeGMYzBzj+g6GH2Hr9nPZu94Q/oTIps8kZrBjihiS+H3Q5s324ew45HmHxLYOhOuis6Fvlo6I7oNxK2Ifa00FOiTlXK23bJ69gsLHzmKWTzOijsKRPPVhxFP9efyFdtH55sDYnbgpMM6g299gM69xYaZN5Zt21lBDDcBf/GtaJOZjyei3WFG1HZetlWp3xPF2B9AnUK2lW0V+babV5gNgMZz+1Bx21tlHydQlrftf6j2MnkYD6B1akXuY9kp1yV4GCPYTPsDU92IxHNRP0HtMs4VrFMipPOFzj60hZic1NIdA696Z/b3gK8+ovS+P49rv54nc3Eso1FWKr7FuYLn8KOtmsYG125kZJh3Oz4EGt1P8Q2X1+C1cL3zUBGTgVaJF2JNidzA8q3MUxZW7HK8n9pi7Gt9YrVRlkmMfpVSvgbYNxsW/imRH2ii05jTpkzOUT601i+zOAe1mDH6GpJtSemJNHUleBqINwRMWe7ElWtZm9Pu4WeQz/Do8wJz/wZAoJU3UDH7pXISPMhe0MDOgbM3iR7vvktPMFGzngDwDKOSzRZ2i9izxffIRwO4dSpi+5xOdoVtJYt1glP9oYPcCJsjqpEB9B9uMIgVelr0XDmFgB+IoR85BgftTSJ4o/r0GUOyGn9R7B55gz4HtyO1huM6EqVIy0Tz+5oQU+E/T6CSOgANusOLxubjoRN+/aIidCFh/Jz0vTgGzh4ySLP0XALti2aBV9aLmo7zNjbu11oyJujk69tgV6rgYqcxSHlmb/cBvjok1ms2ydR+xxriBegqP4kBsxRNy0SQnMZ63VmYunuk/C+Np03WhbRNHJ0kcMUR/3BRy19MEaj+VMjuNG6HQ8xe/wPP0JMfZ5saDyIJqtjy1Dx2UVTJ3cx8PUHKGC2JxPluPbh0dY82YJk94VNYFFyPU0lyGY+YDSSyWGHpVt7QyGlnTYHyyv/x5wpGUHkwqfYoncW5JkGDXfPNGAlIzSLyhEIc5uXn38SO9oGzJzd8hWC2S9stsD9mIboQBB1a1hD58Oj5cdwk71le3Y038NekMuaiP8YxkBrueFrH96Iho7vDfuIfo+v60ySLzrhHvUvBhJM2wucN0bztH8hdOANQ7fpb6C5n89OuOFo/e5Ly0JB7TGEwpdw7lSnrsex0ZWEm25/hsq0gc+wTbePBSja+wXCui/WEL1+GofLDXKekdeA7rtmT020OYyE/hIBcwRei3TjQPFCvWOR8doR9NstIsFvKeBvbPY6xrYtfNO9EM076Gl82ehUyTMk0e/RUb/RsEka0UzQHifbY64Gwht3xygfk1+MDEpGdasdlY/54Et/Gft7+GSkWVjtEpqLH7M3mqLSq0Y0neTAHTStpxFrWaMjyKT0rFSxFlR/hSFYJOOhra3Qx+60HhzckAXfj0qwo5Q5Gz7aqXhWbigE+eT5cRIrDe17xUToIvHyo/8INrHy68T8AgbFVOsd/NAXxtXBKBcQiA6ir7sDJz4/hT7bALHakVuj2jLR1MBDEDIKGtHDR9vMXAQ5V05ZW6Kor6RGS2pQ1HKoU7B+1XCnoxZPMTJkk4XraR7WNob00QtvNjQ+RPOh0gCu2bC8gWD183rjJ2w1nn14tjUvtiDbx5/QcazS7MAtw85jlxMcAbJ060o0MyvQZgtzGEBb+ZM6BtY7GqKDfejuaMfnHZeNqVmhdO6zZHt1y1e8ZLsQ9pu2CnVdrHPK/yy79/1bJU4MafBsN179h/CbisV4XN9pT6Gy/QbAvyfqfyWiKeyLF5V3Xm0LRN1wtH631zOW2FjpSrY/1tFhfxYpsZFJswwWCX0ONUG9WyANbixEWetV80n2Yfl6H5tWl1ym9NAol5Pf34yrbQvfJHECjpjynkKn2nfw57EBjGy83HTB7lfufoO652Y7fAHPYOp8TuMRTdlpmwpVGM5wVx2e1kc5c1H6djVqquV/u1Cay6agM7HS/51hQHGJpjyCEc+INNxqq8Aclq8z7lJ/TXIgeX6c09jUgTlKycnHQAClM2fgoa0tON20CRkiTpM3crIsUuVY04heGzGwHC5vFD1jInCV84xXfubLe9G8yeiN61N9c3Owfms1GpqO4lTvDTFqaU9lBJGBC+gKtiHQ5Efdjp+YcZaJjCTeRlddnl7hH8gtwTs2PVej5u0SLNdH4jhht+cc/5uFIZ86N55XEYj4Kel3hXOSGhbeiM4sQXM/a1G829DYT50r6phKrjj24dnWBHyJ2IJk9z96GjnmVGXGmn0IiY6NSNDlwtItrx/Gg1Lats4Fu+v2jpmFFsHA+S4E2wI46H8fFW+sNMOAZDxHScMmrWQL0syGeCRyBedCvPMmPZug77GNaCbgP6wOfR7qYvauvY3LofMIXx3U67h3/fM6NQcFjeftjbqwM5k0uOFo/f5ASQB8HFlgxi/uSVcqG+H+eTaerz/t6HCwTHmHUtXmFGF/rz1+U8SCJ000AUxqfyPZ63jYttJmTOUr7yl0yn2zGOzhxsM+b+DErqeIaMqQpNS10ghYCbgjkp22WTLFO6KiMtIX559oZOISTdnBxUNTYayOx4Vc3IHwEUx9SvmmSVSzUNTUg+HuejyfZo7g8hECQUhYwvHysxwuL6PIOw4eDCv+fFwC4yiX/NUIni7H6seNHp+FfzbydnyKbhEvOYzB0F+xe8NiM+bL1NXcHKzONWNrbY29ygasclr5qHSeqA7lkkhpjyqH/J7btbX/pjFqYwXtWyOI8XRqpCv0yG1IYf9Cgnj3xEP8guNrjkrxn81PL/mKZxO1NRZnm7AtSBjZ0n8SPw2E7STFUQbrq6VbYe/6TSltm87ZTZd32OK3wHsoWiTbuw9ZOSux/EcsXET2WS5pWIJJV/FkkR7TL0d/VuiE241H/6EML3KKYX4Xedn0E1svLey57clYicQUW9654ej2u5nWmOhKhXUc+fWsFXKp2hxRZHNhrNCVecPTx2T2NyoM3Qo3+rPC3jhe8fye8p4ijzj6AawQN8uG3eRP3d9pRFPWncJwRkySxqeV5MeV1yqjUqSrfFf8OIyBwM+MBQmjjSqI+3zKhfWET+IbfXTOXBQy9BVq5vvg+3Ed/vlPY4T2geIj1mIMjw2FZ0w8l18AYVxEb6C38+9o2fc+Kl5bau4oYK2s1vpb8FMzpml9zSEc7wwhfPk6Ipqi0uspqpy5VeHn7WoHj5BzSJLkV6txGJMRTTZeGW7CyyLOttcM4ZBGONmiGK82FE9P8e7FoKLClz8kjUBw242Ttldb82YLkn2wuNyGdnz9cZFR7x4pQ0AfGeZyu31aurU3FFLaCRHNKPoDZWbc4ga8e/g4OkOXcPl6BJqyc+yWr0pOyRZiRhydz0vPcv3YHpFmU8R9j2U1Z1t8abEjcLas2OSvV/+rxMpMVWlnbji6/c7SGitdqXC7gkAJWwA62oimdF/V5ogijwXRnMz+RrLX8bBtpc0IcBUdF4VO445oxrMzM58p8EFEU1aiyqj4CGDa86gJGiuXxSvaFZxo+A0aGv+CE71m3JOq0qvSFYmoL4SDTShG00hDC/mxki0GeWkbyldkwje/BsEhNg/Op1tWoWwrmx624viMNxWVQ4ilqAheMfFcfg3RvpNoZtPfv2/HVdtU/m101xcYo8t6Ay45GjOMQIiOQZzanSs9y++oiJAUq/bkuwiy1b3Sn3a1HR/trsf+I1+i1/NeIRaGY0U0IeLcFqD0d7XYxEgnD5sw5fZsQ0JPMmE1EhNp2eLbJIBslxzf2B0c2FQRj9EUOyGIfBWjxZ5szastSHbPGymxmGgWntjxv7bdJ2xFFF8s3d4b0eQEQ5oS5Xnc+Rq1i+9lRFMibLaZDCMDrecAXs55AUWlf0DH4IhF7hL2PRKOiZDqkdNoWMpGbeXFi2Zh2Y4YRblYvWErGjquWzGaifrfCSGaY6UrFW5Wh9d7jKa0LsCEM2aEjtuU189J7G+EbxoP2xa+KVGfqNCp2OVFEaMp7kkzgF51kwLPTwOiKa/UZBrhjWCiUyt81aN9RR/YqvPAL83FA4XWtkJjRDShhRHYwhYMsNXuiaz8ZN1/7sCNqSUrGD6KsB6naU45xQTWKyqHMF5VQ+oRE1FZFURC5GO/sBYkrEDVsbAVkxntRUBfAc5HNCVy8eTbOHGTryaVtypKJEYTgFh1Lq+cZXuonkfA3FeRr+ge6Qviv5uacLDpc3QP2lYg2Quif7MwHDOiKQf669OKs7C4+iv7injPNsRPKpqBB9b8ztzKia1M7oC/eJEZOpKIDnkdc678vYVw26+Rp28VI3Xc4tqHF1vzagsqu9cQ6fzAlHEpqtqvjTKFbulWEGdd56q0uWlY71jklJOXWVhc+QVu8n4O226pga9MlX2WlYY9X56H41M0aLPwRNlhhMzFdNaOCj5kl7YYsxye7cZrWfnsC1th/xaaQ2bMtbSTh+/hreaIshf9szJz25OxMrFQ2pkbjtbvlo44pmOlKzVu8qi8t1XniRLNG+hu/RQHm5rw38E+RRwoL6f8KY1kTzZ/M6627dUnqnR6F+EjW4zV5Y+8Dv8318QuC7TqXLaxlLzmzsDYhyw/twh79cBzr44IsO3jpu9RVoh1uQvNeMAFKPJ3WdsUjRXRZCsbw5+hakW22cA799GUt43hCrIWtLAtOVh8Jm+vRK+POQkx5cXfU1UOfk/tcD1honTwPH23z0F0+4vNrR/4XqjSnoU5lThmTm1qA8dRZe4PmPH4GmzdVYUd+hR7NnLznzfSsJXZzQYc5FTfM9XK0/dwMfxnjC2VxEiBvF+qW1GkmLyxI5pslwRzRwTd8UvbPQk5vNqQtO0MS1Pspco6O2XYuoytnPRCNBdgY8kGPGruSWqrMw2nMMiNcxT78GJr3mzBze4lcvPcrxEUnRcBrHQhkVvmG15YgRf2dmLYYzgKnPt/5v8Ule+UY1NOFnxzl2J1LtvdQpoulUMjbPlKotkuNUTO7DP3iDV1K/aTZZ3oX6FVbKnk1W7ccGQCqP0H5H0FdZ/6orU3sW1LLI/+1zPRdNOfi9w6po69WpPWlRtuQwi3vo08vg9wzD6asq5cttQzdS/8FI851H/n/s/jKNqk9TfjadtefaKLTqMX0GxutWfs7W3uG5u+AqVvLNPb+NgOjanEKfAxdUc0oSESajFP/WGbbxejQd93kVeyRHu8hpbtpw4YjrqgtAb723vspy6MGdE0841cQvDQHmx7LR85c7ORk1+Msup9sE4Gkq1Q2ooizdq0W39iuBN1P2bTb3Jjxd91qRz6bXeHmzAmoxAJLkXMp3YL4eCn2FO2ztx8mOlxnf2UFP0lNtXebp3mM3cJhG54fEz6BvhDfEPqODagLyb5HP5dJfrJSMbG7QXYUn1AD4+wuBE/fSp2FCGmHFJjO6ZEUw4NsBFpuwT2E15GsSHtFnrb9qFSX+lsnoqkn6ZyAQcLjU3+a4Lm/qX2bKRvHN8lqPnqCnrb/mCcdDPTPKnk6FmLZLK3ErCPhG2NddAStgV3u9dufoGqJ1l9mYO82pN2eaWS6peRs2ipYaf+zNbJeWF9B4Y8E02W0hD62j8xsWe2zu1u0NojVV4Rr8zXKZz83Tpt5lXWUWabtheWolJ12gyLA07Y97jj6Eo05fT1U5BYZ3IdSnd9rPRtieuf254H/67E0d3vGYiOha7i4WbpSj8ZiJHN18pQ449zMpCi0zumRHPS+humEQuvsbVtZqhefGIcnUavINj4Nt5csRAZehv1axzuvIJe8wQxIpqyr6JrQoAQmBwIiLgpZ8zt5BCPpCAECIHJigDbVmcJnq5jo+8J/pG/SRAoesyJwBQe0XQWlb4TAlMJgbsYaH/XOBpPEQQ/lUpKZSEECIGxRICFRrAT1nJjF7i6ZkP+xhUaujEqAkQ0R4WIHiAEJhMCF9G8tRDrxRnYc5BXd8qKEZ5MopIshAAhMPkQ0Bd7vYDN/n/GDwnRJSd/M/kUmHoSEdFMPZ2RxNMaAevkkEW5G7GjoR19CZ9iM62Bo8ITAoSAjoCG4eiwWCgaHxTyN/HxobuJIEBEMxGU6BlCgBAgBAgBQoAQIAQIAc8IENH0DBm9QAgQAoQAIUAIEAKEACGQCAJENBNBiZ4hBAgBQoAQIAQIAUKAEPCMABFNz5DRC4QAIUAIEAKEACFACBACiSBARDMRlMbsmTibuY5ZHvcrIQ3R/n/g4NGzsfuyRa+go+lzfCtv2Kba2P5+ia7nO4T+jgCOfntbkiLO5s/SUxN3Odom0hMnyX3NKYEN3i353HQYx16tl+nKMwJT0cdNxTJNN1/C/YDzOGLPBk4vJIEAEc0kQEv+lanosBgadxBurdKPTHOebjAS/h/8JztG03YEWvxj05LHN8k3Ry6idecqZMUcr8idk+KUkSSzurfXplvj4ILWPRNNd3t1yZF+ThiBqejjpmKZppsv4b6ciGbCVXkMHySiOYZgjp7UVHRYrNTuTkt9BBqASB+6gkEEg6fRF+EHO46O4Lg84UpcuHMiojkuuCebqKu+VAneRl/XSQSDJ9HVx0er3e1VlQL95gUBDZG+0wiyut3VN0X2d52KZZpudYD7ciKaXmrzWD1LRHOskEwoHSKaCcE00Q+5EhfunIhoTrRK4ubnqq+4b0k3p1sjKxWdLgkBHYHpVge4LyeieT8qABHNCUVdJpoH0B06ioZfFGBR+gxkPL4SpTWH0NE/FCuRdgu9bftQ+cZK/Vlf+kLkvVEF/9GzCZzsIE1Ts+nr69/hr3VlWP34bOjplPwahzuvISoDFwdkAAAgAElEQVTnGq8hd94T32fAl8b/MWLWhWD1Euk3815hE/pYXqoYTf4bkzPC4jp/jS1rliCLl7ftAmIHP0cQ6T0O/65iPDvXB9/cHKwvb8DRUNjMPz5JFCOuQnYmZzEO9jFEuHNiaXyH/o5DeLeE6SALOWtKUOk/jt7IiIwcAC7P68hjGKfNxqIVr6Py489xblAOUnW85viqDZ7F0foKrH8mC770RVi99X00d57HCRNTZ4gCtFsIBz/FnrJirGbvzF2CgpIq+Fu78YNqQ3duU68tRVaaD1nPbMCO+qM4d/1L1MyVMXAIZvuqITrQhcDeCryauxAZDMP0hVi+cTv2HPoa/bZ8OZZLUBO8ZmBZWoCcuZkGPkoshzHI6kj5BuTM9SHj8TUoq21GZ/8XpowsrUGbRLFfeL6mHbjaa6/5Ksvzb6grW6fn6dOxWYdttZ+q62ZshvovWuQSgof2YNtr+ciZOwtZzxSgdNfHaO0esOrarXZUPuaDLy0fDd0RKaWraN26UK87D5QEMCDdGemux/MM58eqcOKWZtUjL3WG6340fyKwKkbTma9xoCwPWcye8ysR6FX4KV1O2ceZdR3Wb1nVXyHS/zUO1mxBwTNZut97c9c+HO+9leAG4t70o0Uu4Li/Cm+uMOyT+dk3d32Mo6GbtvyEHyg8gO6uA9iWm23Uu4oW9I5Y8vu4/+I68VDvRB7OMCIAbve0Qeavtxt+gOmd+beyPTjUccWyIy6Ly6dnXxK9hq7Ah9ixcYXR3jCd576iqAO8bnmp09w/JuivE7VVMavG6vkpdB14C8t1n1GAnYELGAE72/0pvU7NKW/DLRes6OfxQYCI5vjg6pKq5LB+9DRyHmaNZy7WFb5gNmozkJFTiWP9Eu3TfkBnw0ZkMyeTloWcfPn4wQUoajg1OtnkBC4zH5uKFhpk4KW1WK4TIUYOlmHnscuW4xUNjKIhd94b7oJ/o5WWUZ6NqGw9iy7/T7FOJiAvrcP6Xa24ytDhMglSJ/2WuQHl25YhQy/vKoGNL20xtrVeseSEhruhRrz8MGusGVlnWJqyPLwK61/Ihi8tPtEc7vLj1ZdyJYe6FusL30HrVUYKuSOdjSUvrcWz6YyQrTKInK4PHx4t+wwDYuZ/GIOdf0CRLg979gWsF7r1IXvDH9CZCNmMdMG/YYFB0hlxe6nQyDP9aSxflqX/biOa2gA69m4wbcTIV+Celolnt/0FPXeFkABuI9S42XyeNSJrsV7HwIfstYXIfzAxoqkNHEdVTqaEvSmnjk0mlu4+CT5ZbWG5AK/+ojQBLDVEzuwzseS6NepJxtJc5OoyKuwzpuZxHZp24GqvlwFoiHR+gLx0Vn4TF25PrEwPb0Fz+G5MDs4ftJsnsbdgvqE/3YYLpLr2PLa3nIeRCj91JRMr/d9Zdj30FWrmGzbty6xAGyOU+t8d9DS+jIw0H+bvajcaS16PEq0zXvyJqOtL8eprS42OBMPhkZ1ou+nsYHEUJB8nSJn125yN27Cd2czcJVgtjlFlaZajdWC0jpg3/WiDp/ARr0csv0LJPh/eiI86fxCYC6L370XY9Jxh06yT8Wj5MdyUiLKNaHqsdyKPRIlm5BTqVsyR6tc6y5+mLcRPjvQK+Tn6MZ+efclVtFfmWp1G5rMlPWU8twcdt7k98rqVeJ325K+92KogmplYtrEIS/U6zOrxU9jRdi1ueFcMZvTDmCNARHPMIY2XoOVwfYwA7PgbwvqoDxsZCqJuDSMRUiMCDbc79hiV5uGNaOj43uzFjiDS04xti2bBl74StR034mUqkTpGZH+JQI85ehD9Hl/XFeIB1ng8+S6C3IGIBkbRkCvvuU/DuDpX3kCqiCYjjZKcWqQbB4qNEZ6M146gn5dWu4CDRYxM+vBoyZ9x1iRxWuQ8AjsYUWWOJj7R1JNSlond4Y6UkfGVqGo1R1S1W+g59DM8ytKf+TMEeAN5+yRq9UZqAYrqT2LAHNHTIiE0l7HRXSf54gWRPzmZmAHforfQLOmqo553OGbAIprDGGgtN2R5+BXsbb9ojvrexQ9n/hs7dCI4Byvru0xyA2jhJrw8k2HzJEoPnDE7KsymWlBhEkdrVFeWTb6+he76tchIm4UnylpMO2ZcTcLGRpJkLJehInDekFP7F0IH3jBIb/obaO43yYYWwv6CefDp6TejRx85ZvXkJBo4eYhZvCXLx695vrIduNkrH0mcj81N560Ro2gvArr+ZuGp3V/jDk9a9aldQWvZYt0mszd8gBNhXtcG0H24As+yBjB9LRrOsDGVEdxo3Y6H0mbggeIj6DfbbzFqqdtvHuq6TLquXUJz8WPwpS1EWaveXXOt2+o649GfiHrB7PxF7PniO4TDIZw6dTFO7KXk4xRE0/B7LaY+RxAJHcBmvWOWjU1HwipEpd+86OcGOnav1El59oYGdAyYHQRmn81v4QnmYyTSJPwU08Wa9/FF6BLCoU6c6mV6UpXJe70TeSRENC3beKj4EC6J2YEhhAPluvy+xbU4dYeTPgkmcenVl2i4e6YBK5mNLipHIMxHrUcQufAptjzCOj9PYkcbH2PndcsYrBi9Tnvx1x5tVRBN5teyUFB7DKHwJZw71YlefRrsLnobi3QfbOvUCazoYjwRIKI5nujGpC05rAd/jsA1uQev4XbwXSxmjcuD29F6g40YXMeJXYygzMPaxpCj9xpF/5ESPGAjpjEZGj8IUuccEWSDW1+h5slZdgciGpj7RTSlhlQvgeV05dXrWsiPlQyv9Jexv8fe/GvXAtiij3rJBMMFH9fyWo40ZrrlVht2ZDKnxjHScKu9CvNZA1bQiB6H/9f6j2AzI3d8ytNFFGjfwZ/HRlSy8XLTBbvO736DuufYdLxENAUhs5NJI3mpMZxfg+AQE2oI5/wvGqMkMXIO41rg5zrxGZ1oRjHY9y1Otf8dp/rs2CtHqyXS/tDWVti6RjdaUeYYoRS6nbkZB22jiBrudu3FUp2EcezdwGS/cx3KduBGNMNofo11XFhD1YaeQT6zoCF6/TIuXh20yKdLllpPI9bayKT0oERCF1R/Bb0Z52UXdT6KcNMmZKTl4K3yjXgoTRrtjHlWmgWQyaeeparOePQnol7InV+pPMpLycepiKYoJ3+Zk0fJpvmtmE8P+uFhCQrfAEHYl6Cy/bqeiyCBadZvVvaKMnmud+7T4ywfkb8gocPoP/KG3lnWiW/PDcv2oj+g7+JVDAryaUlqu/LqS6AhOtiH7o52fN5xGfYxa1U94r/NgKc6rdBJrL/2aKsy0VT6WK5D2Q/Y0KIv44gAEc1xBDc2aW7sLgHJgryYMVvDnaj7MSOB87C8ZBdqqqtt/94pyTVGI/P8OOcgNra8OdGUR9/EA3z6bjaerz9tOBfRwCgacuU9t4Zb5UDNjLlMyhHNIuzvtU9RxjpiqSFdWo9uu1d0IRii0PYLZZnYI9yRKpxTzDu30VWXpxO4B3JL8I5DVzVvl2C5Por4IvwhPlJgF0P/xslEmuo5K85IjGg6bcaZZEx6vGGX9C2/o9KLfF9xrUWu4XxXEG2BJvh/u1PEw9nJKsdyDgoaz9sJdAyWkm5Vtj3Ujsp/k0m+QijxE89X1qGbvd5F+MgWM6TAGBnJKdyKmvomHO3oHb1hh4ZbbRWYw0iw0iYV5YohPVcQKJlvdDZP/xlF6TNgxGlaadviNoW+EqgzXv2J0Mt8lAauCETjX6h8nPTbmkb02nyVmy5UuSSun+GuOjzN9DAzF6Vv2/1mTfUulOay0XKLxAv/ovSRkvycPHuud3F8oZJospmHw/iJGRbEY4XLqutx8GgHekUnSIWT+VtM3ZefVfgS+bYWwcD5LgTbAjjofx8VPJ7XNkPE65bHOq2sGzwts556tVWJaNrqhyiThqH2SsyzjciKm3QxzggQ0RxngO3JWw5r3q52Y0RDfkA4dpPgie+s0YvzT/SC5cSka94YKZ9TOHqR7/0imnwxjlUG0RCIMlhY2uKmxCucQMsEQ9y0X7iW1+H85Ldi3rFwjKsrMQIqJyZdc13JBFzcjqC7Pt8+ohn3eb0FcyyciVMmlo9oQGN1IMQwL9hChcB7r+AJEQ9lkLNn85dhoW6vchpx8o3BchTdjpxGw1I2squwT6eQys6CpStB2Pl72k2cO9qA8vxFVkyiXhYfslbsxKEzN+wkmb+nf44it5JQ8BFMc1rexD9jQxPCw2Y59RCEAXN24zFsPnLJkiGO/mPqjMA5ji9hZeV1TDyfCM4cCBUGqt/483F0wR+RPxPUjyh7PL8pzQyI53nZ5TxVU+dxcNdfVWAXLw/1PXMxnLlg1OZX5q5CxaHT8ePz48qo8CVMcO0mQoH3ULTImDkx8vQhK2cllv/IGPRY38QXzo1hnYbDXwv8ErRViWjG1GlTlwbGXmzZZgT05R4QIKJ5D+B5fzWew5UbeXNEUzSoT6Gy3TbZ6C1r7nCUvXXFCJeo5IpKqbzn3lioHag85SeRES6ngmTFpjOMgcDP4ozoxnGCTvSUZWIPxUkj5h3LcSs7Ec483b7HHYVQ4DwQQKk+UupcuWxmINLj980RM2k0xyZKHB3YntPCCGx50ohFLHwXh9u+wbnwFfzAYimVaXjBUjHyJ2ceg71803mtyleBo/M1RDHY24njLX9E3Y6Nxo4GjLTEjYuTbFI5aiOVS7ovptuX1uP0N2wkjo8230Sw+jn40vJQ988vjdmNmSVolhcLKrE2ChNTZ7z6E084cwBVPk71G38+EV3wZ+XP+PoRca7/VokTesiI/G7sdQxWtkcU8nuud95HNC0R2JT2RXS2/QWf/LYCm3KMBYG+tFzUdsTZdUHUfdXsiAr3KPoDZWa89wa8e/g4OkOXcPl6BJrSF6rqlil1jO1IdUM1S+FM36utJkA0td5GFMTs8GChTFfjhwARzfHDVpGy5LBiVllKMZpiEQWPU5mFxdVfSSt4WdJRXG3fh9r6RjS398QJzpdJnSJGk8cyybFJwkk4YyUB4cBto0kqp2UU39WBqxpI1W8miqp0RAMdE8cHxMb8KNTBfxLldRJrL47UitG0Lawy89CutuOj3fXYf+RLMzidZ+74FLFfihhNcU+KZxMOOdEYTWuBwANFTQjbpjE9xGiKhtbZiGm401GLp/SRJKkT4WxI5GIr8I+rWx4HabNBOUH5WqVDF3uNhhFs/i/46/6IE1d5fCZLS0O0uwF5MWWS8zGuRf0QC36kZ1QxmnryZlxu+lrs+MVK+NKeQ03wprRYaA7yt5bq+cfE/3qqMx79iUIvUmlcLiUfx6eZVSOC4m0XXYj70oUX/Qi/9jxqgo5OunYFJxp+g4bGv+CEvtgnPglULgbyXO+kPGLiVK1OqhhNxhD6gi1o8n+I37fLO20w138aDStYHPcoszXCXyToSxCnE3rna9QuvpcRTSBunY6JqfdoqwkQTUQHcbXv+wRCYCSbo8sxQYCI5pjAmGgikhPWV51Lqy/D/4t39a0sZFIprbxLl1bqsr0axQrhOVjl/9YRuO2QRzRGztXcF9Fe+6I+KiivwAR40D1bgfk7c0setuK3A/7iReY0vkzKrMbCuWhGEERBnk3ZhEwSGVH9Zj4u0pGntmyrzg/gzHUW18kWbpzG4fJkVp3LKypZxiqSIgRyTEmzhVV81TnbUYDrFpBXwWf8hx+hmHhSM039Q4pDe+R1+L8x9ziNfg/1qnN5FCKJVeeNneY+m/IqdTZdJelFFo9fC6K5FFXt18RUrm1LGVsaHrHUetG8ie004MOjxfvQqa8aHvtV5zZ7FQ1zJpZWfi7tA+phpa880jvqqnMOpkQ0GJmViAjbIYDFaRpTmIpFgZ7qjEd/MtmIpif98FXndp+n74oQ+KW5+r9QxEsr/QtXj5Ioe6936D+CTbous1Cwt8Oc9r6LgW/2YbO+olsKW4DVIcx47m0cE/sra4iGW4wdR0Yb0YRXX8KJ5iwsrvwCN3kn1LbNkExuvdZpedX5aP7ao62OSjRvoLv1UxxsasJ/B/vit5dC73QxVggQ0RwrJBNKxyKac155Az9hzoXt7yb2cVTstWir5ObejLbn96E7dhdzuzSiMZqPnGeyzf04pb39Ht6AvR0DgiwA0mpl1vCJPe+YfGXYuoz1pmWiKU2LsH0DX1iBF/Z2Ql9TLwgJkz0Py1d9iC52Q8gkERrVb2ZJ1A2BfR9NfbPwF409MTNy1mLd0yzOSHaMdlisb9zBGmXNzy3CXn1LGY+OFPI+miZutn0Yi+E/E2eqiwsUvYDmUjYtzQgG288x39iHMX0FSt9YZo/RZO9EL6K18gVk6c8r9tEU22jxDOR9NI09Kgv1/U4z8WxhAZbo6Uh64a/Jn5q8394irP75r1BdzqaYZyFr2Sos1xcx8Ol69qJXLFmDesTcUoXtLLAQy7luV2zGmzE2KAsnX6vydbNX1d6d0t6Fzv1m5WzENZP7M1StYPWM6Y/tfSvVNdZh/OyitYLYfE8sXmG7FrD4TN7Ii5EzlpaMp/mi1zrjxZ9MNqLJ9jmN2VvVXT/2To+xB7G1v+wCFPm7xEyQ2r9wpVp+2xYP7rXeiRFtpktWT/mevAtQVF6KXGYvckc6Zg/MdeZ+t+z9TDxbcVRsicUljfn05EuGMdD+jkHC9Y35f4rKd8qNqfq5S7E6l22txcM6WE6qumVKoLQdj/7ai62OSjS5rNJsUAxY9MN4IUBEc7yQVaZrOays6i8x2NuGj8o3Yvnj8+KfHqMHwH+MyhJ2kgrby4ydTLMFNY3tipNpFBlLjVFT9xnzxJlscVqJ85QMPQXbiQzm6Tb66S0XcLCQrdiUiSY7u/wsWmpKjNNw5i5BYX2HudjpXwi1vIdS/WSOLOS8WI9TLGZKksk4hceFfJrFcW8I+EkTxkk8+skflQcQ7P/OlDMRoqkhEmoxT/1hDUAxGvTYJ+6cFGkoHSkTlgXwfw7/rhL95BOjQSnAluoD+jQd5w8KLdl/il5BsPFtYwU3O+WnlJ3gdAW9TcWxRJO9aTuhhOk2H5u21ox+MpC+mtTQb1VjEP09TVifCNFkeUbDOCFOXZFt8op5ss08FPi7TVKVDJYaov1B7K9kus3U7XVLzWF0DpxV26AdQfObS76u9jqCSDiIQ7Xb7u00FtvJQNnIyS9GWfU++8lAsrxialJuyNkD1m4GypXsqnpkputaZxL1J642LgvuvLZ8nEXKVL/x96zZELdFHPxJ49ObfvRTcT6uQik7YUwncqwu1WA/CzeSKqMrVnqmceT3WO9sJxXJJ56FzXonE01WrbkdFeaYHcks5BRuU5y8ZUfJ9s2TLxlCX/sn5il0zBdy3zUo9nzNWLMPIX1rJZe6xTJ3tR2P/jpRWyWiaVP5ZPtCRHOyaWQ85InTGI1HdhOWZqQP/19XCGFV3I3YQ+4eF1JNWGEmKiMNkb5udIUuoU+xL6TYvzLBRRQTJTXlQwgQAimOAPnrFFdg8uIT0Uweu9R5c6oSTbEVTzaK9p2xRiiiNxBqMeOwlCvtU0d1Yy+ptR+jb+ZGfHL2X2bIBFvZ+h1azBOV1HvRjb00lCIhQAhMEwTIX08TRccWk4hmLCZT75epSjQxiG5/sf3MbjkmMm0BXm78Vhy9OPUUm2SJ4sZ+sTO9N2N/yDqlPMlc6DVCgBAgBCQEyF9LYEyrSyKa00HdU5ZosiCmmzjXdgC1Za8YC2b0OKwcrC/bg0MdV2IWXUwHdSdSRm0whLbG3di2cQUW6SthWTzWOmyr/RQdYoVrIinRM4QAIUAIJIgA+esEgZpajxHRnFr6pNIQAoQAIUAIEAKEACEwaRAgojlpVEGCEAKEACFACBAChAAhMLUQIKI5tfRJpSEECAFCgBAgBAgBQmDSIEBEc9KoggQhBAgBQoAQIAQIAUJgaiFARHNq6ZNKQwgQAoQAIUAIEAKEwKRBgIjmpFEFCUIIEAKEACFACBAChMDUQoCI5tTSJ5WGECAECAFCgBAgBAiBSYMAEc1JowoShBAgBAgBQoAQIAQIgamFABHNqaVPKg0hQAgQAoQAIUAIEAKTBgEimpNGFSQIIUAIEAKEACFACBACUwsBIppTS59UGkKAECAECAFCgBAgBCYNAkQ0J40qSBBCgBAgBAgBQoAQIASmFgJENKeWPqk0hAAhQAgQAoQAIUAITBoEJjXRPDMwiH/0/4A/f9dH/wgDsgGyAbIBsgGyAbIBsgGFDTC+dC1yZ9KQS1mQSUU0e2/exkene7GurQv/z5Gv6B9hQDZANkA2QDZANkA2QDaQoA1kB/6B/zx5Fm2Xrslc775eTwqiyQD599Z/kiElaEhEwqkTQjZANkA2QDZANkA2EM8GGOlkM8K3o8PTl2gSwaRKEq+S0D2yD7IBsgGyAbIBsoF7swFGOFkY4v36uy8jmoxdl5444zqCyUY32RQ6A2ayxhzcL4VRvoQAIUAIEAKEACFACHAEGKdiMZotF/r1aXM3Yv7eP8/zVyb0c8KJJovDZOzaCQT7jZFLdp/+CAFCgBAgBAgBQoAQIAS8I8CIJyOdqpBEtgZmoqfSJ5RoupFMRjAnuuDeVUdvEAKEACFACBAChAAhkBoIMF7F+JVzYI8tFprIvwkjmqzAzpFM9p0N99IfIUAIEAKEACFACBAChMDYI8DWwzj5FyOgE/U3YUTTGZN5P4ZvJwpUyocQIAQIAUKAECAECIHJggAb1HOObE7UQN+EEE0WKyAXkEjmZDE9koMQIAQIAUKAECAEpgMCTi7GYjgn4m/ciaZqypwW/EyEaikPQoAQIAQIAUKAECAELAScs8sTsbH7uBNNJ4Nmm4fSHyFACBAChAAhQAgQAoTAxCLAtoyUZ5gnYlRz3ImmvLyeBaPS6vKJNSrKjRAgBAgBQoAQIAQIAY4A209TJpvjPcs8rkSTCS8XZiJXOXFA6ZMQIAQIAUKAECAECAFCwEDAOao53hu5jyvRZNPkMtEcb9ZMRkQIEAKEACFACBAChAAhEB8Btiib87Pxnj4fV6LJNgWdqILEh5TuEgL3A4ERDEXuQLsfWadontpQBEMEWIpqj8SOhwDZdjx06N5EI+BcPzOex32PK9GU4zMncif6aLAaWWkz4HP9NxuLcl9BWfU+HA3dtBOBviasF+/Nw/qmidvUdKINjfIbPwS0wbM4Wl+G1btPIppsNtplBEoX2O34yXcRvH0/mVgUfU3FkkzFONiXdAktZLSbOHe0HmX5exAcg+SshFP1ahDB6iUSzk5/xnzYOpTuqMOh4CVE7qdJpCrECcvt0MXcam826mrbvThYOM/ScWETxnep7ETnlzDA9OB9QMAZ2jieq8/HlWjy0Uz2OZGrzUcnmpLTnluAPcEBi2wS0bwPJj+FstRuoPtIDYoWzdYbkKzqYNJEU+s/gs0zJVvVO0BPYUfbtfsI2FgTzWEMnmlGzYbFyGDl89qI30ckxjdrB7kRnV+nPbDv2cir/AzhKLHN8dGJQxcJ2+hotj3RxG+i8xsfbVCqY4fARHE0IprMgcujREQ0x86Kp2NK0SBq5lpkIHmieQc9jS8b5MtBMh4qDeDafeMUw7ja+g7WF64z/72D1qvD96DpZBvxe8gyJV514OKwgdjZmkwsrfkSN++bXaQEqEkK6dBFwkRztPcmmvhdRuuujVbd3dWKq0kiQq9NDQTkOM3xnHWeMKI5UUcdMfU7RzRtjX30BnraP0DRwz5ryiLtedR23DIsh4jm1KhB96sUY0U0R76F/z/mSDZqkVffzM04GL57v0o4xvmO1hiPcXYpk5wDl7TF2BE4i76+PvT1XcK5zuM4vHsTnkiX7CJ9LRrOmH4sZcqZCoI6dJGyRDMVsCYZJxIBefN2dj1ef9OPaOpIRtBdny814lIs5qhEcwSR3nYc2L0dr+YuNKf7lqCgZCfqDgURjowodDWCSDiIQ3U7UVqYi0WicchCzpo3UFH3KYLhW9b0vZmCNhhC259qsGXNEivmdC7LqxINgS4MKKfKkpFPITL7yYZFMQ6Gv0fXgbewfK4PGY+vROmev6Ofj6Bot9Db/mfUlr2C5Y+zaWMfsp4piBtD5q18cu+f6asH0YFOHK4pQR7LL30h8t54G/uDV9RT1UnIxyDQZWzcjW0bV5h6M8u1qx7NHXJezilliQCw0aiEGyc9V9zt2oulYhRrCf6zbheeF9/nYW1jKMZeDC0OYzDUhsbqLSh4Jsu0cS5zAwJd12LxYTFkbX9CTWkBcubyDhizzRJU1v8VXQMyqXWW0xGj6SUtm3058EpbgprgoFEkJFF/bGkzGYcwGDqKhvINRhlHsZfE9W6KqH+MYd2Dg9zY8OB53sZZfxEeEHYxC0/t/hp3+G3+GR1Ad+vHqCxZl3DdBIbQ33EI75as1O2e1fc3d+3D8d4bCMsxug679lanuYBunxOtd1bmT7Fn6xqjrs/NwfryBhwNhe3xso4yK6W32Z+bbcs+bQZ8hU0Is9juj6vw5grWtszGohWvo9Lfjr4x8fWx+YmYUJu8o/h6ZYHNHxO2tUGc2p1rtcFL69EtNZ1ayI+Vwq6zUNTUI/k7R/u9uBan7jj8Eot31WNjG7CjMEdvP3UbrjyAYP+QogRe666MJWuPzmOw6wC25WYbbVHJXrT3s2DzJPyxQrrx+omI5j0gG3dEU093COf8L1pGnpaNTUfCRo62CicRUPO98Ge/wrOCKDodiA9ZK95Ga1g2ZA2RM/scI6jO92bA9/Bm7A/dtkod6YJ/g2MhiKh47P1MPLvjb464rCF4l8/KMubKhsUG/Lb+53hUyCA1atGLaN2xTDnNa0zxKWLIPJfPXrEL3/sAO3MyJR1yTBfg5cZvIVMjJCMfNETDf0OFMg8rr6KGUxjUybbD0QmczGcTaZyEAm4gWP28VbbHqnBisAsNS424Tx3T5/ai6y5n+fzFBGwtfRkqPrsokc1BdPuLke2UV/qekfMryaad5Qd8ieMAACAASURBVJSJpse0bPbFMeWfnGgmUCYmq7P+2NIuQn3Lh+o6mL4GdZ2c0DIcveqdYz/GdS8hognExPE6G+zBU/gorh9R1E1E0HN4q320lNvDw0Wo/MUqyzZlu/Zcpzl2qs+J1nsc/c3NwfJnpNkFucwq0dlvNvvjNs0/uW3LPm0GfE+/iE0rsi1sOeZpmVi6+ySk1gGsI+Dd1zvykxcf2eSN4+vdyqt3yr3YmoY7HbV4ipcxfRMOhvkqwGEMBH4mdaBm4IGSAAZ43loPDm7gnWjeDjn80kt70dKwUenXMlZ8gE7b6rl7xXIe1v3mt9j2CO+kz4BPJ78jo7f9Mf6YF3JiPolo3gPO8YimFrmGczFT53mo6zKrsa3CyURTQ7SnCZvFlLsPWblbUdfYhKaP/1+x+ION5GVvOoww5wDaBRwskpzH3BXYsvtjNDU1Yf9vS5EjSKsP83e1w5j4sle0jJztaDz2JYJffY6myrVS5ZEXhiQpXzycbVhwJ2l+phfCH2KEOoKephJJpmws3/ob7G/6M/zvvCw1VgvxkyO9Zq80mfI5nKTuoNjK27VYny+N+LLfZ76C/Rc42U9GPgB3u9CQJzUu+gjtC1j/kjwizbDIQUVbPzQM44fgn1DzdgmWSwt4HsgtwTvV1aj5dQDnEg1lvNWOyscsp/XQ1lbcgKMXn5aL2g6ZIDFFXkGgZL7ZUGXi2bJPcOyrIILHDqBqDf99BnyP7ETbTXP4YCCAUi5v+vPY9qejCAa/xLGmKhRItv5o+THc1G3F4dDTJKLpNa3rQfird6E0V1p5OzMXpW9Xo6a6DoFQBEiq/rg09OkLsfylteaoHrdnud4lo3cGyjjUvQSJJkZO2zsgmRVou2U6H60XzZsW2ohLxuO5WFf4gjRyzXCYg7y6U4iYvkALN+FlbhNSPVvHZ3A4OWCfgnQlU6fNDFUfE6x3beAzO1Fgo4kq32Irs0pw87dEbBsqn5aFnPxCxGD94Ha03uBDfsnamyM/V6LJ64b5KXx9nPImY2s2P7cQZa08YvQqWrfa7dYn2/WNVpQ9yGVcgsr26yxgzrEbhnFft/cYn83fYeUZIyzlOpE2B6v832IkGX8cB+LxuEVE8x5QdRLN2MB5bqSmMeY1oJuPDtnIlUw07aNMGSt+g45Bzhw03D3TgJWCNEok4G4P2n5fi+ryEhTl5+EnTRekKYABtJU/aTUEYjTCPm32UPGfcYFPyd/txYlDzWhtP4muUBhXB3kvMEn54uFsw4JhtQRlTR3o7etB98lv8T1rz25/hZonZ5llmIO82pPmCB9L+Ba669daI516L4+9lEz5HE4ybQGs0cQhhAPleEJU9ll4uq4TunaSkk/DrfYqzBfpzUHe7i/NUIURRHqasW0RL/MMPFDUZHUs7jlGcwQ3WrfjIZG35YBHuuul6XMHQWJw2/Kej80HvjO3vdFwt/cEPj3SihPBLpwLf49BcyrOVlcefB0HLvAQjgh62/+C5tZ2nOwKIXx10BwFdTp0i2h6T4sJbbcFi7iYhplU/VEQzUd+hkNm2bSbX6BK2OwM+ES9S1bv41D3nLgop84ZRs56wfWh4XbwXSwWdmSfAdEGu/DJa1JjLuJ+nYvQHPXMOaMjiKZdj4n5LFPHqo8J1XsU4aZNlp9Ky0LB3g7Tjzl9i0yuVYLLv9kxibHtGN09iS1HLhj1TLuGE5VLrbYhTRoMQbL25rCVuERT4evlotmuk7W16zixi2/h5cOC6q+gDw8MfYWa+VZH22i/n0NNkHV1NQwFa7CA2zWb7dE7Vk6/5MOjpZ+iR283h3Gz/W2pLszG8/WnYdD2McIybRae2NqEzt4wes/8E93fR5PyxzZYJ+ALEc17ANnW4HGDdPnMWFSCxjPSyJCNXElEc7gDtT/ixp+Jlf7vJMLI7P87+PP4VK5syM6CRDHYfx5dwTa07NuNLfJojnDaUfQfKbFNHRgxiDtRt+8vON55URAFkfqYySdSjJn+yShoRA8fqTUfG+7YjYUC2xfNUU4rDXusTT4autm4SRLlczrl+TUIyjt72/CfAd+aRvRqQHLy3cKp3dLUtW00gZXtDvqC/1cnYcGObvRevm7tY2gjezNgW4hmweJ+pV1Cc/FjVgMj5+0cvXrw5whc450dZoOOd9Nm6LG0b+54H5+0/B2dvTekKXNDhJipVz0u7Ceo+O0f0dLWiV7RkeEiOx06JzaKadxR02JpjtYY83z5ZyL1x0k0+fQaT+MGTux6ysJY1Lsk9T4edc+Ji2eieRtddXlWGWU70mHQHHHA81EauALAMZokGnITOy2E/QXSCLTALpk6zfWRyOd46t1hD/LoGRPN6VtEmUeTezTbdhA/0RHXM8VQeyXmCd/Kp9tZ2F+ybZEjvzhEU+Xr3UubrK05OnZmh2+4qw5P6+WehYXPPGXOlvE2VZ7ZkTvbTr8kDfYwwYfaUflv1gCT8MtjhWX6y9jf44iOTsIfu2M8PneIaN4DrqMSzblLsPq1MtQ0/AWnnIHBbkTT9rtlsG6jpcZ0p1mI6BWcaq5HZYm82EKRhuzA7p7F4S3PSb1s+/MZj7+IykOnrdHDe5HPDWtbmj4s3N1hjBKK552V2y5jLDbW6By8ls9JNGUnqcujcurJyhfHIYuyu1zcI9F0Tls+8Fojzugrjdlq4/Noq15mkYe0x7D5yCWpw6PhbuhT/PQZ3uFx6mM2Fq2pxKEzN6R3buPc4W1SCIfjnfRFKNj1KbrF6L0TU4toAl7TYhiq9ObANpn6Y7NdqcOoJ+2WZ5J6t+XlwE8QBet3m29wFNX66pDRjWg6SZAglGE0vyaF7MTUF7fGdzQMHHLdi8+yCqu+mjR6j1NmteTmr6O9Fx9rezsmEc2k7S1OfrY0Vb4+XkGTtTU26SWFCelxmv+S1k8sQeVfm7Aj06w7eX6cG5HjM+Up8Hh+yTnbIw0A2Mpt1dHYtsu4Z9VdB5Y/2o1TUp/fQCsZfxwP57G/R0TzHjC1V1DJqBJJ02Z4UgNl+310g2QrCPUVfdHzOFz6tEQYs/DsaxWo2/d/ceJMN1p3PW0RB9lpM1nZCr5jf0KNufIz1vizsNbfbSx8SVa+eJjY0pSwEO84K/douDjS8FK+CSGaXD6HE+G6FOWOc3FPRHMIIX+hZCuj4TkDsSMPGqLXu3HsTzUo1VeuKtKYWQT/WXlpwV380H0MjdXmCn4FOXqgYB/O6uElTp3LRJPh4iUt9vwojXGy9Seu7brlmaTebXkp8HbimZA9OWR0I5q2eDU5DCCBsthslZOL0UiDQ6578VlxqhEmld5HKbNrOUZ7L76O7O1Y8kRTtEXxfKjNhrkfdC2Y40b8cugPK22N3ZGnzxei7LOvrIU+eqfpihWvObMEzd8GrPhM22j7KH7Jlr/ECWzl9lJ3EyizXvBk/LED3nH8SkTzHsC1V1DJqBJJ02Z4UoUbbYhdmfb/z97bf1lRnfmjP91/4P4D3cs2LGGFUcO4wnUSXMlyDPaNXMJSx5EVIQEU/Qo48wV1pVsc0e9EMHYrA3GGjOmO2HlBzWlNwBFxjl6JAeLJiBP4tm1CRrDpCFdIe4bXpvtz11NVT9WuXXtX1alT5/Q5p5+zVne97Zdnf/bez/7sZ79pK+valDk4jnttjqautP0wJzFeHsXwvn/DQM8afN3fgkZpWDLJ50dgvrFhobhOGppWnMbcpkifriRDSiY6vDXj3p044YwyxQ/tm4VKGErDRYzufQ5PbRtAwZn3OIRRXsVoU2jmiMJvL/4O225SVpbrBMX4zNMRwkG5T+Moj36A/a8NoHfVgmCLrDYehjL4GS9j9IP9eG3gSazp5JWdpIA5ngSFrgaZGBY5jmuMq6g/sWXXFmfGfK9F3dNxMRLNczi6Y5UyxUadIpA0nAmE5/zy0Lk+fUCfnmEbOlcznu7T1GndDz/XO9+18hDRLWnTzPLzVQs3ot/jyUq4HVOIZubyFhNfbH3h9NiuWcsahacOn3fgSw98B/d5C32uWLUTJybVKRlfwn1dq735meqwOYWToJdserkWWNpgQgZ9bA0rnw9CNKvAMVxBcyKa+BR7HwnmdYW3SKCVa/+GpzY84ZKPwqv4lXOGul74w3MYJ0/9v3hUWVTiTxafGEXpp9vw1JMbsO7Ob2Hpxjdxyp8bqW3N5Jvss8iXAHIa5fPZ29jgb+sQXr3qrEjftQWPPrkZ2wZewuDOX+OPNASbKX2akqQJ+9tK3gIdfcK+QqSyyAd9QY4aV3Qx0Iy/GcARXhCqKbQrH9nr7CQwOT6uTTvQsdcb1xS9a4d4BuRiYvQAfrpts7vw7NsrsenNT4Ih8tAQK1uvLmD03ZewrfcJbFi7EsuXPIk3TwXjP+H5tXyogV6m2aKZJSzCQGuMeX7c5CWMX9LjSll/KNjYsqvF6ROArPleg7qn4xLasH0Ux48cRPH57vBWa6EN26MLNBZsfAsnvEVgk+VD+Mmq64LRFLIWOfv+qQ0/lUFaRPSas6hi8tzH2P+Du5UdJpSFMZnqtF4H+LkB8r0Wi4FCZZsUuqbTNEt3uB1TiGamtoiwjYkvtr5wvtiuWcuaF546fO53poO9gieP7sBSf6Et60V12JzC0csM6yUvDk0v+3M0a4GlF2Xl+tjzWMeLEM0qwA5X0LyIpr6yvAPXLN6APtreaOAprFHnxflDk7rS7sA1y7bgtX3vYv/uPnTT5q5+xVKUtlb4O9quxZKNL+Ltdw9g785/wTo/LrVXl0W+BJBTKR9tZXnbtfjmI//qbm/0T/eF5v4Fw6/hhjld+jQl6eBGG5HfbtjeSD05J4t8tJr+t9h6kzrX0YsrslXG9XioaCN07c7mvTd/+3Z0Lvkx/uh3Fky4q0NIpEyV+aya87Alqh0dbIEJkWraW3IpNhXeQundt7Frm7qVFivpCXy29zFlb9QOXHPHJhRoK629v8C2tcocYY7DqtCzhEUJ0zpOzrYyS/DN+fdg4Mg5bfV/2vqTlWhmzfca1L0I0eQG1nY1HEE5eRy771d2tXAWhyVvbxTd2ssWZ7U6SyvY/mNWvVlNvqu7Z1B6LbqF9I7fMfEFttzElW1aX63ptNREM2t5i4kvla63JJNeZy1rTpC67iP8eQQFiGzhRXng6yOWKSvRrAGWLFLF+pg91u8qRLMKrGtDNEmgpI1diVhoG2Jf/BAv3GXZeP2yb2D9P9yJK5lsXv4gdjsWpTSbRnfgmiXP4uBngQUqk3xxOKdVPokborcjvOl3lvRpSvJrS7DCtJm6jj+lr2L5yFPSRG5ShurWLwykZZ5lUuOkz7XzF3VwuMpVX/nbxvuppiifbddi6Q9+G5yJnQKbji/ciR8cPOVZR2MUesVhuWmaODKAvzVYLJyTgTLVnyoIRxX5Hr+BtkE3KFkavdWsrqwjjNfw1kVqWJOZNmynsr8DK/19VJloduCaO7ei7x+CkZ2AdGWp06qk2n3d8/0STu17MmwhZqy/sAYDzz8cTD1JqstKUmLLdmaiSRGkqOsRXajpUJXYptX1Str022xljULROxa84Tn3zLWh+TbVwMJSxOglcmK1aNLHnLFkkdKEq+tj3299boRoVoFz7YgmCeUeKfXClvVY7W8UTpv73o2HtryIvc6QeVj4yfIQdm19CCucIwH5OMDn8eaRzzAR2hz5S7h/95/84c7J8kfYX9iGR0NHxy3G6q5eDBQP4yTvrRmKrnL5Qt7Vh0qUj3P04IvY2r0K3+SjD2mD7HvWY+uOve6QuRo2qZeK0hdVkkdPvIfB1EdQ0jGLlcnnzDM7PYziQC+69SMoN2zDy6WRYFsjNW3jx7G//9Fwfj9awOGzrDhVx3SvzkNyrSnBBum6W3rW9zpshzufib5dQvnofgyGjjulTaBXobvnxygePhGVebKMo/texrYNa7GCN+XmnRkGivjfJ8/5ZTJxiKqisDht5zG6b7t/VFyHc8zqJhQOu1vEZ6o/sWVXI3ER4uBO4K843zPoBkYgetVkZNLjX12d090zgNffPx7NUzVA27GAdIyqrQzTHMsTB7Grvwfd996Ju+iI3Rf34dg52neQ9z6MWvcqq9OqkNH7+uf7JZQ/2GU4dvMMQm1KpLxEZQ/exJXtqE7zj4R0uFFPQG6Nc3Qr1fUx8cXWlyA1iXeZypq2+jxCJLW9M9t4REaVphqiSeHkiKUqVhZ9HPJf2wchmrXFV0JvOgRilGTTpUUEFgQaFQH3hCtnoVuhgJd378OR03woBPUO/4Td65QRGtpyxtZ/atQkilyCgCDgICBEUwqCIBBCQIhmCA55EARqhECwYbZrXZ+z6H5spcV8heexdd0tipWNj9qrkSASrCAgCNQUASGaNYVXAm8+BIRoNl+eicRNicDkn/D2o99I2M+V5mtuxyF/I/+mTKkILQhMawSEaE7r7JfERxEQohnFRN4IAjVCYPIMjpdexY96urHa32mB5pfTHPEe/GjXb3HcOEe8RvJIsIKAIJA7AkI0c4dUAhQEBAFBQBAQBAQBQUAQIASEaEo5EAQEAUFAEBAEBAFBQBCoCQJCNGsCqwQqCAgCgoAgIAgIAoKAICBEU8qAICAICAKCgCAgCAgCgkBNEBCiWRNYJVBBoDIEJs+fw3nZJ7Ay0MS1h8AEzp+7oGx234rApEjj5AWcOz/RiomXNAkCTY2AEM3M2ZdwQkDmcLN4PI8TpRex6e9vw3XOEXt0mse3sPrhX+KP6smRFQUds/o6r9MdKpInreMYudMGUU93dNLRm33oXvx9lJT9qhNPxrHK2EjlUhOyocuNImuzyOmcevUHvNnXjW9u+S1CxSfh2EEltQ1/O1m2pZFFp9NW3kR/1xpsLZX5ZYtcs+oz7cSnik4ZahHoJBkNg4AQzcxZ0SgN+iQuftCP2yJnOLdjxr07cSJz+mIUXEM3xDFyZ8aiFh7dY+h677ze3Ucw0hBkLV9Z/dUijVqYDV1uFFmbQc7JMQzv7MVd181CR1s75vSUWo9oJqaRjpcdwq6elfiKo/9uhHNuvZKVzX+bVZ8J0Wz+vG+dFAjRzJyXjdKgn8Nw32KnsaEGp6PtGty89h/R29ODf9p9BJkNmnEWkYZuiP+E4uP3YMWy5e7f40WczJzHtfSY1BBkLV+XcLL4ZJD+ZU+ieDJ7KcgVgZNFbOR8WXYPNhb/lGvwuQXW0OXbS+V4Cb1XUX13/6JEs1nqQUyuJaYR4bPBjed0x4TfFJ+y5mOSfmmKxIuQLYKAEM3MGZmVCGSO0OJRUyh/sRH7c5nsF9OTboaG2IJW47zW8i03i2bjpLBpJWmG8p2ChDUt/ix4ijSOl3qUoypb0aLJYFR6TdIvlYYn7gWB7AgI0cyMnYFoHh3BwcJmrLtlHma00ekWd2JD35v4Ix+fduE9bL3+c74VomNBH4ZDc9cnMFZcj9melaKjbRG2HrTPOQor2cC64Vo5VmFwVJm1NX4Kw8XnsXHtctz8ZRpuI/mWYN2GbXi5NIJzkYUo1RDNSYyfHkbx+U1Yt2yRN290Djrv+Hs8uu0VlI6f8RYuTOLCwa24wU/vYvQPnwtyZPL3GLj18z5eM+4s4Lgi58RwHxb6fhmrtHITPufduV2P3InOqzrQcdk83Pr338MLpU+0YUgS6TxOHHwZT61158HO+PJt+J+P/xi/OjaG44VVvowdEcIYJMe/CxEZPd+4sTSUr+On8Mc3n8dGby6uK8NPsH/0vB904txOmhO692foXbfETbODH+XNWmzsex2HT11Uwkq6pblxe7Gj534smT/Hw8ArV4/3Y/fhT8M4htJ9NVYUjnkRaGldVsDo+Kc49EtLXaJvO5/BQ8s6HZJBOKzr3YVhrmdOqElhzsJ1t/wdNu0o4cS4UqjIr1VOxmMC547tw4tb1uN/LKK63o6Oq27EkrWPYdvLpUwn2UyeO4r9L27BQ/fcElNfKH4tXX7598qRX/5i6oGTjIv48wevY1vXHW58V3VixSP9ePPIZ2EroR9ekvUwmdjkm0YtfRoOYQtv3vk1ifET72Gwdy1uJV3q6I1NGNj7Ec4dL2CFLwvXZcq2eAt0WJcr/uJGlpx8JL30Cr4fycfjKPXcGK+XJs/g2L6XsLX77pRtApd/uQoClSEgRLMyvBTXusK/Fp3zrwkqtq9s1LN6z+PIwDLlbF+NWOE09j+uKIebfoDDF7VGUJUg1JvXCUtANCfL7+NHd37JIBv7uQa3bvx3HA81uJoip8af445tiC+hfGg77vpChz2+q27HpuLHLgkJke85uKtwNFg9e2o31l3OMraj4/IHsfsUDwOP43hhdYDl9Vvx/gXCKq3cd6HvtWfNcl52B7YdUgn+ORz9ZZc3D0yRh/L4C3dh4z/8bZBWpWFmuCLXEH5aeP7wn16+voYV996iWG8CfzNu+j4OnuVyovsLygFQxvDAKlzjl80gDB6CndH5XRSPq8Q1Ir33YhLnPvixGT8O/7Jv4NF/9/KZfIXSHUM0b9+Ivg2mM7A78MW12/DTR8zfrrlrB4749UXD4Vu9GDCeq92BsL84OSkR53H837+LrxvmRLsYdmDOLd9LiSGFN4nx43vwaGfQoeK88K9qfcmFaF7CqX1PmtPwhTUYeP7hoJwp5dlOhigdcUSzFmnU6jmXOe8aEM0a5NfRX+B+b26sn0dOvF/Cyse7cbsvi0IYa0I0Y9J2VSdunn+lXS+Nf4yisY6xTjC1CZTP8hMEKkdAiGblmHk+tIbMUy4zvrwIy5fdrliLqOJeidv6DoNsRZMndmKNT55mYWHfEHyj5pl92DiXCdqV+NuBD4NvBjkvHdmNf+p5HOsWXR0olMsXYd33etDb8zOUTl8CJo9h1+p5wfe2dthkvHXb+wjsiZoiT0k0J4//EveFSCatgF+KFYtvDBovwsonc2FyPburiDEnrbp1l3D8KjbsPeUhcRLFLk5XB659fB/OOF/Syu0p1Mvm4eZvL/V69Kxk1fCAyeMFrPTzjNy4aVrO1iy/YSHLVo+2etyQcadLGLDm2zbsPkK5YCpfZC28HSv8M6FZ3nnoLvJMVN2fQjRV4n7ZQjz0szdRKh3A24VNWOLnWQe++Mjb+MwgdvjVJ9i99lqvXH0eX+/+Cd5+t4TS2y9i0x38vh0df/kY9n7mlfC0RNPB00urXm7Uehb5diu2HT7rianj4GJlLvtz8K0dR4K6ZpVzEuNHC1ijYDVnURe27Sig8PwT/sIcGi24ZvUvQ9b3MHbK0/gRDK7ickzl51Z0b/sZBgvb0cMLxSjNX7gfu46TBrmEP5d+ht7vrcXNSpm8YtFaPNnTg97Nu72dJmLqQfnX2HidMrLiledIHaV4lfKcmWjWJI2fojSwGU+uXYQrvDLR0XY1bl77uDI/vQb5NfkRBu8KGxScMhWpk1Teaks0J0/9Ox76S24vAr2UlI/AORwtrFU6nNfg5q5/xguFlzDwJC+sovDm4b6dx4KOv1Js5VYQqAQBIZqVoBVyqzdkquXS0IP3LW6fYu8jNwTEzx8+14aRL1uJF45eCMVofoi3JJwtPYXrfUX8eXx9wx7fcjlZPoyf3Ks0cpevwaDTmFFMMQ2VtSEeQ6lnYZC2kEWLVln/FKv9RrodV9xFQ+GTOLNvE65lGa/tRcmZY/oZSj03BWE53zvwpZ534djbzr+L3mtZyd6IjftOe/CklZtI0IN4+SN3GH/ys19j01eVxtfPlws4umNlYDlt+xLu6n8fZceAaLAoKA2zOb/4bVy+kZto+friup1e3l3CZ/u+p+Tr5/C1bYe8hV+6v4BohojCzL/Di17aqeE5tu9V7Cruw28PH8Hxk+XwkDeLrF5DFpprsebF33vTLyZx8dh+vLKziP2lw/jj8f8PZbaUW8uNLvPn8JXu19y0Tp5CqfeWUDm44o4f4pAzTH4OR3esUojGNVi987gnpR6mXj9fw0Mq2frrbTjMxnKrnOHyPeOWf8ZBf7he3/2Bp3KooOn3kwjVz8sW4/sHTwcN+8XD6L+VrVKfww1b3oOvEUL4V7Lq/BJO7X5QwWwOlvzgoF+eT7z9PSxQrbVKeQ6VH5VEOcmyledapjFpOD/v/AImj+7AUh8fvUzplulaEk1tRKctnI/Hdz+Cr7BOpauSjzj7Lnp9XXclbt36Wy//KSPPYLhvaaDv/HZLL7vyLAikR0CIZnqsNJd6Q6Y3LOfxx4FvKQ3kXXjhmGPTDDcubTx8Xsb7Wxb57q9YtRMneDRUizn8aFPw5OosDm+71Q+zY+Z6FMd8+6kzbHfx8A+wwFdI12Ld7k+84NMSNmUI9NIhbPvrgKwF1kmW+AwOb1OGmXkoPGTJ9fBQw/qrr6GTCapHAEPzM+duwv4zDFZaubWGG2PY/7jSAfAVs2o5bUdHKC6C8AheWKJYlH1/nGbbNS7fyE9C+Tq/Dxv/wrXS0fBdMFSo+wuIZtia7llAbrkPj/7LT/Ha3kM4Vlbm9NrE5veTI9i1am5QthxL+W34nxuewU9eeweHjo1FyaqVwOkyq5bJSZzftxFXG8to3DC3HuZN6C2pdlpb/YwJ89JBbP0r7tx8HrcN/D4ghYRLaE6xNlrBuIWuZ/D+FqVjdusA/sjF2HGnyeh3fpLn/Nk7ilq5+/yj2OvXHUqDlq9Kec5GNGuZxgSimXt+6aMsageXMkzvlNaSaGr6KpKP4fntKtG8dHAL5vn16VsYOBKeKjN5ZAC3+d+5fQoVXHkQBCpCQIhmRXCpjvWGLGjQ2ZVVMV/8Hbbd5O5/R8OwzvD5xBD6F/C7L+H+3X8KN2IcaOSqNRxKwwAcx657lWEedfibw7ESlrSETSGaJ3Zitd/bV95zXNBJAytidfjcnac54Ss7GsZ+Bf/2yFc9UkOK8b+V+ZnhYW57AxtDIBz5bDjG4BDrz0+05cYWHztPKF9Wi1acv7P44y8fQqefRwFRdeaaXXYdljz+iraohuXRr5O4eOQVPDDfNrdwcDN+4AAAIABJREFUFq67YyNe/mAsKMepiWa4LlnrEYmUMUzyag3XFmbovYad3zAH76MdLR1DrWwZwgjNAVQ7itb85zi0sP26b3vP/uzl0oqX49XmT4sv1zTG5CHJlHt+xdUtFz8rRgn5ZfVnHVnScPXzNykf9TQE5TVU1vx8UqflcNhyFQQqQ0CIZmV4Ka71ChtuHMmhXXloPd8FfRgaUlZQq/PalBjNtzYFT66TlJFuGenAvC0HvSHYGL8hBa4QStt7RfAwJgux9SDNrAwPn8/ueg1D/kIfUnSfKKvx52LNzv9Q5mfqVoUMcjvy2XBMIus2f0qijbdJ/hLKl7XhSvCHi/jz8NvY0eOtmPUblKDBuWLJj/EHf1GNUXjvpbu7wNs/6/V2WgjC8Buty+/CwB+8eZPW8hEvc7jMcOfEEyFjmOTbGq4tzNB7Q1p1LCONv46lVlZ1/5FnRcdY85/j0ML2ZbG9Z3/2cmnFy/Fq86fFF0mTjmMlaYzJQ5Ip9/y6hBM7/z4YVm5TZPXgs2KUkF9Wf1YdruHq529SPup1Tcdff1b0OwctV0GgQgSEaFYIWOBcr7BJQ+dhpRQexlyI1ffyfETdQhfEaL6zKXhynTR0DoSGoNtqPXSubS7PQ+ckqjp8fu1qdK/2Vslfvha7ToyHFlHNXv0dPMjzM/WhbKti1hseXYHacNSG/mZ+B7s/5cl89Rw6D5cf+3YpernU/KmFaLyM0Q/247WBJ7Gmk7cnooYmy3DZOMqjH2D/awPoXbVAWfilDCGHGn4V/3iZ7Y1wXJ7qYeodEm1Y+rK/x64TXr7a5EwailWxTXWvla3I0HlMIAnExd7JTBpytU8FCeeDZumaPIrBO5Uy5I+s1DKNCUQz9/wCwsPO+siTZkBQ57Fq+RW2duvzLdXOlI1QavpK14MxU3rCaYgOnceUOvkkCGRCQIhmJtjIk96QtSNYpED7rL2FjeqWJer8KidOdbhY7UXqhDVJQE3h+Aqe/GkT8ds+jwUb3/L3DZwsH8JPVl0XzLPzSJ0bo03BxTXu4cn3HZfdgk1vH/fm6rmLgdYoqyTD81DNeMxYsgNHad6arjgdy4iJlGeRm1JswzFsbe1oowVVr+HouQlMnvsY+39wt7J6U5t0H5t1Wnw8x2ryEsYvUYL18qURRq3hSp6jeQGj776Ebb1PYMPalVi+5Em86W8VRfCq87LY0mxPwMToAfx022b0PLIWd317JTa9+UkwRB6aq6hYyW0ELiGtYYKjNsJxZVHHj+rnv+I9Z59QWqynLQZS66dVzvBCvhm3/CsO+RvQ0grnf8NTG57AU9sGUCi8il8d+SzAxAjlBD7b+xi+yFY+fycGz/H4f2FX73fR07sNA4WXsWvvkWDRhpb/Vz6y19l1YXJ8PGFEQl8MpCxumzyDo7seti4iCROUDgSL087jxL7NuFWdkuHroVqmUSeavCvFJMbHqdOQd35pHWKal9z5j9h99AwmJ8/g+L5/1bb7UspqiPTSQsTvYJezjRi1Fb/CU7fwoi9qCxR/1o6zPl+0gsVAn72NDb4evhLh3UbO4eiuLXj0yc3YNvASBnf+OtgH2liG5aUgkIyAEM1kjCwuog2ZM1x41Y34ZmR7I237FCdEbZU5NzYJe2dGhdEIi6/gPZeTx7H7fp7f6BJa8xYvusLJRtgmT7yGB3wlRvElbW/EKdIJnes32P5Js4Y6eOlWKgorm9x2ogkgtPrXxdAfGuZ846uOPycvctUsag5OS/DN+fd4k/P18lUt0dQafNqC545NKLx9AKW9v8C2tTcFQ4K6dSQiO4BQY0Xb7yzFpsJbKL37NnZtW6fMA1XyyErg4tOaF9G0189rsLLwUUAKrXLqK8s7cM3iDeij7Y0GnsIadb6qOmXAhB+/08vWF+7Ahj7a3uh5bFnVGeRJ2xwsHRh2tkhzvIbIPG0XRtt03Y7OJT/2FhTZ64FtW5zE7brGiuieqZb/mC2o1HpQszTqHSRv67bFC7HUWahVg/zSV2VzvTdeVcKoLSok98a2gvBV/dnzMbx6nPylzI9IGq7FNx/5V3d7o3+6T6m77Ug/jYYLtFwFgSgCQjSjmKR8ozWOlWwIzTFMfIiBv1F7ssl7Z7LX4JpANMkY2MgbtgcJCQ+fO4o7bN29dHgbvqYqdCMhilHMVgJBQsThSAtfdmAlr3z3ZaDtTbai7x9Mq9XVhJnvacHT36pWICdcbmS08qXPB9MsWskWTTKSJm3STITxTvzg4KmAdJlFT7FxOTV812LpD36Lz3gltRX/+LTmQzS/huXLVOLGhCm85ZeTXKuc9NWwpZVfHrwwQ9t6WQH0Phi2QtPDc6zowbZkrkf98Acvbp/gxdQDjOPE2xstG7b/LVbcriwg9MOjWMdwcMttCvllDMmy9wj6nrwjGB0J+atVGgFEdKgrU1Af8s4v6nh+iBfuMhyA8YVV6O/rUqaNcF0m7CZx9uD3w1tHcT5TeenbiMX8nJZoItvG+075SaEL0h/e4JZI+S8I2BAQomlDJvG91jjSZGzvaLzuxdcFR1D278Wxc+qWQmrA2nyp1HtnqmHEESTFne0Iysf7sKtuR1DSMYev4rf+EZSKfM6tNnyuE8nQ3pmmYXMKJKaBjSUQSTjSENdB7OrvQfe9d+IuOm7wxX04do6mCyinOYUaWD19+vN5jO7bjg3eUYruMYabUDhM2/Bo5SsPoknRT5ZxdN/L2LZhLVbwhvNkWbm3G70DRfzvk+dSkExOxyWUj+7H4LbHwkeNLl6F7p4fo3j4RPhoUyv+8WnNh2iuwmDoiNhqjqB0j958Yct6rPY3jSfL/d14aMuL2Js4ZM74BdfJ8hHs3bEFD9272D/sYcaXb8H/6N6CF9Qh88ALMH4c+/sfxQrn+E+yZi3BukcLOOycEhVTD5wwLuLUoV/6R6p2XLUAq50jVT+JL8+hOF0MNz7/JoZPn8VowlGs+aeREjKJ8dF9+BEfI9vmHnX7WOEweOt+2uSejkrNM78w/gne3/UcertWY8Wda/Hov/wc+4+dsS8wczAP13f3CNnnURw+hfFQ3VAJalI+0pSkXX4+BkfjarKY9JJzHO2L2Nq9Ct/kI2TJMn7PemzdsVeGzNW6JvdVISBEsyr4qvE8gXNHXlROGWlHeM5iNWGL3/wQcE9icefdFfDy7n04clrZb3LyT9i9TrFuVLKgIz8hJaQIAvHkNeJcXngIJHW4pjlQdKqXM2e2gMGXd+NXR5QN9nEJn+7+Dmb7lklZaDPNS4sk30NAiGZdi8IExt58An/77eWGYwQXorfkHr5YV5EkskQEwkP2HZiz6H5spYnyheexdZ16/niWqQ+J0YuDTAgI0cwEW+wUkmwhtpQv9SAJIpRX3YL7tzyPAh3fuOV+3HwVb+jfjhl/M4AjtsGslgJFEiMIxCMgRDMen9y/hocBeY7T5/H1R99MeRJQ7iJJgEkITP4Jbz/6DePctGBRkHocXVKA8r32CAjRzIaxWDTjcYuZ3+pbMmmu8z340aE/VzANJT5W+SoINDMCQjTrnXsni9iozuu65e+wcWAfRvk86HrLI/GlQ4C2Lym9ih/1dGP1txfhOmcRD82LW4zVXT340a7f4rh1Lm66KMRVnggI0cyGphDNZNwmcO74b7352t/CzV/2TnTjuc79cfPQk0MXF4JAqyEgRLPVclTSIwgIAoKAICAICAKCQIMgIESzQTJCxBAEBAFBQBAQBAQBQaDVEBCi2Wo5KukRBAQBQUAQEAQEAUGgQRAQotkgGSFiCAKCgCAgCAgCgoAg0GoICNFstRyV9AgCgoAgIAgIAoKAINAgCAjRbJCMEDEEAUFAEBAEBAFBQBBoNQSEaLZajkp6BAFBQBAQBAQBQUAQaBAEhGg2SEaIGIKAICAICAKCgCAgCLQaAkI0Wy1HJT2CgCAgCAgCgoAgIAg0CAJCNBskI0QMQUAQEAQEAUFAEBAEWg0BIZqtlqOSnlwRODdxFvvHfoWfnXgOjx57AL/89Oc4dfHTXOOQwAQBQUAQEAQEgVZFQIhmq+aspKsqBIhgErn8xof/F/7qg/8z8kff5CcICAKCgCAgCAgC8QgI0YzHR75OQwT+87//w0owVdJJ7uQnCAgCgoAgIAgIAnYEhGjasZEv0wwBsmI++6etEeulSi7V+7X/dec0Q0iSKwgIAoKAICAIVIaAEM3K8BLXLYrAyPljWH5kUWqSyYRT5mu2aIGQZAkCgoAgIAjkgoAQzVxglECaGQFa7GObi8mE0nb9/dnhZk66yC4ICAKCgCCQAwKXjo3g7D/9AOXlf4c//x9z8Nn/s8R5nvj0VA6hN3cQQjSbO/9E+ioRqGSo3EQ2hWhWmQHiXRAQBASBJkaAiOSZ/9XjkEsimPrf2DX/N4iETuefEM3pnPvTOO00H5O2KzKRx0re0ZC7/AQBQUAQEASmHwLnX3sDRCR1cqk///e6f5h+4CgpFqKpgCG30wMBIpm0kKcSQmlyS8Pt8hMEBAFBQBCYXgiQFZPIo04o456n8xC6EM3pVT+mfWrJApl1PqZONmnYXX6CgCAgCAgC0weBi//xfiorpk46yd90/QnRnK45Pw3TnSfJJNIp8zOnYSGSJAsCgsC0ReDcj35SkRVTJZvnX3pl2uImRHPaZv30SnjeJJPmd8pPEBAEBAFBoPURoGFvXk2uksdK7i/s3df6QFlSKETTAoy8bh0E8iaZNPQu+2e2TvmQlAgCgoAgYENg/IMPMw2V6ySUwpmuPyGa0zXnp0m68yaZNGQuR09Ok8IjyRQEBIGGQYCGnmkBTj2HoMkKqRPGrM+TZ882DJb1FkSIZr0Rl/jqhkAtSCZt7i4/QUAQEAQEgfohQORSJXi0MXqtf9XMx1RlpXvaZ3M6/4RotnDuT547geF9u/Fi3xZs7FqNFcuW4uYvz0LHZfNw87eXY8Wda7Hhya3oLxRR+vAEzk22Dhh5k0waLhdLZuuUD0nJ1CMwnfVTNehPN9zIEqgTN3qmPSxr8aP4iMia4sz6bjoPm1MeCdGstqSOl9B7VTs62ir/m/HlRVh+bxc2bfspXts3jJPnJqqVBsAEzh0vYbB3Db5+VUcFcnVgTucaPFUo4XgucuSQlIxB5LVPJm9nRCSTiKv8BIGmRKChdFQz6KdjGFx2tUV3zsHSgWFcTFkQxks9mGNpG+b0lDCeMpya6/Uqykj6tm8VBkfTp5ihIUJpI3h5n7hDJLPaRT+6rGQZne4/IZrVloAcK+iM61ai95eHcGo8o2lx/BOUBh5E52WVk15VWcyY/yAGSp9UoASrBTE//3mTTNrYncKUnyDQtAg0io5qGv0URzTb0XH5Krzw0blUxSEXolkP3HIsI2pbEr7PRjTjjnek88TzmvtYC5JZjyH+VAVxih0J0aw2A3KvoLPwlVX9KJ04X5Fkk+VDeGHdTZhh6T2HK3wKInrZTbh/xyGUM3LeioTP0XG1Z5ezFZOuFJaQzBwzR4KaGgQaQEc1l35KIJptHbhmVQFHUxgEqiWadcMt9zJiamOyEc2kE3jymP9IllGxZNZOPQnRrBbbGlXQGZ3fRfF4SrI5/hF2rfuqZajHVOHTvvsSVu74MPUwUbVQVuv/Zyeeq/pYSSaav/z059WKI/4FgcZAYKp1VNPppySiSfpzHu7beQxJ/fCqiGY9catRGQkbOGpDNGmoupqV6EQy05xXrg+J254prOl8CpBJ6QnRNKFSybsaVtAr7ngOHySu0DmLPwzchStSWTI7MGf+7Vjx7UW4Lu3w+mV3YNuhciWITIlbWg3OJLGaK83HlJXlU5KFEmmtEJhSHdWM+ikN0WxHx192Y/eJ+DmH2YlmnXGrYRkJyGY2oqmvOLcRvCwboudNMsn6mtdQfq3UwVSEK0SzWtRjK6hH7JYtxwr1LzXRuxK3bnsf9tlAk7j4hx9j6eVxFsoOzFnUjf7iIYyWVaU4jvLoIRT7unFzwqKhGbf2Y/hiUt+9WiCz+89rhbks+smeB+KzgRGYMh3VrPopJdFs68AX738NJ2JUYzaiOQW4xZaRuPalkm/ZiCat2LaRS/U9WRIrWRyUN8ms1Sr4BtYsqUUTopkaKovD2Ap6NVYULKuVx8dw7OBr2HbvDfHzKi9fg8HjtjWOn2LvIzfEDJl/Dl/pegVHypcswtPrSygf2YkNnZ+PCed6PFT8JHGYKCaSmn2iOZTLjyyq2ppJi37ktJ+aZZMEPJUITJmOalb9lJZoEsnqxKN7T1h1Yzai2aC4jRawwjpydiN6S7Ub+Uo7tE3u0lgU8ySZtCCpEoI7lapgquIWolkt8lmVOMc7/jGKG74RQzY/hxu2vIcL7F65Tp7YiTUx1swZN21G6bM4ksmBXUL54D/j1pjh9CvuKuB4TM+dQ6r39amRf8yFZMqin3rnnMRXNwSmSEc1r36qhGi2o+O672LvKbOezUI0Gxa3KSSalexrSYt64shmniRThsrTaTEhmulwsruqVolTyGffRe9XP2e3KF6/Fe9f0FneOE7sXBszN7NCK+TkJyh2X2+X4bLVGDyuDr3bIanXl+Lp3UIy6wW2xNO8CEyJjmpm/VQh0Wz7HK7f+Gt8pqtoAJUTzQbGbQqJZtrhcx5Kt5HNPElmNQuQmleZZJNciGY23AJfeShxXMDRHStjrJqL0T+sz9Q8iWLXPDsxnLsJ+88YNF8guXY3iQsHt+IG69DIPHQXT2p+pu6R5mVWs+iH/MoemVOXfxJzHRGYEh3VzPqpUqLZjo7LbsVT756KDKFXTjQbGLcpJJpUW2iImolkmqu+h+XEp6dyWV0uq8or111CNCvHLOwjFyUOTB4ZwG1Wknct1u3+JBzvpUPY9td2K+iVj+zFmbCP5Kcze7Hh87bJ3R2Yt+UgzANEyUHn6YKGuYkkVkM0hWTmmSMSVkMjMBU6qqn1Uwai2daOGTd9HwfPhjv3FRPNRsZtiokmrSpPQzBVN0w289qMnSylMh+zcm0nRLNyzMI+clLiOL8PG//CRvI+h69tOxQmead2Y511fuaVWLLjvyK967Dgpqd4BTvj3p04YfJW53fV7pcpJLPOGSbRTS0CU6Gjmlo/xenBa9E5/xrLSFJ0l5CKiWYj4zbFRJPIYtpFQTrZzGMzdpmPmV2NCdHMjp3rMy8lPjGE/gWzLAqsHVc/vg/q9u2Tx3ZgidUC+lVs2HsqQ8rGsP/xmFXsd+zAsXCHPUMc1Xn5/dlhsWRWB6H4nm4ITIGOam79FEc078GOfTuw5gsdZl2t7TtcKdFsaNymmGhStU27p6ZKNPO4Z8vodFMdeaVXiGa1SOalxBGn3NrRsayAUUXWOAXW0ZZ1q4kySj03mhUokdqrelCa4vVA1WxlRH5ldblSiOR2eiAwBTqqufVTnC6mvSA/iz0k44olP8YfvH2H43CY01OCrk7j3E+5Xm8AokkVttK5mtUSTdkfs3o1KUSzWgynQImTyI2skP7zv//Dn0NJw9S0cCePHx0LmXVepmzGnkcOSBhNicAU6KhG1k/JeZhENMeBi8MYWDLH0imfg6UDw87RvXE4CNFMzgmTCzresVrymNZ/ltOGTDJP93dCNKstAVOgxEnkOAU2lT1f01GQeZA82kw9K8kkfzTkLj9BYFoiMAU6qlH1U7r8T0E0MYmLH/TjNtvew5evwgsfnYvV00I00+WGydWZ/9VTU7JJc0Fl0Y8J+WzvhGhmwy3wlZcSn/w9Bm61n85T2RzNrFsRJWytkTBHk8ggkUoTIayWbD567AFjuKa49He036b8BIFpi8AU6Kj4uYZTo5/S538aokmhlXFo2x2Wbek6cM2qAo7sexJzLHPpTUSzoXFrkKFzQj7rwqA0lkwhmelrSlqXQjTTImVzl5cSjw3HsLXQiZ1YbetNt30etw38vvJV55P/hRfuuNIyHNSOK9buRtwSo6ShbSKbWeZIVrMA6Nk/bbXlnLwXBKYHArG6JeaYXB2d2HA0HdWA+klPjv05LdEEcO59bLvFpjPnYeW9i3FlBUQTjYxbAxFNyrtaDKELybTXimq+CNGsBj3yG6t80yvx+J7sNVi983hY0oT91mZ3FTEW9pH8FLuPpmGLJS3ENFbHLFsLZV0AlCUuLUnyKAg0PwJToaMaUD+lz8gKiCYmcfbg97HA2um3bVnXDpNFE42MW4MRTcrPSo6mTLJm2k4TSl9uxKUNASGaNmTSvs9FiScdO5bhZKCZ61Ecm0ibChqMwJl9m3Ctpffd0ZY83KUPWdueK7EymuZ82sJV31c7VF8BcOJUEGhsBKZERyVMw5kC/ZQ+kyohmqQ6T6HUe6tlCL1CookGxq0BiWZeG7ETCSULqfxqg4AQzWpxzUOJXzyM/lttwy/t6Li2F6Xz+gaWSeT0GqwsfJR++DzprPPL12LXCX0zjjB4KtFLuk8zb5KG2bNaM4mgyk8QEARyGnWpWEc1nn5KXxYqJJrENT/7NTZ91X5SW4ehA2+0aKKBcWtAokl5mtfRkkQ25fzy9LWkEpdCNCtBy+S2WqI5+Wcc6r8H1xgUkaucPocbtryHC4a4J0/sxBrr6UDt6PjL72DXcXWbd0MgzqtxnCg+iq9YZWjHFat24oTOdbXgKiWFSdseJc35tJHZp0b+UZNMHgWBaYzAFOmoRtNP6UtA5UQTuIRTe78bq0N1smkmmkDD4tagRDPvhUFyzGT6mpLWpRDNtEjZ3GVW4uMoH30XgxuXxpDMdnRcvgaDxy9aYv8Uex+JOcmnrQPX3PksSifiyOZ5nHj3WdxlO+nCIZ83YMPeTy0yBK+J4NnIn+l93OIgsmbSd5O/uHeyKXuQH3InCDgITJmOaiz9lL40ZCGaZNY8gb0bOq2LKdMSTaBBcWtQoklHQybNv8zynaybRGLlVz0CQjSrxTBWiXdgzvzbsWLZcu1vGb4537bZrzqnJ3p2bljcSVz8w4+xNM6q2daOGdetRG/hXRwtK0Pfk+dwcvjXKPSsxFcSJrKrJ12E4w8/ZZlPSQt2TD8aWo8jlLZvsl+mCU15N60RmDId1Vj6KX0ZyEg0Ha75Gh74S8vxlNqIkc2iSfPlG0mv+7g1INGkU3uykMi0fugUItm03S8BmW+EaGaGzvMYq8RV0lj5/RV3PIcPziWMV6OMD/qW4wpNiem9Z/eZie/t6LwqnTLsuHw5+j8op0IpqxXyZyeei4Rf6TA8EU9TOJGA5YUgMN0QmFId1Tj6KX22ZyeaoDmWu7vxxRT62E40SdIGxK3BiGaeczOTiCcRTlkslL4G6S6FaOqIVPpcIyU+o/O7KKaaX0mT/T/CrnVfTT1kYyahJiI8D2sKRyLn8cZBlHVepbp4J4tlVIbM43JFvk1rBKZaRzWQfkpXDqohmmTWPIZdq+cl6uN4otlYet3BrcGIZq1PBzKRTxqmlxOD0tUi1ZUQTRWNLPe5K/EOXLPsn7FvNG5eZVTQyfIhvLDupoq32LCSzstuwv07DqGcZFDVRMlq1VS3I8pizZQhcy0j5FEQYAQaQEc1in5iSOKvVRJNTGL8aAFrYue9W/bR1ARrKNwaiGiOf/BhTYfMTSRTfSer07WCmvAoRDMBoMTPuSnxDszpXIOnCu/hxHiF7I6FHP8EpYEH0Zkw59JKLr3hnhnzH8RA6ZOKLJksAl3/87//I9P8SiKYWfzKKnMVfbkXBDQEGkVHNYh+0tAxPFZLNCnIczi6Y1XslKZEiyZL1ii4NRDRpKFslfhNxb1s8M4FNPkqRDMZo3gXmZX4LFy36FtY3bUJ2wZ+gTcPHkM5K8EMSTiBc8dLGOxdg6+nnYfpEEwmuiUcP1fJRu+hyP2HSleg2xb3JL0nSyidsS4/QUAQsCDQUDqqMfSTBSnvdR5Ek85IHMbAEvuiz9RE05GqAXBrEKJJi3Omglia4iSyKb9kBIRoJmPUtC4mz53Ah6UiBvu2oueRtbhr2XIsXzQPM9rmoHPxMqxYthrdj29Bf6GI0ocnkLjuqAIkqtlsPYlcqt9pTqj8BAFBoPkQmEr91HxoBRJPd9wqtWYSMaWFPHSOuYksVvvu3I9+EmSO3BkREKJphEVe5oEAbciuksK872UBUB65JGEIAoKAINAcCFRqzaSz0PlHi3gqJalpSSitgJefHQEhmnZs5EsOCGTdDzMNKVVXqucgqgQhCAgCgoAg0MAI0FB1WvJHK8T1X55no6ty0H6e8rMjIETTjo18yQmBWszXJGum/AQBQUAQEASmBwJkNVTJXdw9WS7jTvWh4e44/5V+M5Ha6ZEr6VIpRDMdTuKqCgSybnkUZ9UUa2YVGSJeBQFBQBBoMgQqOQUozV6Xec7bJGIrPzsCQjTt2MiXHBHIsm2RjWiKNTPHjJGgBAFBQBBoAgRovmUaS2Mlw9hkJa1kOD4u/iaAcMpEFKI5ZdBPv4jpiEgbeazkvVgzp1/ZkRQLAoLA9EaAhqfjiB59yzqETRuwJ4Ud910smvFlU4hmPD7yNUcE8tjySKyZOWaIBCUICAKCQJMgkEQ0afuiuHmZScmk4fas1s2sBDdJplb5LkSzVXKySdJR7ZZHtIpdfoKAICAICALTC4EkolnJkHkcclmsm3nFHSdXM38TotnMudekstMm65UMlbNbOgWIrKLyEwQEAUFAEJheCMQRzbwtijR3My4+dRi9WkvqdMhFIZrTIZcbMI1r/+vOiskmzfGUnyAgCAgCgsD0QyDO0phmlXkWxGhletwm70QyaxV3Fnkb1Y8QzUbNmRaXi84nJwslWyvTXOVM8xYvFJI8QUAQEAQsCNj20aTTgmr9G//gQ9Cqd7Zy0lxOeiaZ5JeMgBDNZIzERY0QqOTUoEePPVAjKSRYQUAQEAQEgWZAgEilemZ5PUhmM+DS6DIK0Wz0HGpx+dKeGiRbGrV4QZDkCQKCgCCQAgFaWU4WRrEmpgCrQZwI0WyQjJiuYqQ5NYiG2OUnCAgCgoCvRtJkAAAgAElEQVQgIAgIAs2HgBDN5suzlpM46dQgWqUuP0FAEBAEBAFBQBBoPgSEaDZfnrWkxLZTg2h1uvwEAUFAEBAEBAFBoDkREKLZnPnWklKTZZNO/qEV6DRcTuRT9s1syayWRAkCgoAgIAhMEwSEaE6TjJZkCgKCgCAgCAgCgoAgUG8EhGjWG3GJTxAQBAQBQUAQEAQEgWmCgBDNOmf08PAwBgsF54/u0/w+/fRT388777yTxou4EQQEAUEgMwJZ9dTrr7/u6CrRU5mhbxiPE+UyzjSMNCJIMyMgRLOOuffM959BR1t76I/exf1IYet+7rn7bpw9K2d+x+Fm/zaOcvmc/XOGL6KQM4DWCF4mzqB8ZqIRJGkoGUx6atPGjbE6h/TUV667LqSr6qGnJob7sLBtHrqLJxsKw7oJMzGE/gWz0LGgD8O5FeUxDBfWozPXMLMgcg7DfYvR0bYY/cP56uws0jSFn5qUh+pTLkSzegxThUBWTJ0w8vPz27cbwzCRTPZDij/3X3kYxZd6sGJmQIZnL+vBz4vDKOceWcYAq6lI5SEMdi3Cwr4h5KOTowrZbfhm5RhHRpya3NvE6DvYvGyuV2cW44eFLVjYlheuEygPF9A9f6k0YFo5IYsk6xj9atM57733ntVP13e+o8WQ5+NplHoWOXHPXlnASD6VOk8Bax9WNfrQJl0twrTFFfteiGYsPKaPDZN3YeGEaIbxqMkTWR/13r6uxPVh9DR+Pv744/zkLR9A7/xZlgZjFjrX78FoIyjyKipS7iTQIEvuceSXw00UEjcwXodn5nq8ceDZHIkmhy+WEr1QJOkpIpXqL42e0nWb6r+q+7EiumfOw4M9G7Bwulq9DDqoKkzJcy3CzCSU1NOKYWuYvAtLLkQzjEdNnuIsk0w4dWtBnAWU/dgsoZUngiv0XKzo2Y3hcsAoJ0YPYHvXAnQ0yvBUFRUpdxJokCX3OCrPzBbwcRLFrnk5DweqsHB5F6KpohJnmWSdQ8Ph6i/OAsp+kqYHqeGlv7+AkcJ9mD1zPYqnD6N/wdXo7DkQHXlxyGg7ZnftwYhjxXY70zRSM1gaDUY20rqDV3YWPIvS4e3e6M8i9JZOu6KXh/FGz3LM5ilS87vQbxoRMo4ebcYbw2MaBGR9L6Lf0cHU8ZqFzq4BlEYvuO4UHTQ0wrq6HR0zl6N3T4aRKA8Hzruw3h/D8J7NyojXAnT3FUPthZWkKnIGQ/wJaWOsqRMxdASl57rQ6eAabac00JTHtDJfjYV9+3C4b6Wbd/M3o6S0g0qAQGIee/qLyubIYQxy3lGeFEoGg80Yhot96PYNPQvQ/dyBqLs0ZcaE88RHGFw5Fx0zV6J/SC9foZTV7EGIZs2gDQI2zXkKKnIwTK3Ou7zt1lst1sXAva70gxgrvVMqxlhAMv1QfCVchFtMFfdpKhJVkD5WEu3omN+F7aqS54hqVpEmMFZcHyh/UlakBDitiYqDBVSuFoUcEM2DGCkN+Mpj9rIMjYgSnfE2Vm4vzWo6OZCxfRh8S5vT5igoUrZDmPCU1eyuVzGkpMHceCU1FhRpQuPMcpExxZlzF5Rxqiezu4r4s/M+GDp33S1Gf+kA+p0h9lkB0YjFxSu7TAS88KdG/SoJb4Bb6ria9JL+jhYn8o90kP5dfyZdlvvPL6Okk7zyZSzrZPVsx+xlD+BBvyHn8qUQRNZxSe44rvlLsYLDm3kfBkcuYGJ0Dx7md0r5csihSoK54Q+58WTywmK8JkYKuFuZyuRjy0SIiYUqjx9uhrmrFr2GiREU15PBgbFTriwLCc3y6PM7De8T08ZYt92IFctujMRNeiG23lYk89XoXLbUI7LtsE7FsOadijW3j0vR/YCOmaKnnEwewxCT2xC22iiiNV5qy9zy5wSn48wYTCHJJLmEaDq5U9t/NE/JWEFDBasdPCxFijyNe3KTz48VddoeTwUVqfw7jwgoislJ9wI8XBwJLAo1rUh2opm6cdCBtihkJpqq0vLzMtQQTqA8xBYRDZv5j6HIFgs9Xu85ldzOdIjrtYUSLhZzNCXtEzeadO8pq9nzb8QNWhkNWzjSpsErX2pjqCpHJY2VEU21AZqLuwsfYcJajrghEKKpwB26TaunaISGf37ZjpSTcJlm9/lcuT4HFmm33HhlQI3Er6dkCSx41rcLGD3wjGOZ8wlFWnc++dGIAHi+6FysePodzxrFc4HJihqVNXBHAnsW2tA8ZC6rC9BdGHKttROj+M3TZDH1yjMTizbVyncBo8XHHNKUSMZUrPiew/TJ4gTKpc1ueMuewW9YNzlz3olIBR1A1h2RxUmRMFOkzceaOgpBR93XfSF9ysLzNYPMbVqbxEEpV1+/Kx0HlifAmtNGRpX1GPSs1P68c0X3sb6breKq57HfAVfLFgllKDMhnL0yOcUkkyQVoqkUolrdplXgNFxOP5rTVHcFrhJCMvG/RFswvRUeFvEBSluRPIJBStBXvkBQ4QKrIjcUqru8KxIriWAxUPrGwU+6ehOq1O4HVhwh6x/3KrlxIKfsd+ZybD7AQ3hKA6gRQTVapG7UXPwDBUiheHkXUtKeO15QwbKF8s1b+KRaANldYhq4HOiNczhVwZMno9/QsaUzaNB8nDVSznmsDqNGGwKWJ2j8g7in711T6Ckne6Llwy/XSplxnDKBVK1uzgetDKR155MfrexwXdDj90lCUHaDEkZDpq+4W9f5izAVdyyTIUw/DFu8tve+x5ibiF8NK9Wr7lZ/Zrf6+zRps2Ftfc+R0TUHmdXgvPtA73Shv1DAL0wjc6xj2xSLecg/57EnY0gXs0N3N4Gw7qZvCWXGx/kJ/PxZmgYQlcGLoa4XIZp1gLt5FLhXiNVhbrJURIa6mWhGCzE39OEh2OgQh+uOrUxqJtSuIoVkoyj9ShndGiTiVhWR7w3+bf709+6zKf0xyicmXv+TaYhZUWTOcNWiDeh9YFFg6XTSoVg+Delywtcah/RpiFH6LHjoGiUSZvxYYQeeXXdumbU3BJXKE4TfynfNoqf8PDZaUTWd5JXZaIPNVlGvDqZ1ZyMwVv/EDbzhe7/zGHTaogaFoExzOqOyK6XQVldt7xWv1tuIX68+Knok8Kt9i/j1XGrvU6XNhrX1fSCV3/GoRmY1OP+ejROqxZ6syYVg3iwTTVPcobLA7agalnbvdzLSlRm/TfPrhsHK76elfjdCNOuANS30iSoUrUC1tTs9WxInrUUzvzmaFhAmRlF65SVvIrpaYDXlonpXK5J3b097oFSdnhrt3eZXEBUfxR0rLN+dKpcqSPTeVW5KWKqsuvO4b+yWZfGVQdTy5jsNEUBu5NQ06veaxYQDomucbJFvlFdMKolgLcXCvsP4c3E9ePjcwUW1+BjS5UQfel9JGioldl75isE1kpc+Pmkagkrl8QNv6Zu0czQrHXmhlez5/Tjv9PoSPIeIWaQ+sCRcfr16ltadjeRY/ev1NRjSpQ48dYYIz1+URpw6OVsZhk5FxkJ1ktMW34lWXJlvI2HG6HudVEX8elFo71OlzYa19b2anBxkVoML3ZMxpKAs0PLKnq9DY+J2ygm3QZ47vy0LyrDfZjo6MH2ZCYjmXKx4toB+ZxGQMoczlI76PQjRrAPWaVZmUsEid/RLSzRrs5rTAAjPe/Mb/pQVyVO+fqWJVCiucPWpSBFykrpxMGBCrzTl6bwKEcrAXzhubuQMisXHKC+i6cY1h4bFx2k4xts7ktJ+FU1dOOORT2VvUUO6nJSE3leSBiYHMWkKoAqG9/3yFiXwYTxDnr3hpbiGoFJ59PBb8znN7hhUl5lo0vZq9rodlG19R42q0PMaanVqRBCeIV9ZByllyXXvuWWrU1p3NpITqhuBRHQXLqs23cn1iXViQFAj8x3V4G3x2t6rfm33Eb8GXNmv7lZ/Znc6vvozuwtdbfHa3queY9zoMurPajCJ9zQP9y383NlpgEeomEBG9Z1bFtidJyOXQWtcFZQZLS284CrU+bLGU7sPQjRzwJYW8fDqS1phSZYBdQV52sU9vC8m+U2jwHnxECeBGgoa/uI/ddI+uzFdw4rQ5EIv6Ckrklfokwu5Hj7LYFC+VVSkSDq1sDhWukbcqh/53uDf5k9/7z6zwuEAU14N8bJPPR7nvbMoaKm76bnf4BLmi9BdeAW9C9Y6q2Y5DBOBdr5p8aZPQ4zS9yNVb7zy4MsazQ9jOtUg/HtTQ1CpPH5gTX2j6ynqqKoryLPonTR6StdDWfUUwPog2oBzxrgNq4GsJc03ZuKT5M5GNCucN90RWniibsGjyM7WwjZlMRC0hT5anWQcrHXYdxBzEwkzMASEFq3ELQZS0+e7a1e2LOM2JCZtVqzT1N8MMiv6xowOl7/wmgMajXNXjrM+57TRIiZePKUsDFOIJeux0JZVlMfOYjVeoc7pVRcrWcpMJO/YrzalxJzAmr0VolkltKQ0TcqWhouYOFIUSfOf9C1AKnFPjQUTXV0Wtj7EJpMLJym0vp3KXBPyFRTogDCmrUhcyLV9wfxVdVz4A3fBSvQg3vhVjeyXw7KnlCt17RcDqY2FK08kbsZcm//qL5Tyh2FM6eHhYVXhKYpMWeHq+iaMlqNz/vXKiUWsNN3tg0LbhLBsuuLV3/NzYho4j+wEIZzKrEST06TiQiHrDUGl8oSla8YnIpm6bqBn0lMqEUzaik0fBk+aFkTuudNNV5ueos554s8rb4EeMvnwyg435h6BnL10Ob6lbxOkrP71p6MkubOSH1rkmGZ7o4AAmfKD3qnpY4tUxC3LznUwqa76nedw+CYEfZJKoyt+PCm3N/JXQgcWbSdNvG2UImdi2qxYp6y//iLMsCwOlqp+tWFoAodH9/yRpyBsfwcD7iDMvA0rlvLpZuxOn+rFupy/K1fGHhWUGVNa+DAWBXtT0mr5TohmFeiS4iRFGlECXiGkb0w26RrnlofNWZyk4XO2ZibJQLKpVgsOP3yN2aaGK5Rf6MknK/MUFYkLOYejXIOKWZ+K5JI9tyJz3OkahzBa/hNXakqTh0+EUHqOo+/j0qwrIz9G/6ZSuV2lrhE9pxHmXrgftHFKgPOV0+srrLRpSNkw+CJkJZrUmnqbEyvljOsn53mwIpXKQoA1lw+1ofdFavKbpH15Sd/Qj3RFnJ7SO65Jeor1WhzJ5PxhXWmD2s2fpA4ll0mvXDPRDG3YTlsd9aGobo6e1p2V/LhST4yWMJi4YTtbrJhU0GKSHSgO7TOcW04dSH3DdkX2SJ300DO8T1++1fZA0Q80Z7+gHlFs2LCdog+587aVGqNN9fUz2RPSZsW6An0SkoXwNshswMpWBp33+j69kTC5fdQ2bLdt3u+sJFc3bNcXF1GsKcuMMS1cJwJdF5u+GnwUolkFqDYrAStOupKCJyVLP5v1k6yXpp/NuqAq+yTLJ8nAyt4Uh/qOlOQv/G02WAmarJwVViR9w3bjCQn1qEhs2Qpv2J6ucVCR4vuoQo4SStet+b2uaGmoRTuxhKMyXCuT+ySKT+9AcCoHBWh6Rw2Fu7VGZG6Y8X2aNFTQMDjprIJokv/EhoDcBPu7MrFM3xAbMqOBXyWRQdIRRC5ZT5FeM5FN2+JD2yIidQ55kuWTZFD1Wm5w+gQyuvNFKI607kKemu3BJRwL/dXvzSZ/s8irtI98KEiziF4jOYVoVgEsKUZSkEl/qgKlXjspXVLkRELVbyZR6DtbI0jRsyWT3KZpQGqjwKUimfJK3jU7Aq3ZENs6uLreUnWRSU8xETXlMsXBw+J0VYfj0+qpXBcNsZBpCWRadxxuM16po7jy8cTDIJoxaY0ls7SPen4I0dQRqeCZFLOurE3PRBRr8UtjJRCiWQvkJcyWRKBFG+K0RJM6v7X42UZmdF1pG9mpSqa0BDKtu6qEEc/TAwEhmno+C9HUEangOc3QOSvTpPlHFBYRV/qjoe7keZVIRXKFaFaQoeJUEGhBBNJaFElXkNu4H31nPUXXNHrKNAzPelG9Uni5/9ISyLTuchdQAmw9BIRo6nkqRFNHpIJnUrKqooy7V4e81SjoPQ+N6/71bZJUf5U0Hra41fAqu5eKVBle4loQmDoEaMhb1y22ZxvZI31j01NksbQNq1MH2xaX/l4dbp86tCRmQUAQyBsBIZpVIsrzknSlqT+bFHiaIS0K36TE0xLNWg2HVQmbeBcEBIE6IlDNNJu0eso0apNWT5G+NOm5OkIkUQkCgkCNEBCiWSWwaZQwKVHdqkjPOhm1PZvIZloFbiK4VSZZvAsCgkCTIZBVX1RikTTpqbT+1RXqTQatiCsICAIJCAjRTAAozec0WwypvX3quaedt8TkU1+RSWHwN9uVhrrESpAmB8WNIND6CKSxaqp6ihCxDZfbdI5pQU+SrqPvleqpiXIZZ/LMsokzKJ+ZyDPE6R1Wg+GZurw0mNytUoiEaOaQk6Qk44bQdeVLVkaboo57r1tF4xoOUt56o5FDUisMYhzl8rlUflIrglShiSNBQBDQEUjSU0Qq1V9WPaXv2xu36rxyPTWG4cJ6dPqHBqgSZ7mnfWAL6J6/FP3DrKsq3fc1S7x2P+Y9d+3up/JLVFYDnsb9d+slddry0mhy1wuf+sQjRDMnnEmJm4ifrkgrWUCkk069509xmiwORHqnnGQ659suUo48tAEdVQRR5WXzW4v3U9vI1CJFEqYgwAik1VPkjvSNroPSPJM/dTU6hWXqiJPuqlhP5U5aTPXd9I4RrP11avVfZemLymrALvc8q0DG1HE3mNwVJLEZnArRzDmXSHGSJYD+qGdPSlb9mchoGuXNbsi/+qPwKR56T6vUG2XlZlQBqVIr9wZFkNqvEkx+twaFk1/gEpIg0BAIJOkp22k/rIeSrvooTm56yqAvqgPUVN9N76qLpRLfU6v/KpHU5NaAXe55ZorX8i513A0mtyU5zfpaiGYdcy7twqEkJd4oZDIOutTK0qAIUvuNEyDzN4PCyRyWeBQEmg+BtAuHkvSUPoReNRLeXpdBvMo53HRe9J7NWDGTT2oznGkdEcDbpk053c09jlTRAUNHUHquC52OGzqDejeGy9pcTv2I3fld2F4aheYqErvzgs7iVsN/+h2MDPVhYdssbTSIhnZ3o3fZXM/KbDiv3YthYvQAtnct8NyRzC/hjb61mN22WJkeoIozgbHiesyeuR5F/cjEsX0YfOuk6tg7ovZqR77xYVVWC56Kjh8aUWSjo4j3DKMcDj16hGzkjHAlf/zpDhSI9j62vKiR5id3sY/LSjs6KikHqjgteC9Es06ZmnW+U6BUWYG6Vwovt5+nCGZ3vYqh0gC6589ylVQmReApLUV5d5gUGAlvUQQB0TyIEUWe2cs2443hMS3ZpICL6PcVKyngAZRGL2juzI8hpTxzOTYfOIKhvsXoiCjllA1ZqOHwzi7f04cHZ+oNh1keeSsITCUCRA5tOifLe7KM5vaz6AtMjKC4nolVWE92zN+Mkk4MfYEsBMMnLDdixbIbI3i4ZNQLpPw79PvkT417AR4ujsSTTaPcs9C5bCk6Q0TzAkaLj3lkV42D7heht3TaTxHKB9DL+lvVwc69jWgCrr/r0V1USaWry+doZ6O7+tkNK9DVQ5iABU8mmvOXYkVENrWzAEyM7sHDETeUzlno7DngkVKNUPqp197byovvnm+qlxvVlAMWo4WvQjRrnLk0ZJRmVXoWJW7aTiRTcphozr8RN0SUU6WKID+i6SpcTbGGSOsEykPbFSuG4nb+Y4ln+pqVGjcuilI2NgheXKGG7DRKPYsiDZObt0I0M5VN8VQXBEhPVTutx6bDctNThASTFn8xkHs+PVkcZy97Br/hDqYzR5zIZ1K908iJgza/ozCDzq2vL3wdxO7mYsXT72DUM2FOjL6DzUQ+fXfmLHRJmio3L0ihjr4iN5NHpyPMllJvbjvpax8LkzyKu0jnWZXL9Rsi0UwcQ+nw3K0sYGQCCBNNCo9lUPXnEPoXUJpUi3BAnoM4WX+qeKqYcJiGOEL5xu5M5UVNs3pvCJPLWqLc7FeVm0hzunKgStGq90I0a5izpLxNk+BtCjnL+1yUuFqhfIUZKKjKFYFJAVmA5rh9Zcl+29GhWlR9sqcQX/YbUsAXMHrgGYd8BnKb4jYphyDNgUUzfUOWuuEwiSPvBIEpQqAeeooW/lA8Vf+4zvv6guuxQi44kohb/qBeTf5N78iP9t4L36RnXF2g6Co1SufeC2vmfRgcUUdfuKMeEM0omePALPJ4JJBdAUzgDBgFjlzSqJDKiZEC7l60Ab0PLAosnU6aA8tnVDZNJgrflg/6e/1Zl80n34Y4HLeG9zFhKsFH8zaD3NnKQViKVn0SolnDnK01yWRiqk+8rzhJtsrIQw+s1G3uSJeE5upEn60yGcLUw2K/+nv32aTMPYWjKE0Ow7968c6OKGUeRmGlbFBeHEhIdo4z2nCUS5u1oTAOQK6CwNQjUCtLJusnvpI+rPoXqnMUmldfjXU97htLYqrfpnfkXnvP+jEyCsQjKwFZ5NiCq122sJ5j4mnSc9o3Rx5TnOyOdVogRfiOZGJSSWldioV9h/Hn4nrw8LkjmzKKE5aVQtMwoleRPPNi1d97eJoIG0+zcr8Z4nCCNLzX4/Cijl4q8KuHWVU5iErSim+EaNYoV/Na+MNKOula1QIhveIwJvr71IqgHkSTlScrddM1RrFa06IrHHuDEG7kPkGxa54yjMUg8lxUUwOguJFbQWAKEKi3nqp6brmuk4RoYnabR0IdnWbSM6wrY/ShU/Zcd3Oo8z1Ow93e3qIU7lW0UOiMRz5pPqb7E6LJ+t3U/vA7U55MQWWfwiiFaNYI/HpZM5mAVmUtiChvDxT9vZWcBZWNe6NRBWQBWo/DYB1ln+EwWXlyZTZdYxSrNS1CNBlvubY+ArWaP856Sb/qm8JXjHBEX+j1VQkx4lb55t+a/JvekQftvRc+6zw/yFQ3Xli1GDrXFu9E5I6Tz5kPuhQ/LGzBQh7Jcsj8InQXXkHvgrWhof6wTjZgRK9s+aC/158VOcPxaPngu/OMAupc1JgwfW/OjSFMm1/9vfecrRyEpWjVJyGaNcpZXcHW4zlzUvSKwwHp7/Vndmcgh2HFoDjUbw1h2vzq791n05CSHonh2Ys3/6Hz6BYhutwGaeSVIDAlCNRDL+lxVDVXM6Iv0s+hNgNsIBg6ofQ96m75eQG6nzvgLwbCxCh+8/RyzNZXhPvhuDeuXmiUxUAsHKVpOTrnX69srxR06nUyFdVtjInSyY/kmRdX5D3PJVUX1cQtBpqFzvV7PNxN8+tjSC4n179WIzf7zVYOfBFa+EaIZo0yV1eu9XjOnJRIhfdCirxPqwjqMXSuKBFtvzJ/tZ8ylyiKDSsHVamZlFX6hix1wxEVRt4IAlOCQD30kh4H7dOZ+cc6ieZFsjXQXyhoGNWI1QEkBesB8jsXdxc+woT/TiFLjsDsVnnPK8IN8zSjnVg91axPVbnnYkXXfdqc7mCFto5lbtsbKaI5i4BmKmmkb84IULRTbyeaCp6cZ76F1IvM8N5f2R/BU93eCHBlVHGj8rAU3Q/QTgOK7ByHWl6UtAa3nLfZ5I7bViq5HARStOqdEM0a5WxUIWiVIlKRqv+eOSlcGfNUBM7iIDdNsRWN41YUQVR5uSmLvg9IYBRvbjRiUDE1EkZllXafPlPDwfmqztNhC4H6LkZO+SQI1AiBaL3h8lq7q3o8ZeXJUrc0U4gP7V9b6FG2OkuzYbsXu7IHomuxY9KhEBbHqeW9vmE77ZZRKAUWzrhEhuR2O73mDdsvYLRUyLhh+4C3z7CeHptgJ1F8egeGeSKm48z0zmJQ0PFkHZ+ifaGoJkZLGOwhi7BXBiMbtpMrDY/56zE4/AmGI3sgW8qLKelVyo1qyoFJnhZ6J0SzRplpOoO8lkq9qrlPNVEEYxjqW+kqC+OKUAY+qgiihNJ1a36vb9hOQ1E9GEx5MkdIqcVt2B5qEEgBWhoyw4btP3dOi1BJpRBNzn25Ti0C9Z5LTuegy6/eCHgEOVYP11smiW86ISBEs0a5nfdJQEkkterVnDXCQYLlXr9ifRFQBIEGQaDeeuqZ7z/TIClvQTHYYOBY9/gENWWOo25RbEEIJEmNiYAQzRrlC014r9SqSe5pFSj1+pOIpfqd3Fc1wb5GGEyvYHlYbQG6C0PB+b3+CSVph62mF2qS2qlFgPRGpVZN0jdZ9VR1w+ZTi1Xjx34BI4X7giFnHnp2rtpRlY2fGJGwhRAQolnDzCSlGrd9CH0ji4Jpcjz5pT3uyAIQRzzp28cff1zDVEjQaREwTlB3lHx4Inva8MSdIFAPBIhskp5RO6/qPRFR1lN6h5aeRU/VI5fSxjGG4WIfupXzwiuZSpQ2FnEnCFSCgBDNStDK6JZI43vvvecoa7qaiGVS0OSHlD2d4kEEla6vv/66WDKTgKvr9+h8UecYzbQLA+oqq0QmCIQRID3FeobIYxY9RZ1e0ktEXElP0Z/oqTDO8iQITDcEhGhOtxyX9AoCgoAgIAgIAoKAIFAnBIRo1gloiUYQEAQEAUFAEBAEBIHphoAQzemW45JeQUAQEAQEAUFAEBAE6oSAEM06AS3RCAKCgCAgCAgCLgK8S8V02Y2iduk1768s5ayREBCi2Ui5IbIIAoKAICAITAMEake8GhO82qVXiGZj5rgqlRBNFQ25FwQEAUFAEBAE6oEAHYG7YAOKY6GzHusRs8QhCNQVASGadYVbIhMEBAFBQBCoDoExDO/ZbD/XfKyI7pmmk7hO4q3CPvCZOa4MnqWNTs0ZH0L/glmY3fUqhkoDwV6UdHb5nuHgEAYWXj/ben4XtmtH37rWtsXoLx1A/7K56GjjPXUp3ge0wx2G8UbiGd8cOV9Potg1Dx10vOTIYQx2LXD3Q7Wet67vs7kA3c8dCJ/L7pwwdDUW9u3DYT5GeP5mlMYOe/gU8dGuzeMAACAASURBVOfRd7DZSQ8d+fsMfjN6AcAYhgvr0ensHeye2z7qc2iTRTMhH50k0pZxu2PPeDdbNJP9wTtJKXV+M+T+leJ4Cz9X86xtLlb07MZw2U84nd6emAY/yBa9EaLZohkryRIEBAFBoOUQmBhBcb1HpkIn37Sjg8iQ08CfRqlnEWZ3FcOkkgjoVevDFkSfVA1hgonH/Btxgx52m0Zcy7/ziGO7ttH9AjxcHAHTDJcE3YgVy2703M3F3YWP/O9+/kx8hMGVRET18LR4fQ98w0RzKbof0HFhUstuxzDExDEUzyx0rt8TkE0Pk85lSz3S2I7ZKwsYYSK+7AE8qGwITzITWTscOZVoFhb2DXlp1Ymm/RQjNd+sh2Ao57ZHieYFjBYf82UPY6qckFRJfjOEytUqG+FBeHmFwOpOSYMSbEveCtFsyWyVRAkCgoAg0GoITKBc2uwQiMCKBsA/5jUgNg75CDXkExgrrsdsjTC67u7D4MgFsIWrg6xST7/jEa/AShcQICZNqjtggq18SrwuCSIS/BiKjtXPnCdMljp7DviW04nRPXh4PllYNcIcCsIjmkQclTPOA1m8tJFdbbgPC4kE+RZIejmK3zy9PIyLR8A62sKk2YiPSvz9+CdQHtruWpz989UZM2/xE8fhdw5IFq8T4ePHfhRyCCaRAQFn7HxSS1MSiAjPXI7NB0Y9ohvkYwfLxDIk5ncIcO/Bky0UB6WBOwy8yCtdGkwxtNI7IZqtlJuSFkFAEBAEWhYBbrS5EVcSyqQhRCKuR3fxpOvIIQDL8UTPfZjjEzc3PJ/I6WFw8M5QfDt0guL7Y3c+mYshQYpb9ZZJYMf8LvQXCviFNgSvug3fM9FUyZjrIkzAmBhpFl1y6qXbT48NB+N7M4HnMH3MoOUdh9W2AN19L2HwlVJgUfUTyH5mobPrWQwWXkXJQNbD6WRCHXQ6/OBsMnCZYYd6fvN725WmUBQKzsl9wTA6l9F0abAF3SrvhWi2Sk5KOgQBQUAQaGkEeJjYQJagf3MJEJNKh4wQoTitDJ87ZOc29JZOu6gx+dGJh/6eiUho+Fkd8g5Ijk6C7NnjDveHh3lpvl/BSK6CcPR0B1/gyekSSCakqpzaPadbTy8HaXyfkWjSvEXPOq2mOXIuO1snVay1+adhjC3yOGnQvhnTExDvgCQzANrVt6RrODqyMtEki7tnYY1JgxZyyz0K0Wy5LJUECQKCgCDQigjEkKoI0aS1KUQqaeh4DMN9S735ghTGIsfS6ZNPf0KluxgoQjB0QlITokn5RQt1CujnBT1MTNTh5Ui2xmDiyMmkt9GIJiXEXUwz2NelzafUrLOOxfDZYHGWg0sw/3RqiCZ3DNjaShZNsriOuIuz2hSiSUlNSEMkW1vshRDNFstQSY4gIAgIAq2JAA9Dao04JVYngw4ARAZuw8Jnd+CHC5aif/icQ25oruacrh14o2dpeGGOMQxD2J47f6g5BuwwCYpxGPmkrmgOhuIjzphg68SGxHbmZLJfDzt//mM0JP9NWhwcD5qVkAOJhBGTd+yHyNhLPc7cTju2RMZ3uKvQvbToGOvPHDzSDp1HZA9C8O9C1mL/LRCTH4GraBqCb615J0SzNfNVUiUICAKCQIshEAy3hha0+EOYbL0Lkk2k42ZaRc7DwvSJLZI66bIRjMh7Jk3a1kD+wprAImcnPYGMZNlzFyqFFxeRhdNdJc5kUfXD94GlMsCESGrBtQAqaWRZOrsGlOH4Cxg98AxWzAwshGbSbiDcjggsuyajFTOvk8BETV2YRBZObxFRaLhfX3DDK/4tRNMfqg75i1kMpJYNSlNEdsZaubIbdZFXWd2eijtDbHFWFyaRhdPbtUDJHyX0lrsVotlyWSoJEgQEAUGgRRHglck8rKxeTUPMziKgeco2O4SL2/hHrGZMHtIQD9O8O0+W0NY2jlUxSoAjueOvVo7O91PDi/hjC9rM27Biqb49kr6VEg/3RuPomBmsTrcSLSM+GYkm7NsbqbJYtwZqC9LGBNpfde6vTDeksy3oBFSWTh35GCydchAQ7zRp0ENvtWchmq2Wo5IeQUAQEARaGYGJUZQK7hCru5CEVi4XtU2yGQAiQs9iuzNsHvcuxpJlJFjevDt1fqG2SIVii5IglsFwDVnEiCTFpYv9s8VM27CdVq8XDZvMO/NA+5T5joYFR7b0Gt9nJZokv75hO8137ENxWN1SX9/snLZxCqfNjPEFjJYKsRu9V0c0KXN5ayiP0FL+v/QWhkrPYmGb2rlITgPnZqtehWi2as5KugQBQUAQEARaHAGFaMpRli2e182bPCGazZt3IrkgIAgIAoLAtEZAiOa0zv4mSbwQzSbJKBFTEBAEBAFBQBAIIyBEM4yHPDUiAkI0GzFXRCZBQBAQBAQBQSARASGaiRCJgylHQIjmlGeBCCAICAKCgCAgCAgCgkBrIiBEszXzVVIlCAgCgoAgIAgIAoLAlCMgRHPKs0AEEAQEAUFAEKgEgYlyGWcq8SBuWx6BqSsT4yiX6dQp+dkQEKJpQ6YG7z/++GPcduutcPd+a0fXd74Dehf3O3v2LJ75/jO+H/L/3nvvxXmRb4KAICAItCgC3gkvyqbq5n0UDck37gNpcNdMr5o5TRHZ+cQlPlUnbUZEy0Ran1W7c06lWqQcCJA1DVVL0tABCNGsU/YQofzKddf5hJHJJr2zkU0imSY/5Pedd96pk+RNFs3EGZTPTDSZ0LUQV3rZtUBVwpxiBCLkpIJN0Q1+pzg11UffzGmKyJ6RpEXCqR7WtCFEOzkZ05A2wiZ1J0SzThl3z913R0imSjaJVOo/sniyG/1KBNTkRw8j07NXcSNHtPmBeZXJP6dVf/Yd1vGGz/ddin4+BWQKFRAlPKqE6gRHpJddp3hzjmbK8Ms5HRJcjggY6vS0LicGPHJEu7ZB5SV7XuFkSO20LnsV4CVEswKwsjodHh62EkYmkIOFQih4sljyN9v19ddfD/nJ52EC5dJmdNJ5rer5t6HAdWKpP4cc1+nBk6FNGXaZQgVEiZ4qJTRV8ead0a2SjrxxmbbhjRXRPVM9v9o9TzooJwcxUhrwj1ecvWwz3lCPMzTpA/3YR+14w1isy8MoqkdQzu/C9tIoQuMp5OYl9bjMduhyufLPQ/eegyg91+Xq3raoO6MsSpqGRt7B5mXueeezl/VgUJeFAkgjszEiz29CWmxeQeePh/LmGfxm5CD6F8xChz8NwqDDI8dUasdyxpaJxegvHUC/g8ksdPYcQJkxSJUOMl4U0d+1wGuL6YjMAZRGL5B2x1hxPWZ759s7bbRjeDmD4b7F6FDbIS/ON3qWB+4N5ayqcmAHviG+CNGsQzYQibSRRX5PFkr1t2njxkQ/ZPHM/+fuyzb7gSfwxIKrlbknakw6sdSfVbf1ujcoKUUJD4e0f31kChrAoXDjU+PopyrevJPVKunIG5dpG14sqZiFzmVLfZLGerXDH3UhbjAUJjYTH2FwpUvMfPcOcXAJbCzOVr+L0Fs67Xq1ugl34t1yfjU658+L6nxVfpNAnKb5S7Fi/izNvyIL+S3/ziNdKll3z1R/uDgSr6NSpsUkokMyi49F84ZlthLNCxgp3BeQM4XU+aNtsWXiRqxYdqOHyVzcXfgIExWkY2KkgLtDHRsPt/mbUSqPpyaaE6N78HAkbygshfz6homM5cAMfMO8FaJZh6yIGwJXFZw6V1N9b7vXyWkeSXErFynaY27PzKlUOkvTiaX+7EkSay3weoQmRTq2D4NvnQwnx1GoNuLrbVqsKyJWwgv6MDRyANu5ZzpzOXr3DLu9WzWWanr7E6OKNWIuVjz9DkaG+rCwbZZG1qmXvBu9nuXBUTZdfSiqlhdHprAFoINkLuxE/wPzFAuAKjzd23rZnH9jGN6zGSt85alZB/Tg6NlR5KaG9yTeKuzDWMiPVw78hsO1gsT35NnPsygd3u7J5jaQJqLJyn/2su0YKnO6QkLIQysjoNRp7jy65YTIm1KvJ0ZQXE+WKKXsan65fPmWLqpBHinwiYwRS65nZOEqYNgphxcweuAZp/yyXzd8VxeM+kWVyVOgF1T5Nx/wLKLO9BdNfpMsnKY2NR5FlpUFjDhxe/Us5I7S61lBTXpYiS9tWhQvwS3LOHM5oulrV/QZy+iNSrE/tQ3ifFXlZXeK3vExnf8Yio4F0hUnfTq4TVmA7sKQ21ZMjOI3T5NVMihTbnhBXgJaGnAapZ5F6AjhztO8qGMQjMD5MhtxCuIMgG2eOyGadcirtESTh8LTDLUz+cxXfK+SeJXYLfimAh5251cupfKzwmY5g6vSiysfQO/869FdVEmlq8TndBVDJMaVJaiU4XSzUgh66o6yZwXEPWeFiIYaIAqsqt4+N2pB/A6BdCwsqhK6gFFTz96RS7U+KNMXQjJ74SsKNYwDN4CKHJwnrKBN4amKPBwg4ClKbjz9z0RAr1qP4pjfgnoWo6AzkKoMsGJW88ibsqErcQ5PSKafC9Pvhuu0Ugf0csKgRN5rft3v7eigYcxCAb8wDTVzYKEr6xubPgo5pt4ahouvgEa2Bv0h20AvROR0vHNdDtzpobrONCut70jT0V7aI/XYt6SZ9LwfmHITnxbFoX/rps+zKPpvuRObgmi2UYf4JQy+UkJA2JWAtHylL2ZMFT8JeeJ2sFXZVL/BfTQejWgaZGPful/92XWXshxwoA16FaJZh4xJSzR5nuaUEU3HeqUoNlZOfq+YwdKUGJMFJjWpe3FuOGHl5ylxPyyK03MXkYPlCdyoPUR/qIx6kz27A8uDR/aCeFk5qFaBSnv7NKfqGfzGm79THi54c8UUPB1iPcuxvPg9e1J4hfXusBI3nqycjD3bLMovIK6BjESuhzDoWHkVGVVIvXtHAYbyg5VfuHFy3d2HwRGaw5S2J8/Yz0Ln+j2hhiSkeD3shGQaMmg6veK6wXUlhlSEyg9hFPHLZVTpmDm6ouDNw7MAy+GE6oTJrVK3Ix28oM5F5PSCsr0PxeTJEugy/sp11CPDkSFmNc10H8jDIYSv6dIS9kNPLEdYVzjuGEc/L1kXMIEP9FZgqCA9q80/jYQTRzTTpcPFvh1RXMMpjOaRlgYPd2M42rdoWG5ctvdhSRr7SYhmHfKnVkQz36FzVghcyQkY0zt671UmX9Fqz4aKzzDrlcZ59sMBnKHRRRvQ+8CiwNLphKdbPjlEvmoVnF7b5NDfe88mZeDKa1CSHK2PBRMs/sDYBQpcTzu79PH0hlFcdwYLABNVXzEHIah30XgM2LAHHQt+r14dNwr+zjyn5Xii5z4Elmc3Dh/DmHDD8tll8931DOCHNNUg1vKqCiz3LYuAoVz55aQvPBc68t7g17U2FpQFHx4BiytrHI6it6J4KyTJs5iSIeEXpRH82VlEkqwXIvJHI/F1nF/vfDesf/IgmunT4kfv37AcBh3KOPr6zKQLaJj5LQyqi670EaBIODaimT4dLvZCNP1srPJGiGaVAKbx/vz27dokbb036T5XatEkApvbjytrpOft9nbVeUw+MfIVracg+FnrqYVkjHwjCyaTSgpnKRb2HXaUMZMYp9LHKX4nAoOS4jT5isyTRH/vyaT2msP3QaMQSovzYLLAuq7CDUWMwvUJPSnjT7xJ5irh51i9uPT08GfvGo6XXtpljP/GAbuyh/KDZDitDJ87mN4WLISI5DOHFQyZuY2jId9C6VDqinUXBCVsuW1tBPS6S/3JYdNcaMN7g98wWC6p+bmzOthAjHzHXn1S5tf5n/wbW51jPRDolNTy+2ErN9Y0edZa1smeuyghVcKy3qZPiykIN32GjjPrXV+f2XWBH66yit9PiwEDM6YVpCMimy9B6CYaj5YGg2wcgO5Xf7a54/fNdBWimUNu0X6WtB0REUWaZ/npp5+GQqWTfMLERWk8FWLHJ/7QoqA07nlOpxoZDbuTHByW+i3u3i3kZrkcWVhhOYF4lcl/pz2nJhkUmEdiaFh8nOYbeftgUhjOHEDaLoLIZ9haEU2LVsGdoC3zl/TKz0pFyYsw/kGjEI3Xprz0ho4bGFMDpn5rRKLpkcOryGo7puQHpd3tJDjlx28wdDKpoRYqH4Z885z7ZXLmSvxw97POCtDZsdMntHjksfUQ0OtuZqLJdS48XYYsnEN9K0MLPqIgsl91MVCwkMhd6c7b3CxAsKJbXYwX6JSqCAbjEVpsEgwP+2SMR15ovuNzB4IpKv4CF3WOuJ5irqPJadF9Os8sY+JUII4nbIUNTffBBMpD7qJBP20cvqJ/zJhy+GnS4el1wosXA9EWTdq0q2g8HAcbCnh6hlrO4hYDBeWCsYzGwV+a5ypEs8q8IlKpHivJBIWsmOqPhrn5m+2qbsBuClP3pxJaIrp6HBSGupJdlSd871Uqi9UwWtC9ymQjmoaKz/FFw6K5grQoaCl+WNiChb6y8EhM4RX0LljrzfvjUExXvYLnM3Ruiin8jrHIe+jcQEhjcFVlimJswIY9pAzTnXN5GxY+uwM/5M4AdxK6duCNnqXu9iEpwg3LZ5ct7I5X6xpw4Tjl2voIcHmlTqFl0RiDEC4/Bn0Qs9VNYofG6pctd8owraUDy0QpIqeXANt7Tp9z9fCYvewBPKhvoaOPAPDUG4M88elNn5aQbP6D2b8vs6/zdV3Add5gAFHTlrpMmOVQ21XOExKdd7hQvzv3StxuHrnyuRjqaVA6IBHclYWxlXSYeIQq1qLug98QN0I0q8yGuPmXdBoQ/8j6GCmwSsGj88zVH1kl07pXz0LX/RDZTPw5FqZoT8r3x0pVVwg2opl6IQjHQJVzOTrnX69YLtlqkDxPxg0lWsFTz9GsqrfPlsvWXQzEuURK9eb5N+IGvxwElsvQfoWOh7Q9eUO+eRFGGlpuUCwdIpZTrq2MQGDR4p0jIuUkqfyo5Vffgs1Z4Vz0Fg4m4GjYDq2/qG6bFmwz5OplWpS4A8WhfaH9PFPLbxKHiWbXHoz4CxBjNnvXZXa2TbOs5g7Fly4tIS+hB9qureBv6+ZYKTNt2E5WZH07uPRlwtnT09uGKi5PXNHJ8qhv2K7HzRZw6vjQLhxsyWaLphfSaAmDqTZsj7bD0fLB1tZwHCG4G+xBiGYVGZJmiFu1bNpIKVkiVeskiUTWTZtVkwgsWz+TCCxVpvhhdK+h90mjCRAmfWxN0v3oz+l7cRyb23vUKo5DgDlOdmm7MmGh3qVnVWBiojYs5N30PnNvnwJkUqX2vOdiRdd96Ayt5gyGXvQOQUebOnSV0PPW06NB4iomtZftdM+9fQVVGb37tMTN6XDMUzoDFLGr9FRLAIvD2xFF06r25DnftLw39vAZl6gy5jjlKggIAoKAINBYCAjRrCI/0pA8amRp3iT9iBzqJ/4QybQNb9N7nWwSWWWSSeRUHy6PNurtzpxNazId0nV1cDyXzaFHxFxCoRNL/dkNZCJFLy6I7iSKT+8Ab8Lsvje9C3xE7pS9MB05TYSSPNneZ+7tU5ijKBX4qDl3Po55w/Zwz76iDdtfetbdMimBaAbzzLiX7e11GZKRSGaKDdtDIFOH41ls57PknW+md4Gn5DJQCdGkcHmRgz5VIYhT7gQBQUAQEAQaBwEhmlXkRdLwNpM+IpfqjwgkkU/6Y9KoftfvySJJcemEtNLV7Hq48txkCHgE2WQ9bLKUiLiCgCAgCAgC0wQBIZpVZHRaiyYRzjSEslJRdGsnE1v9SiRVfs2DAM/JCY63I9l5JakMGzdPToqkgoAgIAgIAkI0qygDZJHUSZ3tmYfPTdERYaV5l6pfWuCjz9tU/ZJ1U3Ufd0/hy6+JEODFV8piMT9/086nbKLkiqiCgCAgCAgCrYuAEM0q8zbNHEkiCSayR1ZOnWD6hMIjGbRtkelXCcmNI6ymsOVdAyCgzxdNczReA4gtIggCgoAgIAgIAioCQjRVNDLcx20tpJJGnWimIZns30Q20xLNXE8PyoCPeBEEBAFBQBAQBASB6YuAEM0q854IYxqrpj50rq8+Z1Jpu+pbFKUdOtfjrTK54l0QEAQEAUFAEBAEBIHUCAjRTA2V3SGRQBtBpPdERNVfWmukGiaFoS8oSloMNDWLgMZRLp9Tkzu19xNnUD7jbe8zlZJMoRwT5TLOTGXaJW5BQBAQBASBaYuAEM2csp6Gt1ViqN7rw+ZJBFH1q97r2yTFEVx1o/ickqgFY9j/sDyEwa5FyobeBjdaKLV75PNkvbPTK44oKjuvBk8+d12NrFo51LAqvfdWqiv7bmZLQ6XxintBQBAQBAQBQcBFQIhmjiWBhrPVOZtEKHWSGUdIVVJpu9eH0Ck8deieFhfVZ7g8DRGLuskR7oSgqo076j8bSYuGkyB4fp8NG9NnS0N+IklIgoAgIAgIAtMLASGadczvtPM5bSST3hOpbNRV5FESM4Ukyz+/PHq0Ybosz0v2vMJJJ3XIlYFohr7LgyAgCAgCgoAgUGMEhGjWGGAOnshh0lZGcQRT/Ubh5EY2reeJn8RbhX0Y4wQ4V480OUOxKoE6g7HiesxW9310zk4/g+G+xehoW4z+oSMoPdeFTsfNXKzo2Y3hsj53cgzDezZjxUw+j9twRKKNPIXeu+dvq5glnaYzMXoA27sWuNMfZi7H5gNHMMSye0cuRok0DYvvRu+yud60iVno7OpDcZhRs8jhyHo1Fvbtw+G+lS5u/v6YYxgu7lDCpGMkl6N3zzDKobwAoG+BNL8L20ujcFB18pVxpKt7Znw0DRRoetxnd72KodKAexQm5aVNNl1WeRYEBAFBQBCYlggI0axDttNwtzq8rRKgrPcUnj6Mni0p7tnRESJGROWq9SiOKWTQJ0hDmAhZDJOI5o1YsezGyBzWUJwTIyiu94ieSljp3idhMeeUV0E0J0b34OH5szT5WObAIqqTtImRAu72SbFC6hySTbjFE83OZUs94t2O2SsLGJm4gJHCfWHC7mMxF3cXPnJJJGW0dVP3RegtnQbSEs0KcZ89/0bc4MvEaXZJbLbyJ74EAUFAEBAEWhkBIZo1zt1q52QmEVEKv9qfQ6B8ckShTXgWyjCBcN3dh8GRC0CIaLqrzHUiFrhpx+xlm/GGZ+nziZ0f5wTKpc0O6Zq97Bn8ZpTCJ4sdLS4i8qkcuxgilK4z53/kvWpxjVsFz+7mYsXT72DUNQdiuLDeI4E2osn+PGLnCHEBo8XH0OlZD13p2F0QDljWtgV4uDiikMch9C+YhRAGlBtMaP1FPZw/ZEEteJbhCxg98IxjDfYJPMfj+wPCeZQBd9o43oCTH6eSJXIrCAgCgoAgIAgI0axhGag1yWQSWjXZdAjJ9egunnTRcKxly/FEz32Y01X0hs9dwhQQiiiBCpMYCirqxo1Af68/K5mikyX9mZ1G3seEyX7o6vlzLYrqB7ZGBgQxnD4On8jesxgsvIoSE2Q1GBMGEVlDHhyiXx5+C7Q91WDhp8Ewuk8Yo7LpITjPhnjMaQjS6Iej+9Wf2SFbTn3Z+INcBQFBQBAQBAQBQIhmjUpB2g3VmSxWc61+gZBrIWNS6ZARIg6nleFzh2jc5g7LOpgx0QpISpjEkKOoGxdu/b1HnHwLp5op2jcb4Ym81+NQw1TuPaIUEGj+FvUfSV/5AHr1IXeas1goeZZRCisaDpPbjgg5462Q9GF8b4ia3XNajXj9/+y932skR5Y2PP+JGnQlgcDGN7rqKzPIuhBNMxeGudGiFrQ/eKEvBjyshAyLb3YH1FgMb8MHPRLu17AYekp4MAOebor+Lhojb7FjGIy24B0wO6IYzG6vKHqGxhTn40TGiThxIiIz6qeqpFMgZWZk/DjxROTJJ09EnCD5PYnm5YR1ENiypG7Yn8qgMkkGipsLp/t6XEgE8OMVPWjgX+mHLM4brz6OWsbbhvT7u5BAqNCKgCIwNgJKNMeGMJ0Bd3M0DoksTYvljfUzczJxWPwSusfb1hcmEpG7xtLpyKebshkTqJDEoDRxnEpGGT4NwiPLyKAzDtHELHFBTuuxXxxj5i+uwubhmV28k5AjR84cccVFUE+rl/YXHegh4ce5oETyKD2RwEzVUoQ2bKNp4J4TRsMXBYGU7sKtbOuIY2r0ZqKLFhcFPJVTEVAEIgSUaEaQTCaglCBOKh5aNcf74aKg9+HO48/hN1vk5JwsnZ/D88PtcDFKgkSGJAalSZAsI6QMl9esJkSqJMmia4oaDeHW5Elp8GjzH37onGdC52zFuCOBCTlknUxymncZzos1t6K6WYKIq/ntiniSIDgmygnbKCEbZSDTyutcPArX40IigBbJnE5Cspn6pUgm5YFkU3+KgCJwsxFQojml9idFO8vjuFVBEvIzXFXMSRyRHEecqJSYpIQkBuPFcarUMnyURSlsIY1bNMSsftmySX46kizpRS7GNVPSvRFZA9EVknUphFn2/wQn6O7I4UX5M1KYIW2E3+bBMzv0LtwnuXYhUsoXAwFEi6wS5VAZ1e5GI+DuZLD4JcogZPW4WAiU+PmVw+ijpFksVFRaRUARGBcBJZrjIphJP0uCSWVlRCkPNouAbrMtJDFpRajK5zBW8wkrC2GCZBlpEuGlbnYg7QJobedD+CXOl3REiMpAeYRrIImIG7Imdz3oH3Ib9j/EFe+eIIYkja0Gj9z98PIScuTIWUoOnrcjr2iJ/R5O75P/TiY3ryuVg3msVN4CZB2gFHfKy+FrQYzCPQkebqtO2Sh6PWsE6iyTpGNwtzP+q7OAUhq5dS5Pr+eKgCJw/RFQojmlNiYlO8vj+FVBkvAYngTDsakwLIkIlCdi6Pj7nByQG1LEHLYHeabSInnqQad1WO+wHYsO4lmr3uV3xjWQJ5rMurh0C2KiHKI16HXg9PBe5cNyZIft6PNzD07awrk6WTlJjoiceVkGvZdw5BzAo1uoQ/ht+1voCOfxJkXCYXtY9gD6508snjUO2wM8kbSO6ijfNcU6QwAAIABJREFUNI51jcVcUvnq6dkcI/B/njzJDptzPYYLHelXsgnF+NN6qDQ9KgKKwCIioERzSq2GX/FcOU/7XK0GU2pIzVYRuCEI4BzMEj1Fw+c4bF4SH+PoTxFQBG4uAko0p9T23W63WAmXKuu6eFie/hQBRUARGBWBUqKJw+X4G0bHjSqTplMEFIHFR0CJ5hTbsGTOEw4roTUSlTduKYnKG9PhMFbJsBSSz7FdG00RA81aEVAEFgMBJZqL0U4qpSKwaAgo0Zxyi6ETYySNqMTpj4hliRUS0yPxxDRISrlVEyfm/+EPf5hyDTR7RUARuAkIlM7RHNaiqXM0b0Lv0ToqAnkElGjmsZnLOzgvCgkqElD9KQKKgCIwKQRKRmDwQ5eIZunuZzp/fFItpPkoAouJgBLNxWw3lVoRUAQUgaEQQCKJoyA0KoJTbvgHa+niHj4SI0dZKG9+xHLph2XgKAxNC0J5iLhSHD0qAorA9UJAieb1ak+tjSKgCCgCEQJ11kpOBFPbT3LSKIfBm+Jzv5toASWCyfPEc8zn+v9+hH7/79e/mlpDRUAgoERTAKKXioAioAhcNwSaLI+4EBF/aHGsiyutj03D56X5Itnk/jlL8Efft7873oNNt6kB+tR9DKfSjy1lNujBN59YX7lLlZ/XHwO/tdwnMCWa0NHsXnaXbYaR8SU8oeIas6nx5duYdswIoa/gKWIeyXnFmEfy3JwAJZo3p621poqAInADEcChbmlBlNdILpFk4g8JX4ps4mLG1C9nLeWktGRFO4+fKseHvYFe+2NGMPnOWHi+Cn4bV0pFO1ZRXCSa/x8837vNsJke6Yl25EpueEGyzuB4ZUTTbt3rPg6mh3mMohLNGJPZhCjRnA3OWooioAgoAleCQI4ISrLJh69x7iZek6eMJhKIlkuKi4t/yJKJFS4huihL2aKhAfQ7RxXJXLkHD1sd6A0I1jfQ67TgodlZaxU2D8+gT7dSxG6GZEuJpm2IGWLumt6dKNF0UMz4RInmjAHX4hQBRUARmCUCpUQTrZjT+CGBlKQ2dZ2zmAYyDb6H0/vrsLzyAE4v3gS33AXFWbLWMiI3zopGVk1+5FumXkK3fQz7G6tW7i3Y//SMEVrcBvccTrbehjvHX8N3tO3uxhF0+o71WnGkJfUWLMvtec//DJ1PaQrAOuwefgXdKJ8CmRwA8gQJ+GeuPms7j+Cbi2/jLXsxWb8Lz2krXsQrtaWu2QX4DJ7sbVl8UOan8Pz4F7BGmEsRME33GO4EbcAxH0C/+5X9SLBW6b1jaHcvRU6l8XCnYiZjZlthkbleTgkBJZpTAlazVQQUAUVgHhAotSgi+eMrylOyo6USrZv0VzKvMkUqU2FNVlOUJ7YMpqQU8YYimpdwTsRRkKJgON4Szc2dbTeEv3a/BReSZ0IT0XwPdnfei4j42l4bPMUqlCkJRWaawcY27CKR3jqGrpV50HsGHzlyHZLwwDrcP4OHyXiYJj8UnieaGRkN/nfhYeeVrVlpPCSZqboQ1nkZkxBq4NgIKNEcG0LNQBFQBBSB+UWg1G0Rkr8c2UOCmZq3iWnQEknzOyUKTYuFOOHkq99lPtU1kbbbsN/+IR2FQi259IQtMWxKBJSTLWt1M1a/nrWYukVErFxKu7QFH7UvIOKXJIc9xgSZ5LkFaztH8Nxa7hxBMlbPKlciaI0yiTLNJclpLHq9Sk6zMMlaI13dX0Hn8C4sL63D7icvrfUWrYctawklckZy83iX0G0dWMJN8VLCkCU4JLhAxJXLCCxPkrE0npsmMaKMGdE1eHQElGiOjp2mVAQUAUVgIRAoHb5OEc2SoXckoSnrZqk1FdPnyKoHmEhOA5nBBESwiKQ48sHS5uIwkufKtnEdcY3SupjJkzzRZPKYlLKO9rpEpkTJVbnr8EHr+5AMX7Zhf+WWt2jW1CeQnXCIrLdEVGV9hFCJcoL8g+ghFqXxqO1jCzMtRGqQMZBBLyaBgBLNSaCoeSgCioAiMMcIlBI+uaVtaTq0TKbIYqlFM0VwYzinbdEkIsKHjcU5EdcEYYrl9SExSQpJlI8pw4eQyWdiz2rwkvJb4umINM+L3zPnfG4lRaSyGkicLNdNLWDWYsoyuPdXuGwfwNpSU7wfALi8Li88kdgGN/Viiggo0ZwiuJq1IqAIKALzgkDJXubcKokWRr6TEB/mzp2jQ3b5yw25Ux5YRrM1s8o1JmyytFy8BMmISM8QpC5Km5aDQmO5E/KYyDJ8CJmoMHck8pcgZ1L+LDmDkLgp0XTo6kk5Ako0y7HSmIqAIqAILDQCuZ15kPTJVd9oZSQyOMxRWifrCG5uyD0LMq0oH2bVuclMEria4fXUMLUUSBI1eV9cj040rdwlMoky8bIqdwpD58FiJSwpgW9CHhrWDhYhmXmxKStpmGeMIRUQxqMydOic8Ln6oxLNq28DlUARUAQUgZkhkCJ+aFXk1kz0o9lkiawjn3IP9RTBxTBeZhkA0/WjSWRmc+8z6NBiIHgDvbNHsLvCfHPOjGgSWcRdjxpkSgFIcvKFNroYCE66uhVoqrtMK0yJ5rSQ1XwVAUVAEZhTBJAI4nxMtD7iYh85dI3O2uuIZNM9aR1FGLAcLA//uEP34SGqc3ODcyqRlLWEL0ph9cJCiYTRvEsjCC1qEXMz0dUOt6Im0+ZrUhHYKs/K0paQxyRPhRfKlCyeEXPmrmlt50P45YzdGxnxkrjVtedo7o3cSnZW5+WVbdj/EFfb83mkNDWBhyWB1MAxEFCiOQZ4mlQRUAQUgeuGQMkq8yaiiffRcjrN33B7nScIXJL0oMTSOTo6JG8xC2eOpNbVlvnCNMPgr6F7/HNBejB9Qk6TbYFM2eL5jknoTinvsB0xPR3JYftncGIcuDcQtizmoYzVx0LKYXtpPPSlyeqSddiuRDPbbSZ4Q4nmBMHUrBQBRUARWGQE0NpYQiJL46BlVFpLFxkflT2HgCXII84lzeWq4dcDASWa16MdtRaKgCKgCIyMAJJBHO4uJZDDxBttLubIVdGE00SALJIbB3Dqtodkjt2DaQjTFETzXiQElGguUmuprIqAIqAITBgBJJmpxTrDkMmmuEOvLp9wHTW7SSHwBi5aD2CNz31053w+5aTK03yuAwJKNK9DK2odFAFFQBEYEYFpWTIl+UQyq8PoIzbSXCWT80Vx3uchnHbsFpdzJasKMw8IKNGch1ZQGRQBRUARuAIEJrXwR5LK3DXOAdWfIqAI3CwElGjerPbW2ioCioAi4BCY9pC5JJzor1N/ioAicLMQUKJ5s9pba6sIKAKKgENAEsFZXHNn7k4QPVEEFIFri4ASzWvbtFoxRUARUATqEZgFsZRldLvdeqH0riKgCFwrBJRoXqvm1MqMhsCP0O+XbUk26Pfh9WiFlKcavIb+60FB/HK5CzLTKDcQAUkCZ3GtC4JuYEfTKt9oBJRozrD5ccjoX/75n42vOnT3UeLMGJUyTqDHuU34EsD0w+8P3FRJ2o0ise2acV2BW7qldmloyncB7pt9f+/CneNzqKd2l9BtHcAm8xNH+yI3py3FgfzRbTfvxRvJTW3YsDNHqSjDxiP/egyfYbMYJf7k22AUKRY3zaxWnBOBRb2nP0VAEbhZCCjRnFF7I8lEJUsKl451/uVy/u3q0oxWHSIpOaJpw/lev6MVNHepiolKgkgVpy2uNbVDM1mMyy5PWyzOMBET+AyTfNS4MQ6j5nQz0+F+56SLZnHEj2v9KQKKwM1CQInmjNq7znKAKz9TP7J+pl4Ak1292UBSBj3ofLoHm0urBZa/VE3mN6yYqCSIVHHa4uo3tAPLJy67PC3LZnKnCXwml7nmNE0Ehl15jroM/4ZNhx/IOmw+zZbUvBWB+URAieYM2gWHulNkkYehZYH/cMI8v586Rx94k/kVkJTLNuyv3IK1vTZc8kL7XWgfIwm1Vs+NPXgSOe69hO6zI9hdIYvpFuwft6Hbp8HqAVy2D2Bt6Tbst/9vNURt8luH3cMWdHpveIkAgEPMbTjZ27IY4dD+Z0PGozJJpluwnNun19bdtwHK+QN4svctXHQ+g/2NVSPP2s4RPHfbs5Ho6OT4c3i4s+7bdeUePHzWhb6J8gO09277e0sJrE28nNyvoXv8c1he+jmcnP/Zfhhg3RDDrxjWXJ5jJ/Py0hbsf3oGPWoSipY8voFeUN9H8M3Ft3CytQrLcui834Xnh/f8TiIbe3DSpjr7zAe9M3ji2hNlfgrPj38Ba1ifbn7+rG8DNvWhsExf+s0+Q/L3f548Cfoe9XUkh/jBi/opN2UHdRWmp+k9lJYf8V4u/c1GX2uvCFx/BJRozqCNcY4lV7qpc2mhrLNmUnqMM5lfA9F0L25h0ez/CU44cSKyubQFH7Uv7JzH/JZlnrQSeVqH3b0HnrRSfhtH0GGktH/+hJFWRhQ3PoY2I6WDixZ84Mgtj4f5/WjJLQsfkWhu7mzHMgd55TFAIvhB63sYwKSI5nuwu/Ne1N881thjLuH8+L4nf4Tz0ipsHjxrIJtvoNf+OK7vxjbsItFmRHPQewYfWfJNfbY6rsLm4Zkl2ADQP4OHyXjYNkMSzcH3cHqfkXlXt+rjYDLPy/XMBQknkkb6G4UY4hQh/ABGnYf6CQkoXqsl83r2Ga2VIlCCgBLNEpTGjFM3bM5fwFyx8/DcuSSno4tJRJORLveCZmEB4aM067D7yUtHTga9l3CE5JOIFg2p8rSDC2gfbPk4QEQTy9qC/dZ5RUIGPfjmE7SGERlDY+Z5ZTlbuQdHZ7Tl2RvonT0y5NMTKiJuqfw86UhaxFJAUrmcSHWP4Q7ixC2TVDdjnf2hysmmXdt5BN+kiLDLkzCtJ1eYaSw3pcXt4LxF1ZE9ag+XFuMxeRzWHpsUDEn8zcIka112dXkFncO7lUXV9Q9a7ISWX6ojyc37kV14ZfogxUtKE+FAuHAiSxj4vpHOS0MVAUVAEVAEJo+AEs3JYxrlWEo0aSi8ZNicyGdU2EgB9LJnpDIgmjjU/WU4NE3kSQ6lOyJjCQsRNCSQx0/h9IuOI6VeVCKawtKFESi9JTAVkUiRIVsHIlQ03O2Ijy+NnxExaVw5LuQwohmiKay8rv5xeDXk/8JYe05b/+qH0Z2M1A715Cpddi6tDBc4BWBUJL6OkFV4MeJP6SXeCbwoaoC5jbd2vwUXwbA9EdV6LIK8HPa3YBmH6Fst+F00jYOk0KMioAgoAorALBBQojkDlEuJJu0DfHVEk7/UB1ANUeP8x1Y8x4+IRUBIOVElojWAfucoGmpd2zmEU0cCiGimCKS1TBoCmRjujsqv6lARkNw8R9/okqj4O+IsQZxyaeNwbsnjGNnzmRJNsvQm5CAsnTwCA2d5TrSTxMf2jyRp5ffMOfUVXh71Cd4n+f3qPMaaCCqvX26ub5yfhigCioAioAhMFgElmpPFM5nbtIgmTtSfzE9avShXTxIji1Mx0cS8kGi9gFO+aMiQmrvwsPPK3PeLgexwM4lAcxcN+SHywUmEPJ9DounmIFqrbqtVWXZfVQus/LzGXDs4MNxJTLByaWX4dSeaCBEuvGqxxWK2j/DpGw5JPVEEFAFFQBGYJgJKNKeJrs07t6KThr/pOKxFEwnsZH6SjPBc6Z4YLqUhz8TQOU+dPMeV6k8P2ZxKIpAJy5YopyJYCYuaLIiIcNY6VyWICZvMyF5Li50bpo1lDvOkuiVkjmQkrOuteChRWAaG5NLKcHtNUwwy1c0FV+WKvoCRZV0SeFGegeyifSlOvj4+Bp4FeYW37FX1kfNbs/I90QbJNBqoCCgCioAiMCkElGhOCElcyEOrNWWWOPeSyGTd8Y9//KNJinnVxaN7SGDlD1d9ohx8YZGME19LMiJikEUucNhOaYRbHLeoxForLQEJFp6ghdOuHK+GVomMVQtr3CIft8iEEQQiMMKNkluE5KxWZLlji4HAr5imId1momKxoHIZcc2lleF07Vd0I/n56ormaHpyFrqEogVViXmyvDsQDnwxlmunW2zVOQ1h80U+fAoBkWnqRzzeqIuBqB/xvFB4WmXP+hGvk54rAoqAIqAITA0BJZpjQotuO+TQOA5pc7+YGAfDiCDmjkgS6TdsfCSXUg68LnMrQi97evmTFHTMDKETAaW5fezoh9prXPs44uoJwj/svB+53fF5oTxelhjH0NKWdW/kyiXSVQ2thuVQ3e2RCBbW0aYnAikXEkXhNTiZOjjrIrUDyhPWRUhjLXlcbkor2zAVTiTQDimzdqO6yfL8dRr/tZ0P4Zdz7d7oFtS2r6+gnikCioAioAhMEAElmmOCWefvkm+31uRLUw6DY9qYSHliwOPXWUx5vHxVU2RExiZyIqxC0mE7uvppyZXl0mG73DudiCbmzR22S8fuJBNaxrjDdnTVwxcX5eLJcjEeWbtqHLab7LwVdtm6LooIpS02Fe4srpbUoby/bX8LHXKyTk7JmW9SsrpSbcKjlJs5bKe8TIJc2+I8Ru6wfZgFM+iwveUsssZanXHYPuh14HQkh+2f2TmWkjiHKKSwBuf3lZ6XXD8K89IrRUARUAQUgckjoERzDEzRAllHBvEezbtEy2Ldlm1yqBvzzlk1MZysnzjc3iSDzHuMKk8pKSeacjHQlIrUbOccAUuQnbV3zsVV8RQBRUARUASSCCjRTMJSFlhnSeTkj0hhjmyS/0xZKhJESTb5Vm6lQ/JEdmX+83OtRHN+2mLGktCUhI0DOHXbdrK5nGxO7Iwl0+IUAUVAEVAEJoCAEs0xQGwaDieyyYfQsTgklpgW/4iE5sTA+zjfE+NiOj7nsrR8jDffPyWa890+05SuZg7vErm/mmb5mrcioAgoAorANBFQojkGuqVEDwnnNH5o3SQyW3dUojkN9DXPySEg54vm5txOrkTNSRFQBBQBRWA2CCjRHAPnYXbwwbi5H97DRUVEHHEuJ5JDbr2UadHSWUcu+T2+Al7mo9eKgCKgCCgCioAioAhMCwElmmMgi0SQE7q68xTZw/R1q9ZxfmaOoA5Dcud/MdAYjaBJFQFFQBG4zggMXkP/9eA61xBgwnUc9Pvw+nojtlC1U6I5ZnM1uSEi8pkavq5bhU7p8JhaLFRKNLEM/SkCioAiMAwCqHPwIxj/UvonlRfqJNxEAtPgh3XdiEwq/ShhlXsr4XKNZ2QXmzlXYfKax527c1oUtw0n5LKMFs9dm0VyiTqO1Q52s4drg89YYMxNYiWaYzZF6RC2tEyWbktJhFNaJfGa7tUdZbljVleTKwKKwDVHIPXxjB+sdcQxNV8dR2Sk3posdOTbt8YZvySW8nqyAk04t4QP3GtHNBN1HAfFa4fPOGDMT1olmhNoC/x6ryN7eI8r6VKSyPPE+Zs8DxRbuj7i8fFcrnafQFUnmkXS2bYooSSOSKKXioAiMCICKcJIeiW3+QNaPCmOPE51RMVsb3sbfnn4T3BnKePYXxJLeT0iTrNJliBh145IJeo4DrjXDp9xwJiftEo0J9QWdRZKuSc5KmypkEuuZT51L4V5J5kIewmJLIkzoSbUbBSBG40Afsg2fbzKYfRR0kwGZOsWCx36v/oOTrbehs3DM+jLzCWxlNcmPg7ffuV2ulpekjuI/QDtvdvght9dGQO4fPElvLgM509WOitDfF1auVua3L2qKpO/F0z5jEidX5zBk72t6l2CO7I968b1lzu3bezBk04PvMSW6G09hs53T2B3BXfTyrkV427o+A5uuV3FEFe+gxvi+hl0em8sCpk6mrtN+Dgg/Yn58KDdwPDIp1SMkJ/PWc/GRECJ5pgA8uS4Sw+tHCcFIclh6dxKSi+PcihcElx8UaTmg3I55+VcSeS8tITKoQhU/n2lvpHXqN/4r+5jl9LinM2J/wLCaMlSahepIB5+3Z7DydYqI41voNf+GDbt1rAkc3UkwjWAfucINqP8kSjdhf02382MiNsxdD2bC6s/uID2gSWIstyNI+j0MWGGhBHR3NiG3Y1VYbDgxAoA2Ha2Yb224KP2hSWbVl6e38oDOL0gMshFJ6K5Drt7D2LMnOyYhm/Zy8nfLVje+Bjahmxm6gh537ox2Wfy5YhmEd4sHz2dOAJKNCcOKRgn7EgI5VA3XksiGioA8UBKJbR0y6RP5YvlSRJaVDU7/BQqS0z5A7xofQ2XQSYJJSr3ld7Yg5M2/7KmNPEXc4poDi5a8MEK+lF8Auf9QWz1dC+K38N55zPYJ2Wb/KLHPblFnNaXcPLhbVjWyeJBy+qFIiA/WnO6ic+7LFnQiB+/k/0R4fFWw0qXrMMHre+ZtS5BLJ3+aFe6rX8GD1GHrNyDozOy9NkFJah/SU+YdO+GpNISm4D8mHi3YzkcAJa0LqGOewTfkHWvfw6nxjq5CneOz0MSyKcFWPmXl9CK+BV0DSn1ZNnLYvUuxvvkJfQs6R30XsLRzjosO9JM8VZh8+CZi+fEDU4Id3xPbcF+67yyoA568M0n92BtieFPcga4voHe2SNjNY3l9G1JHwPLnLgSWXRyB4L5CyqX2g0JL34kFOHts9GzySKgRHOyeGZzQ3KYmmSfU+Z14WghkGQzW3DjjWpCvX/wbQJUom8dQJsPC5mH+G2nCAe9Z/AREb2AFK+yYSyryBJfzJJoUn5EMlESGYeU0NrGe/DToEw5VOIVTBJLp4gaAdIIisCNQKB0Sg+5akMdlHy2oudy0htWWEtY8AynwpqJZqRfXEsTASMCVF17PYlWt1/Az/7lV/BLpidNfrVkSObrCnTWVkduIRE3IlI2vQy3115eX05VZ7J+JsrwUcUZEU2u39Plh2XwbGx5DqNE+VQXJLPHT+H0i04DAWb5U1rXNxL5U/QoLt3Q46QRUKI5aUQT+aEFoOTLv1RpYzy0jHLLQqLY4qBYOZJCIWVUZVXFo2EVWvHJv5jJVQUO6YQK2sx7El/MlTKyX/DWssBJJpYaxDEB1dCX+aJ3X+reAuEUKykR/kXtrAbMUlGMkkZUBK43AqVEk6bm4AhKqc6aJHKVTsiN/tBwty3R6gGpF6rrtJ6rUibu8Y9vky+6HfpPNnyOpGabfWSnam0JsSNaPI68lyBJpNcckQrr6Uiqtbbm24csp4kyuEjBeQITd5/L/iNctg9gLfHB4eWR7we6xgzTRoK1nUM4DeaXusL9SYQPl0vOZai757PUs/ERUKI5Poa1OeC8zaYJ9v7hyynPdDjmKyfn1wqTu2keTjYsNPgeTu/fg18dPoB39uwQk/26lgrbKTaWd0gO84rMxTv8DH6Dwzl8qMTm5+LQcFKkSGxEUqxWAVfp2FAOyUdDZVJR0309KgI3FIHFIJqkT9I6EXWp01HYjlZfuLDguo44pe4hMdkyw+I/do/hjtEhVTyjJ03ezOdlsh/VkRt5j+rKSFhO/8lw0odZsjcloskwGZ1omoaDfvcFnB7vibmg4kNCYixxoLmuRcReZqbXk0JAieakkEzkgyRzVBI5TLqR5mYG8jJlSVZEVBiv2PC5eYDfh4edV1VKq8icAuf5BfcSytLGrcgge2EkJqEXE81AwdBLgiloJ59V5ko0HSJ6ogggAiULe1AvDWvRlAuIxkLb6JbE0K3JNKFrrF5wekpcR/rFCZfIiyxtW7+G08fbbgoRoExv7cHps0O4c78FF9Jw5vLEk1S+NkKgwzJxoziZtKKeNlbiUCNPFJv0KpFUFkGUV+Eajoix2Oy0sHxcPf/0UMzvZNnQaYRPTf5RXMpEj5NGQInmpBG1+aEj92lZMiUJxXLGnrNplCUOi1+a4Z9qQjqSsmpVpVEcnJwFZFKAGNzLP+iVMroFyyv34TdfPa4WAQlFHb0IcsohCCeFqERTtIxeKgJZBOr8YXKdQ0Sz1B/w5Fad1z3XVbWqxYSMCFm9kCOaQCMcfIoN+Kk40YgN5nf3Pdh8l1su7cdr4E4nB7MfFh5rMRDXxVhUoP8wgPTuFux/eubnOLqFO2QZpHgpXSnrQPijzmaLp9yUJEYsSR7hTsktRnKjV4ny6f3BF0uxVeyuLaV4SRyGwTuVoYZNAgElmpNAMZHHpBb+cAVfdy7dKCVEagjCOZfvw53Hn8NvtkiJVorlnb3P4fnhdriSkhSJVHhkEV0iZZ9QJFaSkESSSwumrKK8UgqVMrNzN608Vd5hXiZmjdwNAOltRWChEcBFPNzrBRJAPs+7dHEPH0Ep+Zjm03uwDCSqJAemJ+LaCK59dmuJhhwqlWnkNfgV27F+JTLGJbN6KtB7loAlh2d5WntOK6hTw9qOgGFc0p046mOnAeX0VyqcSHSinDX3QU9lDEM01+Efdt6P5mD6PFF2T/BiXPmUJiqf1bHGvdFyYtQrQJhwwDpT3GK8g5z0YoIIKNGcIJg8qxIFHD+AbBg5oRzq4k9ieArJ2c9wNTdXovbr0rvDoFoOuxgoVmQh0WQkkinbbBwuI4pECobC6Tr55a2LgagV9XgzEKjbvYwTwaYPZNRr/NcUn+slJLVEMKUuw3yafpUuSJE/npIIjv3ItHrAkVN5bZKiG7RWjcN2nj8AXL6Ao0/JBZG9lwoTyYLLQQ86rWoouMJCOmy3sZkvTFMH0muk5yjTXLh02I5u4Fp8FTcRvVg/U9b+SBZNxJY7bM/IjmQzcNiOLp0SC3pkHU2B0sG6dKLvpQrPuP9OZmgoxTvMTK8mhIASzQkBKbORinQW11KGoa/NIqDbfu6RyaAaFnKKmmVK7ojiuvE5VHlFFpFI9xVM1tCaVeeNipZeOBnyztMTmeZhrJ56qggsOgJNH75ENtHiWBeXXBsRHjhFKH7+/TOH89Tx15Qv5sGtq5S/HucJAU40uZP6eZJRZZlHBJRoTqlV6pTvtO6NXxVUJI/hSffvLKtUmL896HXg9BCd9dqXS85hu3N3xNLiyk03xE7h1lJqhz0iMpr7ck+GJxy2P31cOXnnpFKJJoGvx2uIQIkbIiSXSBp7mJEwAAAgAElEQVTxh4QvRTZzVsfc3E4ir5hnyYr24iH0a9hGi1ElJZqL0U7zJ6USzSm1ybTIZF2+U6rK9crWEtKUhfZ6VVRrowhUCOSIoNQlnEiiBRLnfSNBxD9OGlO4IpnFOZ8YF498HmcJ0UVZMK3+5hkBJZrz3DrzLJsSzSm1zqQdtMuXgrxWJR02JFlCN/dadps2vE+rSf3QfJhKrxSB64dAKdFEK+Y0fkg8pb5KXasOmwb6k8xTieYk0bxJeSnRnFJrlyr3lMIdJazJ4jClas5vtma+6Xr6BccWG81vBVQyRWAyCJRaFFHvcEukLB2tnKhnyNKJx7r4lL5Un+nQOSGmR0XgeiGgRHOK7dm0IpMUMK7ExK9+VLT0h1/3dL/piGn1l0BArrhcWofdwxZ0em8SkTVIEbieCCBBbNIhdD9H9pBgpuZtYjrUVTS/UyKI8z0p76YjLRySeei1IqAILDYCSjSn3H6oPOXQEQ6rIwlF5Z1T0CQWpkfLQc4tCN7TnyKgCCgCdQhIHZQjfSmiiXoqF5/CkYSmVo2XWlMxPRJi/SkCisD1Q0CJ5gK1KSpiVNz0p4p5gRpPRVUErhCBUsIn3Rfhhy6RyaYjkkX54Vxq0UwR3KnANXgN/de1e0ROpdhhMh30+/B6mARjxf0R+n3uZWSszKrEC4DxBGqpWQyBgBLNIcDSqIqAIqAILCoCOPrRRBa5VRI/ZHPD5bl8cLRG/prywDSlH820yK/aIleWVHeNzsNbsL9Bu57Vxb2qe3axIne9NjFREv6MzdaRdwO/yaPji4ImME66nZtYpRozGq8+jdlrhEIElGgWAqXRFAFFQBFYdATq5o3LVd9oZcwRyrpwaZ2sywdJKCe3TfiOThwSRKupsFnfnyopi+ufwjIVVg5DXEa0Y1t5ZhOJOV59JiKCZgIASjS1GygCioAicIMQSBE/nAPOh73xvMkSWUc2OXlEa2XK3VvdIqLJN0eCBE2+kPFynCrRjEVLkbBUWJwyF5LAeMZ1kpKNVx+Zm16PioASzVGR03SKgCKgCCwoAkj+cJEPks7Uau/SxUM5spkaQsdysDz840R0GAglcaiub8P+s2+h8+kebNodytZ2juB599JmXW2jy2X1GzbI/bhxT+3PhGcKS6C2HkPnuyewu4K7oNGe65j+BfyW745mvFt8xfz3Ug0vods+rnYmM3Juwf6nZ9DDKaO0OxntsLbE9umm5Hg08VL3foAXra+BalwlIbmPoTvgJPA1XLYP/G5uWObKAbQvB+Dx/RYuOp85WUM8uUB0nsGYEc3zizN4srdVWclxz/VnXehTcjpKTyEbe/Ck04OiWbW4n7nrA+uw+8lLuDhP7T4n91HP7dWe2Fmu9SWcfHgblqcyvYFAuH5HJZrXr021RoqAIqAIjIxAySpzTtpy53ynoZGFEQk9ETo35KO6fhs2N27Hw/yWPAFkSBDOKTwn4uj3Zzf12fgY2s4NmiVpG9uwu7FqidIDOL14A4OLFnxgiKdIv3QL1u634MIxpDdw0XoQkjtDKldh8/AM+qVEE6otej1RtgBh+rcqsuggMyTvbTsHcziiubmz7Ui7a1+HpyuBnWQwJqLJscuR6f6f4GQn5ft4Cz5qX9STzcEFtA8siXX5r0JVD7ZBRzIebZ98BJ0+NdgA+p2jGAPKW4kma/vmUyWazRhpDEVAEVAEbgQCJQuGHPGgl27NES2jpQt9SgBOE020yN2DozNr+TKLXJB0cMsfJ1p2lTWRIJ4W3kDv7JGxWnoyR2lXYfPgWWWBNMLa8CA9ron5Hk7vI2H6OZx0bVlEJDcO4NRaWge9l3CExIoIHMnTQGIMBpTGyJHesaeKVxFiAKqDl0liiVlVYRWezuLoyBnHM9VacRlujmZg5X0DvfbHhsTFGFeWSGPlRXkkRqlimdxrO4/gG/OBQAuT8MOAiKYnjz4eALj+QvEww3M42VrN9KtbatHMtEMuWIlmDhkNVwQUAUXghiCQm0c5DKnMxcX5n6MOlUv4JTmS11V8Il6MOGSJVoo8EYEkC2GCQEnBcMjXTgvww+hE6lLyyAwYuWkgmhUJehf22z/Y6iKxvQe/OnwA7+y17fB5JXNM5EgmIpUco3QYFpLGWdYhgRMRNlknGW6vvbw+76rsVDtRHGovItUULnFPyOeiWmJp5azKXIcPWt+HltT+GTxEq7asD+WjxyQCSjSTsGigIqAIKAI3A4Fpkkwin8OuLs8hLwmPvKZ0cbgkGURC4iFvktlbJGVaKoVbw1L5EKmj9HVkaQiiCZXsRCpNXZH4vGLD54a4vQ8PO6+ssCQDyZQmjzFuVfJcOEMCUlZTZxmUxEwSTbL4Zq3jISEOy7XD9oGVNyV3Pp6bXmHy+NHOYfVY+fJsHrI+PoKeJRBQopkARYMUAUVAEbgpCKRWhHuylSJQo4WhZXPcYXRJeOQ1tVkcLonWJIhmNV8Sh2Y39x7bhU6/h07vAtp7OGeUiAqVPSmiaRcFvYUWvEvoHm/beZhIgu4aS6epf0CGSAaSSYkm9ZXqyEmoEs0Qm/GvlGiOj6HmoAgoAorAQiIwqYU/pcQUV5yP85MEUl5T3nF4jmg1kD+TYZzWBFsrXDzca0mLI5pEauuscsNYNLF0JLnvw53Hn8NvtsgJPVk6P4fnh9ti2DeuQ4xRmnxiaam4BoPgX1xGsUWzZug8KCJ5YctdmfTQeaJvSEtsUh4NlAgo0ZSI6LUioAgoAjcEgVlZM4mIolVznJ8kPPKa8o7Da0iQcKHjFqBs0CrkRFosiEgHX6He78Jz5+rIWw+d+yK2GAjkIhvKL7BEUo3iI9bxZxvvwU95fBqCjoaR4zrEGOUJZSpuLFFchsOIy8ixc+GUlrl8MvF68M0n92DNuZOKSzXRuujG6Bb4RT66GCiN1NWEKtG8Gty1VEVAEVAErhwBIoCzPHLH8MMCIAmPvKb84nAiMjjsT4s8/CrkuP4UB3OktIw4moJo6Dw3lYBbxHLujZgbJCKaOE8xss5RzdjRrG6/HWwhSXMNYytrXIcKo0p2csUU41aVlwtn0jCcGMZUJ0cobYpUOC20SczTJPnC8vhVqi3WYXfvAWy6Vef4cZByg2Tbz31YYL51fUOsOidyL+vIxbvh50o0b3gH0OorAorAzUUgJlg50jS58G63OzLgkvDIa8o4Gc78NHoiJh22o1XsEE4DJ+ExSaNyYEAWN4sPOiJ/+gLOO4/hDic4JkHCYftxmzl25349OUl1pYkTHCp/DE/IhZK5mwrDG6k6XML58f3Kt6e1gCZxKx46x8VR3hemwThFKFGcXLh02I54tjrMpZSAgF+iw/bWoXWoX+OwPYiH7TaEw/anjysn9pxUKtHkrZA8V6KZhEUDFQFFQBG4/ghcBdEcd0HQ9W8VreHcImAJsv9QmVtJ50owJZpz1RwqjCKgCCgCs0MA9xufJdkcd47m7JDRkm4yAmTZ3dxrMYvzJXRbB+FQ/E0GaYi6K9EcAiyNqggoAorAdUJg1qvOcech/SkCc4+A290pMWUkmMs59zWZCwGVaM5FM6gQioAioAhcDQLDrDxHx+toBaW/YayhmFaHza+mjbXUERCQ80XNNpot6JgtLkfI7wYnUaJ5gxtfq64IKAKKAJI/9G+JRFASRwzD/crR8plbLY6Le9BSWUdYJ7kNpbaYIqAILBYCSjQXq71UWkVAEVAEpoYAkkb6yxHLusIxzR//+Ee7S07LHJGk6k8RUARuLgJKNG9u22vNFQFFQBFQBBQBRUARmCoCSjSnCq9mrggoAoqAIqAIKAKKwM1FQInmzW3761nzwWvovx5cz7oNVasfod//+1Ap5iPyoso9H+ipFIqAIqAIzBsCSjRn2CI46f4Pf/iDW7FZOncJ50w9+t+PTDqctD/1lZuNTmntLhNuP115PUNQXVG0t+02nNBOGbndJ1ya6Z6QL7Y7x+cwU+rbP4fTvbtia7rp1nUiuS+q3BOpvGaiCCgCisD1RECJ5ozaFclhalUmhtURRySYciUoruAcZaJ+WVXZHq/Z/XYlsZTXZSVNNpaVYYntR3xDieaVEdwxG3RR5R6z2ppcEVAEFIFrjYASzRk1L7r/kISRrtEnXeqH1kuKI4+5NKl8hgv7Adp7t2Htw1/Br7bezljFJLGU18OVOJnYSjQJx0UlbIsqN+GuR0VAEVAEFIEYASWaMSYTD0HroySK8loOo5ekQTcik/4NLlrwwcpt2G//J3SPfw7LyV0QJLGU11aqfheeH96DtSW7u8LGHpy0u9A3twdw2T6ANTf8zmpy+TWcvviBBQCAsU7miG9FjjmmZi9aZtE8vziDJ3tbVTus3IOHz0gOVox00LuxB086vbJh70EPOp/uwaap6zrsfvISLs6P4c7SqiDrOMT/FTzcWbd9YhU2946h3b1kguDpG+h1PoP9jVUvc+tLOPnwNixvHUM3ORZvMSW88RjgewndZ0ewu0K7XWzB/nGbbbEmRKBLh/3X8N3x/ao9Xb/A+rThhLBdwvp8lnBqXFd2k9wkiB4VAUVAEVAEFg0BJZozaDGcl8lJUOoch9D5LzVkLtNhnMn+QsJYWZiQdArSB2E8iK4BBr1n8BGRJE58kIgcnlVks38GDzfeFflXpOOdvTZw6lXJwobFg4o3EM2NbdiNZBH16v8JThz5IyKGxy34qH1RTzYHF9A+sCTW1XUVNne2xb64b6DX/tiSUV4Gnt+Fh51XtlZs+oLLj8UfhWgmZbR5OtIYgOovLNGs6lOlWbvfgovBAPrnTxhxZTJufAxtt4PGG7hoPfAfHKxO5oMAlGh6sPVMEVAEFIHrhYASzRm0J+6sIUli6prPu0zt0iHTSHI6dlUu27C/wixw1iJYkQqeexPRfAWdw7uwjFt2ffISesb6Rot10EJHhLHKpyIblL8ljYElzsYz5IbiyaOVyeVNVlAsbx12D7+yljtP9ny5lJbLi2T5JRwh+QxkkeUCVCT4FqztPIJvDLnidWV4GmK9Cssr9+DojCyll9BtHVTkkwgkWWJ5PLNQxpJZiheLYkLiIWhPXL2MAODyZDKm8iR5JOmmcC4nWmLPHhny6fCleJzQEvFl2MZyp4TRMEVAEVAEFIFFQkCJ5gxaC+dTSpKYuqah8L/85S9F8TGPyf3IqkQkEHNOhWG4JWaOJIhrIhYJQiTJhLl2+QCYofu7/wQPP7zrLZ0mP2n5lDUnssjkz8khw+21I0Ys60peYf1k9z0WD+D04g27Q9h5Eifr7iOHslfx1uGD1vehJZWIagJXnxcRX1+uk5GTcEogsaBwfszEyWOT6Q9LOFT/FE6/6NiPD15ISu7wvl4pAoqAIqAILB4CSjRn0GalRBMX/+AP3RmliGgqbGLiE5lgw5q+PDbcbQoUREIST2MZvQUp4gbRPbRgEqnEfLfhzvF38D/tA6Dhc0NouDUsWemQrJkoVCdJzGS4lcnXlw0BGzw4aZOFpyywVZyQWBLxTJFWfu+v1dzVFCkEW5asjxApLBdv5mWsv2czlniZYJJZYsWvifR7iyrHeG3nEE7ZHNhYblExvVQEFAFFQBFYOASUaM6gyRaBaFYveU4SxDmzOjoLmQsTxDMikwzk6F5FWN7BYfEfz+Fky/rBxHhvHUD78rUln02+KJVoEsoxYbtqoomS4XSCF3B6TAumqH/5uamx3FQjPSoCioAioAgsKgJKNGfQciULe9DSM6xFc3IujiwRyVgNYwIgiKW0aCYtYBXQcV44VxAXBW3Db1q/hjvOWocy3YX91hfwcOsXYlg61WhjEE0rb9ICmyoqCCMsJj10nrB81uDKRYoxTmBDCUryzMSpyknISXnXHXGF/9PDYC5nLHddBnpPEVAEFAFFYBEQUKI5g1ZC10V8yDB3Ti6OSofO0TfnRH7GylgzPDz4Hk7vrzO3OkSu0OKIK33kdeliIJIe09+DzY13mSsgPzRbRgATZCpDkCpXSatxfXAO4adnfv7goAfffILumbzVjSTmx4og3YDFQO4jwNae8BVuoNwiKvpwISu2WyyF6f2KdWpfJZq8V+m5IqAIKALXAwElmhNoRyR8fJU4WhpxQQ/9SnxiIvnkaXJklIcjIaUf7i6EllOSA49lRFSSRMqRH4n0kfVKppHXhe6NWBGV/06a02dvGIJCZbLIyVMimjgkaxfSEBHKESQeTgttEnNU41X3UgAi1jQcXMmwu/dgxu6NKrmI+GJfcbLTKu9E/dK+UlkdczgiWewcZdw18cVMefdGy2z3qaTcTAw9VQQUAUVAEVg8BJRojtlmdTv+kIUSi2gaPsdtJfmvySUSd22EBJUIJieieI7l1v4MiXjb+7bMRbZErLI+SWIpr6tMBr0OnGYdtsuCfoD2J58LR+SpMJmOXTNfmEbOHEHKhUuH7ejYvZVeIc1KrU7RYXurGgomt05ph+3oiL01msP2p48rB+6cIEeCYMAlnJNjdTePFo2IXEYkw8M4bOcWYF6odNiOlt1wkU8VWzpsTzmqz8jNi9NzRUARUAQUgYVCQInmGM2FVkRJ7OQ1uSzCuDkyiGkoHonT5OKIrJ91JJNkobiUtx4XFAFLkGmoeUFroWIrAoqAIqAI3CAElGiO0dhIDonM5Y5ILpFk4i9HCnNWx9zcTm4pRctmrmwKp0VGY1RVk84QAZqruLnXYttDkmP3mrm0M5RRi1IEFAFFQBFQBEoQUKJZglImDhI4InN1Rz5XEkknXuM8Thwel5ZMWRTOw8R4GB8JKd89KEdEpSxKNCWqc35Ni69GmU8551VT8RQBRUARUARuFgJKNMdo71KiiVbNafxKrJlIOpVoTgP9Kecp54uabTRb0HH7h0+5fM1eEVAEFAFFQBGYAAJKNMcAsWTonKyLfIW4LBKtlH/4wx8Cy2WTpbNkfiiVrURTIq7XioAioAgoAoqAIjALBJRojoFyqdsiJHx8XiUvss4qisPlfKicpyv1tYll15FcnqeeKwKKgCKgCCgCioAiMEkElGiOiSaSQbIc1h1TVkWcc1mXBu/hsHtq1Xgp0ZRuk8asriZXBBQBRUARUASmg8DgNfRf4yYg+rtOCCjRHLM1SwmfHArHofImkkn3+cp1Ere03JwllfJZ6KMqpYVuPhV+fhHAqTmoY/CPvGaUSIsfxZgmNxJTkkdtHLvLFOnG4LixByftLvRrM5jWzTfQO3tktlQ1Mhlft6mwaZUf5kueK+4cn8NkaBttiCE21QiLhVS5bqcws7gxlx798bZgf2MbTrp/r3LN+TsWZerl/COgRHMCbVTntJ0UIVe8eI7kke6VHNFyKn9N6bhTd5n2aq5jZZVSTM2yJZRSc6KGGLFsDQlGv60KdHTsNOXUEcCPU66f8Bw/jOt+SDBx9ITrJO5toy7tUPfqiKYhMnxHqqFyHi+ylAuJ5qs27K+w3cIaN1oYTwSeejS9ynOQ52X6MS73B2jv3Wb9Ikc0E/mrnpSNsLDXSjQn1HR1Q+jST2bJkDlX2HQuh9/rCC6SzGEsEROCoSGbWJnEiqkhC3M7zqckVX2caeSZKVEVaAYYDb5qBOpGSqT+IVlz/oFRb02cbFpCl9q0YNB7Bh9trMIy3w2LhJzyMaXHUmFTFsNlP/myR9SPxboukX9xWldtPZlTBJRoTrBhUgt7JOFDpUzEcdgjWha4ZRSJZIrgot/N+SOZCHRCmYyE/6Ty4YVPI0+ePztXBcrA0NN5QkBaJaWOQv0lf01u1lJpZB7F1zVE0+mXiGjKbVJx+9PPyl2F9bvwPLuVLukNZrlceg92d94Tep5Z8qTrso09eNLpBUPcFVG8DfvPvoXOp3uwaX3qru0cwfPuZQgXbi3r4qzD7icvIb39bTkOg94ZPNnbquqwcg+Ozv4M58c/h+UlVo9QCnPFCe6P3WO4E/gCzm02Ia2et0BuIXx+Ecrz8FliikQBrgmRbZDcIpdvzzuAy/YBrEX9Cnf7/RpOX/wQZmv0+9tgpi1YXb+293s473xWbSGMmOD2xiPWocL453DSOYOTnXVYXlpt3kI6lHDmV0o0Jww5Ejycj4mkE60D8pcihlKZ112nhtCpPBze4kRUlp29zhGfKNwq1ZUDeH7+tVdExsfjV2wXm6qkEmXFFVM1lwiV4Vc1e4E3K6Uun5SUq8PWY+h898TOqboLDzs96JIiPf8zfPPJPVgjhZDc7/wSuu1jrzhw3/BPz6DHyzYw4N7mXsGs7TyCby6+hZOt3N7h2VbSG4rAVBGos2aSTsKPWP4r2TRCjujw9EOfZ4kmTadZhbX7Lbhwz+EA+uf0nHMyeAuWNz6GdoNfWmclDQgT5kMv9yGJZv9PlhwIWZa24KP2hSOblV58GzY3+LCzTcMJz+AC2geWEDoZV2FzZxs2lzixK8chXWciz1dANDe2YRct1a5+iMNt2G8zgleIa7K/JTG0WG8cQac/AOifwcONd8MyoSKg7+y1gVN/RwRxrikRzY334KeB/KPXocqf2gPzuaLpIkkw04FKNNO4TCV0mAVA4UNlO73tqBNV3FjTiIzZ6kfhRDTfhc135YNvv0IpKQ1jBQ8XPRxeWUmiObhowQd8XhOld8p1QkSTK6+VB3B6cWmJJsnIMaeXCnWLSzg/vl8RUZLPHFdh8+AZI5tvoNf+2FkjXJtS2TOcs0WS61ERyCGQGpFxfZb1cz5agsQzFYeHTXSuuJwLyeQyZUrySDrMWOXIaugX6aSG4D0+r6BzeNe8yNFKWH1EekLLrXtSj2EecRiR0srqSB+lbrGM03GUtrJ8HZ1ZufvncGqsjJ5kVWXcAvMBa0gzl48RzWIcUjLS9reoE73u9jj5s6jOVG6jrqNyWf6UNjBkeJ3q247SNuPqJaWzAfQ7R0ZHewwBwGFNGFZl+DIxvX0XsXYjq7r72OF1cH3I4+nzK68DtXnJhxLV8qqPSjRn0AKomEsUMlfOTecTHR6nh0EqgyicHoaMYnMPHMXjD75/uLiyChUTpUML4yvbMqRYvHKlh5nnMzRZRotEQAqpbF43AP8SQDL6xshED3qgmAY9awVlchJ+/CXnFNgtWJZ4z6AvahGKQA6B0tEW7kGjSU/R/VyZQ4c3EU3+rDmyx55JV6B93p3Ocjf8CT2/iec01FtEDImUVFnIOKSjPLlgRZlhZi9nlNZEtUO4zlJJdfC6yZZcDfW6eCSfz9+XTHkcQPty4IwOjii5iPSBz4igu+dPIrlrMPSp8Iz0L8s/l1aG2+sSXMMyM+VSJFGOqRvrL8Yocvef4OGHd72l06Rhlk+RB2UN1I+pbw1Rhwhjl+n8nijRnHLb4PykpjlMpIyHPeJ8qonMf8o9DFF4QhkY/IQSoocmGMLCiCKeexGQgqb8cQ7VYzht/T4zj4rijaCUUgrN1CGRp+0b1YNNStrGYwrHRvNK2g6lVOkSwxpSybgM9EQRuDoESokmLQpC3VOqsyZWK/vspEiFs0KZEQr8KCRixkcn5DnTIVLIurLEvdTLPwqj515aYd016UEihv6aRAvzTFnUqphhvCFwEPWicpNE0N90Z2G52ATnhdOEEvo3l1aGD4GrE9Sd5DF07yun6zEukUqUdxvuHH8H/9M+ABo+N/Wn4XYsQ8pK5crwIeoQYUx5zvFRieYUGwcVMXcTUqqUh4mH+Y9NNmWnJ0yi8IQyMHFF+BDKKnpozFwYMSyPE6eDeZKiPJQhktVWIgpPpOV1cErFpseDqQ8pfSLL8oXFrs1XKil3Iqgsv0gmdk9PFYErQmBYolkyp5N02cSqlNUttoTgWaVnkD2bjtRRmBLNqo0sDll8c3ozbNlInxfrukT+ubQy3MpMfS0+ku4OZa2uhiGaVX96Bw0oPyKBtj4/sfy30CL82pJP5rtUykoiyPAh6hBhTHnO8VGJ5pQaB4fLm1Zwxg8EKb/hjmPPgZKdnjCJwhPKwMQV4UMoq+RDg6sHW4/ZQhvEg8+TFOWhDJGsthJReCItr4MSTQucHm4aAqVu18iiOf9EkyyDiY+9ksaNdIdPJPWWvMaYUZjNL2mN9VmbsyitvR+GW13mLLiUCRFsT7CqdAU4kIwFo1FUGj+G8tXoZZ7InCf0cg5/GU4yi0U5URHJgES5FE+Wg+HGELINv2n9Gu7QsLcZqbsL+60v4OHWL9wUK5NNKg+8IcOHqEOEMck7x0clmlNqnNKJ9ZMim6T8R6qO7PSUCX1luQcq91CKcHpoCpRV80ODq7s/r1ahOxIoykN5J10HwgBosjgpaVu2k8VFjE6quunQeQSMBswlAqWLFUnXlBLNlKeMkQHIfsTyBRz0rDK9IFwIubnXfJgzEmpai4GEhwo3v9vPTc/pRRleXfN55Q2LgRpxIN3aPL8+ggvhNnNNPcHN6uUoMZXLLMw5nR6FU9pmXKNinX7nGPK+xOpiEmNZ92Bz493KfZEJI2IfLoitbmWmDoxRhwjjuFJzF6JEc0pNMitrJhFVLG/kH3V67mIjuWiFHmimDEyhMpyum5VV+NDQMAb6baMVovjQW5cgjtxR/kyOidWBKxymtF3ZXpmGvvhoJSuzvJJMfIFCEteRW04TKgLFCKDrM3SgjsQPFxPK7WnxPumTuuOwi4HkrkJYDpJVlAGPQ039oY/faAjcjwKFC1noQ9Hf93VLfAQKNNOufuQIi9cJfMvHULfZjFNTg2xduNzJtCkiB0SGef3WYXfvQezeyK6u9vWnNAKHlIwr27D/IbpRYjpXYIWXkdykA52xIpHIBJFOR5msPLm0qfCUzAlck6WXuDdiCSvPKAIH0y/ZBw7FT8mK91LhhXWIMKay5vioRHNKjRM/zPRQT+84elXewEXrQeSuZ23nQ/gl+i9zSoKUgXjIUgtsUg9NQlnJhybr3oiUj6kkycGUEkyoDk5G3k5CESeVu40fDGOlX3IxrvRFLL+eR29RTakIcARy88Vx2g0neiXzNLl7o5L43LdvbjczSVh4MoQAACAASURBVHq57MF5HdHEudxPX0T+fHFRUL/bhhNyQL6EH5OHcCqcpAflsItBrwOnWYftVUSpxzA0FWZiS8fi0Rz0fNpknuiwvXVofQJXH/dlDtvzOAR1Nh/KwztsN65MU4SKYRuckkEB2weHwXNpc+EFuAbl8YsAQ9Tl3GE7j4jnP0D7k88h8NecDMsQSsxijDok+4AUcc6ulWhOqUEWi2hix+fKCld9t6B7+Z1YMUgEr4BomiyZgs4oq/ihwZcCd9iOjpX34KQtdoKQSsk8vBOoA1ouL76z/upqdnAA6bB9HXYPW4lV8uiwveUc0KcdtivRnNJjqNlaBOo8X/AFhU3D4dKHb5PDdhpmRzHq5oDKXc+04RQBReD6IKBEc0ptuXBEc0o4aLaKgCJwtQigxbJJH/EFhTnyiGSQWzOpVjkfwTxPJJxNMsghdspfj4qAIrDYCCjRnFL71VkQmhTuKPe5Up9SlTRbRUARWEAEcE5liU7hw9eYhs8zxyFyPsTOYUDyKYfE8ZpIaencT2kt5WXouSKgCCwuAko0p9R2JV/wJcq/NI5aA6bUkJqtIrDgCJSuJk8tKERySYSxCQaMh0PvMr4koTmdhmRWf4qAInD9EFCiOcU2HcaqiUoeFS394TBVTiHLcCxHKvcpVkuzVgQUgQVCoGneJdcnOaslVZfIJOaJfyU/bhnlZclzJKT6UwQUgeuHgBLNKbYpKmW0bKZIIypfHCrCIaocSUSlj9aIOsKqJHOKDahZKwLXAIHSoWskfrmREdRRqcU8qNtyaRC6SZR9DZpAq6AI3GgElGjOqPmRNA5jBZBikSUBiSv9cX92Mr5eKwKKgCJACNR9rHLLIuoW+UPdlfpY5ulwQVDqg3kYayp3gyRl0GtFQBFYXASUaC5u26nkioAioAgUIZBbSc7JIp5Loonkr4lkUh6pOZalRBOJqv6GRGDwGvqvjbfKIRNeUfRieX+Efv/vVySkFjsNBJRoTgNVzVMRUAQUgTlDoMSqKUdJkDwSkSw5puZZlqQb15oZ++OdM/AnKg7tWLYNJ91FIGRDyGt2TrvLtnecKHCa2RUhoETzioDXYhUBRUARmCUCTdZJtFzyH5LOEpIo48hFQjk/m5SOu1Xi5Q9zfrOIZm7jjGEQm2XccnlvVjvOsg2utiwlmleLv5auCCgCisDMEMD5ljnLprRmlq4WJ8JIR0zH52vWzfGcBMlE8G4WQSknbjPrWLUFlct7s9qxFrRrdVOJ5rVqTq2MIqAIKALNCCDBI1dqaHGUVkicq0nEcZSjHEJHsomr1pHkYrl4PvJwOW6X++kebC7hntRNe3vz7Wxxa91jaHcvBUByL3SM91liO9lL6D47snuKN+2H7YuoyNNt2H/2LZMb9xk/gueRLE1l/ADtvdtB25h9wX1x9qyKF98bwOWLL+HFZTi3s5KRbS2M+4Y/pf3Tsa6xvGX1KpWXtuGtyjJ9DrcDJjn7XXjesN98BAEFFNSF9h5f2/s9nHc+g/2N1Qpj3If+mdz+uE6WMXGPtjbegv1Pz6DHm8vsk/423Dn+Gr47vg9r+BxsHEGnzyNR5efjqERzPtpBpVAEFAFFYC4QqLNADkM6pYV0IpUbXED7YCsgWstLq7C5sw2bS6tsbt8b6LU/tmSUkRdDTu/Cw84rK84A+udPGHlkcTc+hnbvjY33Bi5aD6qXusnDx4vJXFjTipC9DZsbIUGMyFSybrYcRyTKiVu/cwSbnKwZsTD9Xdhv/8CEtBbHrWPoIlcZfA+n99cFxlaOlQdwelFhUlavcnkv2wchvlb2Qe8ZfETEL8B+FTYPz6DPahKdFtbFEc2N9+CnQRlY79ser2x+FGcAI+MOl3BOxDGQYRU2D555smmJZtXnq3ZZu9+Ci/nlmaBEM+qZGqAIKAKKwM1EAEnmqEPmkoTinM9Jk82K3KB17RF8Y0ggLTRBCxQjmv0zeIjkZOUeHJ31oHoHX0K3dVCRT0eqzuFkS8Z7A72zR4Z8OhJpXu6roeWIiGFE5sK+QzIHsphFL0iYBUExlkOqGwC4eKxuUDgUbWR+15MkFOuyDfsrt8DVC8NMvNvwQet7g1Mlb2Up9pY0ItpejrJ6YQGF8ianQLyCzuFdZ7mu5OFtzqywIezmqrQuRDTJQl6V4/sL4VXlFxJcIsIUp8prVNx530ZAevDNJ/dgzfUTai/s71vwUfvC9u1E5ecoSInmHDWGiqIIKAKKwFUhULpVpSSUTdc4TD6ZnyUszKpW5UvDrpIE+Wtffkh6KuJAZM/HcuSISCQRzaUt2D9+CqdfdLyFiSdLnBM5uXN8zkiBlDmUK8iGyiZyXEzcqjwdAQIki7+An/3Lr+CXb/lhaSMf1TMo+BK67S8qv81uGN1jWlYvzLCmbkF5ibm2Ud19gnT5/n54Vl8XRzQdxja1JebLNrwqE4eq9+Ck1YLfdegjhpc2Cu4Wo1Q7WAxcO9ZgwqWYp3MlmvPUGiqLIqAIKAJXgEBq158mAjnMfZybyRcIjVZFOwybeBmHpINIXIpA8nt/hWi4NhiyxGFJspjZIVFxf23nEE6TZMPXMJQtF56vG4C8V07cjAWTSKUhKOgS6T/Z8DnmtS2GoL0lL27jJqKZIIvjEM2UBZYgrLtHcXDOI1mxRdsFFvAceYvCycJqpxKYPNdh97AVzulF2YbCPZ5iEGFPJDiSyVV2bk+UaM5t06hgioAioAhMHwFcuBO91KKXMn+xjnY+vmVTEi6PTUjmOJnkcxExPr83DNGs0va7L+D0mBYiEQ58zqeXic5C2ShUErJ83cYimoakbplh8R+7x3DHkJUKg3f22nDpyCf542SE2lrtcGHY7zoX8D9mDuUiEc3yumQtmklSh9bRFpzsibnCbh4ttjG25zC4K9H0T8boZz8ZPWlzyp98+W9Af//x37VTg5sz0xiKgCKgCNwQBEp37pkUER1vziYNL/oFKVUzEXlsJkFyGLcigSnLZ0EHYKuZ3bBmIlkZ0ayxUkZkpyZuVL4lW1u/htPH236xlLG47cHps0O4EywkyRHecozj+pbLG6WN6u4rGMX1t+xZeV2GI5q8IJwv+gJ+a1bE8340LO7Ut/2UBl5KcF6DSRBvji7UojlHjaGiKAKKgCIwSwSanKlPimBSPjiEPs6vIhd8wQRfGOKJJgy7GGhjD56wIfBB7yUc7az7xT80TOsWIWEt/Ir18Ymmt775hU5jLgYioJGY3H0PNt/lOwmRBY2TI0xApJAvNOEulzzGOaIXh1OeNA2BBIuPcVoaquaLk3ib1+VJ5TbXpYxoEtnmsmAdaLW4wHIo3L2FO3StRQvT2AIkJZpxx7EhatHMQqM3FAFFQBG4GgRK9zEnojiJ43g1JeJBw9Z4XIfdvQejuzdCN0DJqQLrbiU2mIU0afdGy9HipLCGMXmq7kfhtIo9JUswLEsEqqo7rRYPS+VXdsU4zfEztyxpiua7esKba2si1ZH8tsg4vFzeKm3VtuSyh1Z1x/Iw8sWr687L61JGNPHbIu/6ieR1xVOfKcIdU6X6tu3nvI8p0fQQizMlmgIQvVQEFAFF4KoRiF/e9sWWIjsTCpPO4YfGAB22t8iZeJ3D9jfQ67TgIVomjeylDtvRYppa5MMte4hTLr+wRjHxqu4nw4O6YRm4yr0NXemMu/8nOLH1IuIXliquLl/A0ad81Tsa4hJhJhlZ0agv4GKXz6F9/nXlCsoSp6T8yMVwLih3NYV5FstL1sFbsMxI8KDXgdORHLaX1aWYaJq6CIftuTbCuCmMU2EGd5MAuu1j7zAeP6LkQiMlmg4teaJEUyKi14qAIqAIXDECV0E0R94R6Iqx0uIVAUVgNAR0juZouGkqRUARUAQWHoFJOWcfhrAuPGhaAUVAERgKASWaQ8GlkRUBRUARuD4IzMq1ERFRXHykP0VAEbhZCCjRvFntrbVVBBQBRcAhgMPYs1wQNPb8TCe5nigCisCiIKBEc1FaSuVUBBQBRWAKCJTsb773j/9otiJEokhzLPGIfjHRKloyBP/y5cspSK9ZKgKKwLwjoERz3ltI5VMEFAFFYAYIIGnEXWBweBuP+DeMBRKJJ+6XjumJeKK1FK+HyWcGVdUiFAFFYIYIKNGcIdhalCKgCCgCisB1R+BH6PdpS8frXletnyLQjIASzWaMNIYioAgoAoqAItCMQP8cTvfu+q0ec34lm3PSGIrAtUFAiea1acp5rEj5l/2g34fX81gFlUkRUAQUgUIEUs7KU2GF2Wk0ReBaIKBEc8bNiPOYcFI8zoeiSfUlIuAcJz4RvyRNeRy77y3biaE8bSZm4ss+HfMSuq0D2GTbdF2tYqbt0ur20E3XRENzCCw6pin5xY4jrP/mUNDw64/A1equ64+v1nAxEVCiOcN2w8n15E+Ojjh5vu6HhFS6H8FVnpP9TZ5oFivcxHZaxWknC4LNLUUqplLQDcp00TFNyH/Zhv0V2qLvFiwr0Zxdf8ZtGj/ds/uTZ7agTOgVI2AyfAD9bhtO9rbYVpWfQaf3RtRJbkHJt4e0e4fzbTrth3tan9XlZYu1sq7t/R7OO5/5bQlX7sHDZ13oc+n6YlvEjT04aYs4PD4/L0hb1eHncNI5s1tfNuwzXpAnwCV025+zLUJx20leN8I09dFv31nuucM2/IrlNcz2oLdh/9m3rE/hFqRH8Lx7yVHCSRAjlSEyuZGXSjRn1OxoxSRyKY85sokWTBmXridLNpVo+m6QIBX+pp6NhMD1wzRNHkYCRxMNhcAr6BzeFXpxHXb3HsAm3187SSiRK5wH+3Ub8nD+BHb5RwORxY2Poe3I5hu4aD2ANbrHjtVe40SK2MdHjmgOLqB9QKSWxcc8N46gQ/uaE9HceA9+ysqr3gG3Yb/9Q4Xc4Hs4vU/7ufP8WJwMxoPeM/hoY1XgiXmERLLq7+/B7s57Nu46fND6HgapfIvkyeO5vMTyNh90q8GcV1OkCB9ctOCDVBs2jNJV9XobNjduxxgEad9Ar/2x/bjhGOP5XXjYeZVCQsMsAko0Z9AV/va3v0VWSSKMdJTD6JiGXIRQHHmUaUavypBEs9+F9jFZFFA57sGTTs8qnbzCjeSTVqGlSjH6l/i3cMG+5PNfmSXWiKh0EzDoncETsmSs3IOjsz/D+fHPYXlJfkUXWCAwx8Dagl/Gh3D67Bh+uZJQlpFITV/MVTtVLzaeeACXL76EF5eh2q9wrOpRnQ/z5d6AqXkJvg13jr+G747vVy9g/pLk4kGKaNKLZh12j/9krDPDydjQHqZvpV60P8CL1tcQ2iqsfM46EggPEMj/Crqmf/CXjewrMr1eTwqBqo/gc/UIvjEkEJ+ZlrX2sWcsIpRWAhlO1+bZJx3mp0W4Z43i8T5OhJERkko+Jke0GGgA/c6RISy+DgBgphoh+WRpqcylymrbM4+3nWq0dAtINipz8/DMWTmJQFKcNP5E2nn+HE/frwn35YB8p3MtksfWLcAAsSLC6J5F+2wyjPHj4LJ9AGtOR5N+4YSPiGFKB3i5Xb14+7u2YGn7Z/AQCTmPhxZZnPaFHwFOXp+3nnkElGh6LKZ2VmfNJPL46H8/CspHKyfdyx0nZ9Ucgmj2/2SHTviLFs+34KP2BQycEmD3AyXBqtlANDd3tuMvyCCvAfSLrBGsTHZKyjjEl77avZIFeqFEVgVhgQBS3KzuLg17gTAZ/CkpxlRaUqD2JRVggDlg+931Fg6TaUieKoVa8uVeiKl5UbwNvI3W7rfgIuS6tnr0IiBMqa6eZGLEYhmL2qNqi+hFi33urQNoc1Ju63Ln+DxtoVGiadvxqg9EOh7A6QUf1ibiwZ4xImmSAIjwqs8xQuGqSGXZvkLplnC4/CmcftGBivi5BOakyo/J4fo1hclngaWnMkhmeU1RSW/aeFWZ1Qf/SasFv3Mf/ZQgc8zlH8lMzybVIZOfDR5OHiS2L6zf1n/1Q9+EgZOFt5F9X7k4hCkOlz+G09bvE9Me0jKn2ssTWV/fdDzMk8om3ZYu56aHKtGcQQ9AEhmSmRSZuAVoxaTf//PBB41pcLeOyfxKiSY9VPwLGI14L+FoZx2WGQHKP5hC4oSyc4qKz9dx5IIpHEobfGUmrBGiyOoyVRf2heq+lsstECS3/0rn1gGvtJLilH4xmzq/G5JK++IJSJWJd9sNb5FswRd56su9FFOK5z4wkrWygYQ1KuPX1qITkkyMWCbjkO3B+qR/gbA+ROWuSPLC68Plr/wjVrI2tCnPQs8ngEBeT0XtQf3TkRFbfBBOBDWtjyudTQTC9zuuy82IBSN2kRzUv5ylMl+H6oPxttejgawMvig89YG7DruHrXrCldIbVIy4l6oXRY2PJfJw3ZjAn7ebra/Tb0Y28eyR/nQf9na+Zyv9QUAy5+oVhlM/CfVGlUfdPSpFj0o0Z9AHkBBy5ZQ7p90zkHDm4sjwyYhfp/xYCfKB57e6x3DHDn1jcPigsojyNFKa+bQyz+o69fBbYhCQDFEw1SWywlksHNGMSYbLKZCdypSEhV5QQjG6TKoTWTd/W5ZfXTulCzgE/Qv42b/8Cn7JLHUmP1b/dP6kJL1sxZgGdffSps+oDu/Dw6ePYHclnP9FacpkpLyIAFBq7HRi/p25ZqTczB27B786fADv7LXt8LnEk+XnTuMy07K6BHoyFQTyeipqD9kXSJ4gnPp/gug4wsL7mbW+8WlDJh6NOKR1Vyhbvg6jE02sHC6sabEFTbZOfKifMKCjIJMUbI7iXliHIGbmokEeRwythRh3okIr8Su7yI4TTRolMx+DfxfD5qx4nNLVeuwXTZm2SesaSpWrVxhO/ST1rqm7R6XoUYnmDPpAKdHEVen4q1sEdKVE0yofKYO/loTFX2dhDhR/FSt8yH3KMJwe8NKXhM/HnAlF6u9KUlH6YvgrtPdup+fqmLLqsKC6FCoyzI9IpcFvG066/8mGz7EO2xDM2TIfArEMI2OaaDePoTwjTH1bpYbZQ1l8HmF4aXvgGH6FK5FKkw++wPBlFuD3fsNkfpLfk45QJi+rnk0TgbgdqtISH3O5/kk6zBKZqh1Tz11BPZDYPD00C4nowy/VL8KwXB1yH0qrsU7J1c2JXBHi3x7egzX28e9u00lNPqHMaQJN2TQfpTx/tWQxgbtoH5e306H/Xs2hD4ioi8VO2Ip29sHNIphTWU+6L8PlNcXToXOPRN2ZEs06dCZ0T4lmDZAJZZd7qMNwImeevHjCS2GeGEQSWIVGLwh/X74ISonNDImmmZO5ZYbFf0QCaZQuI1UGUySffhu8EDtf2zB8CEwT7eZzlWeEKS7i+H/hq+P/BWt8ZamNHsri8wjDS9vDThbFdn4LrcyXhnxX8zAxj2pOq8m78aVF8vv+FMrkZdWz6SJQ4T7EYiA+tcNNFWGLN6gfBwsa2XQgsgiSvnCLkLCefj4z6ZFUvwjDiBTzOjQsBpL9k2Rmzz0+T7ufvGTzRi/h3CzSS5A510Q0xM3T8iHtUfo76RCeJxYYykOYbB48szJjucw9kawzzX/f2IbdDVyEyOdTk07AxZy0oAsxtesJJkA0gSywwTQtNtUqkteBrCcAoERzBt3gX/75n4uGwoe1aOKq9Mn86EEViyRk5lbBkVKVt/k1KZJQIfAY9jxQmlVYLq0Mr67rFGmiPAqiukx86DzGUMpNIvBjPk5McswLDleubv0aTh9ve6VrSNUenD47hDuiXrn8ZXh1XYBpot14fcJzUQdyfyJeAFIWyiMMF3lRJDwmZcKX6ftw5/Hn8JstIt9Eyj+H54fbbh4rzyo8j8sMZQpj69U0ESDCQh+TeFy1i9K4xZ68GvB4SO4+hF/i6mFHDDzxiz9UmZsdM0Ul7d5omc3vrfpFVSZZ7aO+4uabh7KZ8onYIoTJ/pwIp+fJDff7fEmGXIukF0Ri+nDIOapDLkMjd87d0i1w8hBxS8hscBC6wWRrRmVQNk+ASQy3Wj3Kj7chxfbHXL3icFrA6LH1/cVPnfA56xlHQIkmR2NK5ylH7b6T+o47LNFEAjuZXyHRdCvstmD/0zP/9TzowTef4DCNf+DiBzUjaUKZ5tJG4ZS2yRqRLJrIA//yZl+oTpn5F5Ff5JO2QFTycUsFtw7wl2BCIFK8pV/MWPe778Hmu0SeME/bjonhsgg7K0IUXoopxXMv7ESdXBBh7V8QVO4ow/vF7mFYHX+Gvgi5rNZCxRewOXGjk7z8jR9SUV4aMD4C3LVV9fxenOMccfGMoauxVjW0bYjTXgu6l98JP5ooDT6n3J0XPsOHcMoW+VQy83ItGds7hnbg2JsRYUuWqK8HfSWQDfPizt8tQrlnLBUuHaSn8ssAP+h14NQMs9t3UcLZe7IOmfxMcIE8bhGpJYeI+W/b30In6V4uQbCD8oVFFPNM1CNIglkWTSmiVG+g12n5lfFIxqP2p7h65Ago0eRojHj+l7/8BXBlOQ6RI/lDd0b8h/dTxFKG0WIg9I8p76WuZTmYHl0eoRwoD+XHZUmfE0HxpDcsj1m4iBBFX47sa9U9wFV+7is2VTgpTczPWgbKH35PAkN5sdz6L1kjSqouK9uw/yH6s/OkaH7cG3EArcWGkyc3ab7cqhpjXYgptVtQPpePn8dEDWgojOEcy1LlEYWXWoRIBGPxue0tvya86vMl1vnUPKxIJipLj1eCgLbHlcA+20LNx6H4mJitBFraiAgo0RwROEqGW0TGJOcWoHsiJJj0a5qnidtM8l+TeyOMT+6Q8JgbnpdklJfhz4cgmphIOmxHN0SRG4n4y96Xx8/8PKflyGE7n4eT+/ostUbwMv158DVvrIkZh+0lFgjMNuGw/bdmlWqJghzyi/nyBRx9GmIEqTBH/GMZ0i/oAkzHJprYjyonyPQhkpYl0+6l7WGaGofKH8MTNme1Wigkw3y/CM9iopyTNUynV7NCQNtjVkhfVTn0PmEGgKsSRcsdGgElmkNDFiao270HySDt3tO0kpyGzSn3JifvtG0lksw6UsoJKeWtx9kiUL0EmVV4tsVraYrAtUdAieZ1beLQCFI2AnFdsVjceinRHKPtmsgjWjqRBNIvN1cT45B1kuLiMWcF5bsI4VB5yqLKw8qsmrxkPR8eAbJ6bcF+69xtBee3ltMv8eEx1RSKQBkCSjTLcFq8WKRX+dz3xavFTZdYieYYPSBHHDnJw3NO9HConVtBkTSmSCaKheF4n/JD6yS3fJYQXUzL04xRXU3agEB+5WO4grMhG72tCCgCioAioAhcGwSUaI7RlKVEk1s1xyguSspJKJHR1FGJZgTdlALiuY245WM8f3VKxWu2ioAioAgoAorAnCGgRHOMBmmaR8lJH83VzBWH99FCSX+5eDyc5193rkSTo6bnioAioAgoAoqAIjArBJRojoF0qdsiJIFIIFM/zCM1FxOHyWnBTypd6bA5lo3D9fpTBBQBRUARUATmF4Efod/3u5nNpZyD19B/bXcdqxVwAepSK/9kbyrRHBNPPt9yWKsiEkAklHXpcnM4hyGauTmgUdWLH6IopQYoAoqAIjCfCAzlims+q7AQUo2Ds9ke9K7wdTtPtcZpUS3Y3+AbZGTki+pCC5pu7oJQJZqZvlIaXDp8zhcEYd5oyWwimURAUzsAlRJNJKrNv8RDNI7SaC6wMYauIm2EaLoRrrj9p1s5zf1GIaB9eTbNPQbO86/vy8liXJfytLNpqNmXokRzApjX+bEkssidt2ORJWkoLR7lPMuS3YOQyJZZMxMPwhhKYwKQZrcGm0TemkcBAlfc/gUSahRFoAwB7ctlOI0bawycY3I2rjCTTp94R2aKiOtSnjaT5cIHK9GcQBM2WSdxeJ3/Slerc6KJ53KeZ2puJ08j43MZwvPEgzCG0gjzHu0qflhHy0dTjYjAFbf/iFJrsmuLAO7udABrdv/woJqXX8Ppix+CIDD99+1qKJb15fOLM3iyh1vM4pa39+Dhs673eWtykJ4jcD/rz6DTe8Pyt/py5QCen3/t81tah93Dr6Dbr5nDl91G0daPbcla7cH+Vf3e2qxuXV5sLpzVojrF+r6A3/K9zpP1wHgjyGK2f12H5ZX7cHJ+GZVe7dB1AGt8S2PexnLP9IL9y32euEnG/4Vu6wA2Tf7YPi3RlihSU5uHTuOx76Qdx1Mbsq2cTV1eQ5f2bz//M3Q+3WPypPrLJXTbx7C/sWqn1W3B/qdn0OPtm0BynoOUaE6odZBspqyUaFXk1ky0MJYOmXPSiOdIWLmFMkdwMf/yBUCZh4gpqmblnNiWcmMPnnR6UPRsBNs2rsPuJy/h4vwY7izJLRMLlJ1pT9zK8TP/oBoXQ1/CyYe3Yblxb+4SxUsKpUCRmRcLKqZncGHm+FTKY23nEE45PgZvfDF+Dd8d368U78YRdOilVaRwS2SnDt+gzIZq/yZFzcp8dgS7K6SIt2D/uL1gL2aqix5njoDZsvRd2G9zUlk9i+/stYHTmOpD1c6Jo768sQ277uVNfZDv2MW3w6X79rjxMbQd2SSi+S5svktkwMdPkxBCy+rbSA/J8DfQa39sCYnPu3on3IWHnVdVhlQ3mV8unMSwx7zv31tAW8Ni1Gw8TgplmYMLaB9s1ZBMk3P1AZEgmoPeM/goai/EoskvMennddjdexBjyPUqkszzJ0wnMaxdm2fekQJLT3BZHgHRfA92d96L1mSE/YW22mR5GGxWYfPg2cKSTSWaUWcZLwDnYuKcSrQ24vxI6daoZCcfSTD5NabnP8wfy8Hy8A+tpZyM8rjp88xDREqjUTkjyfwTnOysRw/Q8tIWfNS+qCebpIy4okFFsrMNmwHRLFS8qDg6R7FyofylQhagZBUqfsXeb8GFYc5DKDIimjsfwi8jpSlfGG/beldKhsorVbhlsmOF38BF60FoRSBldnhWWXiK279EUdeVmbMOUMPIF3AuvLB/UL1kP8iFU3F6nAMEKoIXvphtQ4b2tAAAIABJREFU/+CEB2w8el6pbQNLne8vLj+Kt3IPjs7oI/kN9M4eGSLi4tn8US+v7TyCbwwBxY8tXCyyCsuBLDFsFQnmBBcApKXTkGrMi8ty6a1z1H9JZrqm4nLhdN8ciTDzMpBVfg+n91Gf0+IVG2+J6Ssg/Fg9gjJfQefwbgPJ9MLEI1g2PbbZJy8twWIYO9l8Hv6M9DPqUbZT26AH33xyD9aW1uGD1vfVe4lkDnCua3PCxJcmz+K6EH7YX47gebf6JHJ6nfWXKi3vV9geJDfDWhY659dKNGfYQGiB5KRx1PPyIfHSytGDwB4iegCblLNTulwh4LPxEo6QfLKHKCVN/GBxZcIsmsMqXq44zCpAO1wmFXIgVKniHUKRWaJpvsL3WtZ6xxRZ9DKU5LxU4ZbKTi+1W7C8cQCnTumJ9iptf4rH8caXkHw5UzxuTaCPjKI+IpTslbyYg86iF1eAgNEXrL+Yj6u7/wQPP7zrLZ2mrzHLJ/U9+eyL8EoXiX5m6kjP1gG0L/FLM6EvTTz6aGd6NIWRLdcTV9InPl0lC9N/Lh9RtqiDi5YLdxHESb8L7VbLGCr8MDrJQ2XiNILHcNr6fWL4GQnROZxsrcLy1q/gt49xVIYTU1GeuIzq6/I6hmBKABbTTY128QwJz4TlU+Q7fpvzcqvzWD7Cj/CkNDLcXrP+TTEJW99n3J2FOFGiOaNmKnFlVEo8hxsaL6mg7PBcaYgHXTyodQ9A/iEmmejBegCnF3wOlFcUd47PzZdn/PCKPOwXbhWPfbFSNCKq8mVD9+WxVvF6+TbJAkjpJT5ENDnBMnEF5jJdLj8Kr1O4hbITtixLf1ooT76NqW3ty5nyQwvD8VM4/aJTPgxk03olS/h7xV3aP6i/RlMoSL7S/uGR0rOZIoBkjkgl9rFtuHP8HfxP+wBo+Nz0Bf685do2CKc+JYcs+TX1N/Hsuvrnwl0EeyKeDZBWe5IlRXrFvaAOrJxcOItiTvlHOI36uCPVF0etzuChHJGRu55RmS59Qg/L8u119PxavemfeZaw7p6JJjBiSYGwNmTux3jY3slO7U4YlLZtigjn0spw+lChshPHBdVPSjSDTjidi3GHy3MEtMx1UUmdZIcfgmgSkYoeUHpIUl/lJJN9sBJfcKHiqVMc/N5freIg5UDl4FEqc36PnRcpXl4mny/GyqE6ZZWiyIOUtFQk2fTeMumUcZHs1NaplxjDISdPEE51oLZOHakt0lMaormqTAR/amUmTKO2JDlSdRL3Avl9CVkCyqLo6TwgULXnOzgS8CNa0KxfQ3xO3sKPGlx4geSz+kA1Ehe1OfWTVB+mMOrL9AzRNeGSC6f77Giea0vEzDnXkyTLtPszjZaQpRItmmitvID23m02dG7lNh+wj/3cd6PzmdWQcMZRsMctOMHh9xVpRGAYsNNQ3yd0G4tbTTOom3JThx9/D1A8at/Ukdq4vG2jumQt4DJPJZq8mUc5/8koiUrT/OTLfwP6+4//7pcmm0k8JIM5ojiJ8JSPzeErJjv8TSWapYqXFFTqRcAVWZ3CpDysIiMlPTLRLJWd2jolO+s5OXmCcKpDSkFTGClqzBunRbyA02NadUlxCobY5uLFzPDR06tDwFjXtuE3rV/DHfe84HN3F/ZbX8DDrV+EIyRBn2Vii/CKIDQ8FyY5PUO8b+ONXDgr0516PXFuFj6GecVkhRKKMkQdKBaRschy7yLU6SYiPKFMPCkALib8vFoRTx+AQhaaM+4+hMMMgquoviIvHjmKy2+ac9JLnLzbSDZfkmn8No8KTwztizZzSWS4vSY8XbzFP1GL5hTbcNokk4jq+JZN2eGHIJriwR0OTnqw5FdvrCjyyiWUPas4ahSXk9mQmdSXslS8sXwuD4mHzTNW+FR3MbTsXpw2xxq5A0wmIburRHn7Z/HmeeXO0ULy9FAstMhFnoMXc040DZ8xAvjs3IPNjXeZ5ZKeycTzm3uGZDhdC48Zbr65G44PdY6vfC7cx/BnZOG3K5Hlc09D1cHc55rFQHzhJR/ZkPl6AfycSre6uvIe8ty5OiKiaZ+9QBa2CJSIEeHnyiQ8mj8kA11mZKQPZz73n8/fJ9l4hejc94VgMZXDhX1MkMwjtzmV6Y9xXQgHKXMcTmlDl1o0551Zj31xC3GmRHNKzYRzMokIzuI43gKhuMNnhxLpwYyUifD15VbK1SuZ6sHiq+y4MmFfpMMqXq4UnYK5Ve/eiOrWqHiHUGRENIPVk/6FQV/WWbyhUOEWy+4tGXwxENDCnCWrhCk/1872QZHhdN2kqIkIu1W6mJ9fse5wyD6Pc/BizsqmN2aNQGUtEy9u08cYiSChqI829eVajxV8vmFCX5qycuEkiDiSXIF3DYpDq7rJ6s+PXKemPUiskZcLWWfK3hxJt/C8+bnHkqyT8buM4UL14WWS3uZhgQzVBb0HMP9hvW3E2ZF+Xod/2Hk/8q5B+duSa7yUsLo5azXiw8MTpZvFShWOVVm5fpEKr2mTwmkIsURXH6JEc0ptkPKpGT+k/KEe73y8IXTq8OwhSikNxCoVTsokMU8zfKhTYKceLPJ/xoimc6eRwokrXiIkqXgNRNORukxaImEwhCIjgrV9D/7B+Y+0+XPFkcLVwuXcYET48i/cFI68Hv6lkXdv5JV8sp2T7V+HN1fI6ReieSY4DqkuQmGE0ZW9mEkQPV49Aj9A+5PPxYrkVFhGZ2EFqD8FJAg/dNtwQk7djQsj4fPWkQ5BdLPhObRI78p8KD76A27VO2w39ehBp1WNDDjvFpff2RXgYjEnZU1HZxAgnXQPHj59Aeedx8KPMeLCHbaj14o9OGkzh/c5PI27Oa4LqHB+ZP4jyUKKTdTrwKmzsCbK5Fm4c9LPqPO4w/ac396SNmcWXOwTwm+rK9qcyLowh+3dv7OoufaXPo5zjuZZVnN+qkRzSg00TVKZy3usqjBfmOYhSiqNnHKuhlzafO6dXJFYJxw6bHeKss5he6HiRVIqHbY/tZPYg5dKQqgixTuEIiOiGThsx8n3x9C2roWMFDm8rYhFCrdIdqqzVGZCCefkSYYXKmqc1xU4bE/gQOIljznFTJEL+0fQ31CGFnRLX8xUlB4VgbER8NNBpAufsbO+0Rlw/SwXa95oYK6s8ko0pwR9jgxOM3xKVbke2VqCVP8lWlrVIRSZI5rhziWlJWk8joC+mDkaer7ICNC0ET5qs8j1mSfZh9DP8yT2NZZFieaUGneahDKX95SqslDZ+snU5Bwdxac5kZNS6kMoMiWaE+o/+mKeEJCazZUiQLqDhqrJCfyVCnXNCieM+XSha1bFBauOEs0pNdio+5nnSGRTOO6Drj8c2qft0/j8RHvuVo2Oi9QQikyJ5phgE9b6Yh4TSE0+Jwi4hS98weKcyHY9xCCdoURzXtpTieaUWmJWro2IgI7v4mhKQFxFtug2h88XNdtottLbpo0k3xCKTInmSAjzRPpi5mjouSKgCCgCi4WAEs0ptdd//dd/waysmlgOlqc/RUARUAQUAUVAEVAE5gkBJZpTbI2//OUvgEPaZHWURySI6JboD3/4A3A/mH/729/MNW5dWeIm6eXLl1OshWatCCgCioAioAgoAorAaAgo0RwNt6FSofP20xbuI1v9IbFEElr6Q2slkkkcHt/7x380xBUJKF6rJbMURY2nCCgCisD8ITDo9+H1/ImlEikCE0NAiebEoNSMShBQpVqCksYZC4HBa+i/HoyVhSZeLATI28Sd43NYnJa33jC4b9+kn9rFaovZSNvkU3dCUmh7TARIJZoTgVEzaUYgVqrFL4eb8rDflHo2d5YRY6Dj+Bbsb2zDSbADx4jZmWQzeqGNI6KmhWJdMk9YpZ73VNg8yTw3sszoudT2mEiLK9GcCIyaSSMCiQe2+OWQSNtY3iJGuCn1nFrbTOPlM408pwbAjc24WJfME0Kp5z0VNk8yz40s+lzOTVMUCKJEswAkjTIBBBIKdCFfDhOAIptFAqNsXL2RQGAaL59p5JkQXYPKEcAtRD/dg80l9K1at2Wt3J87t+VpYsva1pdw8uFtWObD2uUSNse0bs/8AlHr85HpgPOLM3hCe67jlr7P2L7ipgS59SvW7zPmxo3csKX2Um/eZavSzyjXBfTOHsHuise7h/MT+udwyuQ7OuuJaQu4ze3nbK/2W7Ac1KNGBoNP3QYb7Lk8/zN888k9WMP+kN36OLHl7qdnYOpR11qsPcw2ofZ6be/3cC63OY7aJ5UxttkL+C3fv9243/sKuv3FmfSRqlldmBLNOnRu1L0mpUBgyP2qxR7ZFI0fM0rVE81v4YI9tGs7R/C8aR/wfhee84d1Yw9O2lIRcyHw3CqnlQNov7oIlFOlJGnoddUsuFrbeQTf9N6EmaCPzqeHVulWTsQDebMKsk7p2yKYUju/eAlHO+tWjkM47UglnthffmMPnqTihTXIDjP69rDz3EqUqqlvyjHyD/Ci9TVcBmVb/N3Lu0zpuhfes28ZwbgFAe5gX1qGfNh22aNtP5teyF7IQS98uR+d/RnOj38Oy0upl7VPp2czQmBwAe2DLeHJYxU2d7Zhc4kTkzfQa39syWjVHzypuwsPO6+swAPod44y8W5dHdHc2IbdjUoPebn5c0Y7Zcm63YLljY+hTXorp49y4awZq+duHXb3Hgh8bsP+szM4vV/pJy8ff0bewEXrQUX+2DNZxV2HD1rfwwByOjEXzoQjXb70HuzuvBf3h8Mz6Lvol3B+fD8hyypsHjyrJ5tMJwdEc+M9+GlUL94+rvDgZHDRgg8MYY/bbe1+Cy6uKddUohl0g5t6UaIUEJt8vNo9xI1S4w9W9UASsaleEvw+fpmyrdmihz23+0/Tg05Ecxv2PxQvq5UDeP7d01gJOFLUsOvQygM4vUBSmvtKz4WzPkf1TL5k+MsRSeaf4MQSUa/oEcMt+Kh9ISwLrAysRvcY7gQv5ep+FE5Es1apvoLO4V2I2h/b/C3WhliEye9toAUbpUq3kutt2Ny4LV4ovJ/kiGbhCxnF6z2Dj6KXO73I+Es0xFOvZodA1RfwI4M+AvnHISOa/TN4iG0Z7L5DW9EyAknPHI/HLXX8+Z90NalsXgaFBVYuT5rdc0bxuNzwxlkeXTwiZFyfZgleWEHCmmPonxG0ntI2v0TkGP5WPt9OVd7umac6Uzz3UYjxCnQl1WuJ9wV8hu0HutPHpO/CeDDoWUNDwzuDcBbykiW9soj6fuVxD7Gsruj9cw8C66/bze766hglmqn+cNPC6GF3yrsCIKcUlvlWjmRhCBRZAkD5wDrCI4ZTKL8lpgBEWiJEm+yrlRRg0YMeKCevxJGk7bfOqy9hR+T8w1+VWw3V+SEXIt9eyVbxmPwIR4EFoSJiaMXgZbCXh/vitQoriMeVrCB4ojkIPyJ8dDsKJ9yDcmKlatIF7U8WiRCDKh4R8nKlW8lV9ROnoB0Z4GUQLr7NHKalL+RMXdWiSb3kKo/UZ6gPkSzU3+Qz6K8pphvVsBbqqm+Rhc3HAiKqRDDYrYmd0vPFy0iFYYEivJKb932SijDyOiCOW0LkiKBJDG3a4HnPxTWCm6HiyrXfv/phdFfnWN4iXemIJnvWLQRhfRP5E1QW09p3hsBdtgNlVcnMPmDcjcwJjoxZd4d+GD2uSyb1wgUr0Vy4JpumwNVQZlYp0EOHhOz4KZx+0akfduCiUlqnYPLKqVIUTMGJtNV9HCLag5NWC35XMFxciWKVjhwGtRbXUOFk4pqMcJrBF5VfVDeMHsvr86MXYYMiEfX08AllaeP5/H3MUMn6cH4W4WtvRuE5echCTW1p4r0L++0fqpzMF/o9+NXhA3jHWSqqOqRkhgalG8llSiFMGe6Jl08ejwymjswTYmQpbWg7iq7HKSKQJjlYYNhHqG+kiBi/91e4bB/AmtQHpgZNZIz6hRiJGWY4NfV8pcJMBc/hZGvVDuVTHerKZv3V5umevZKP3ghTatZ0G4T4G4GtBwg5/G9lJt3hyqG2orox+ano4CieX34vqF9BOzFZeDbmXLaHvKYEuXC6T0f3gZxqu6Y6UyaLd1SiuXhtNgWJ+fBT4gFwD2J6PtPaTmYOIZc08SDGyqlKEIVHaavh2nDIeB12D5v2M7fKSb5Yiommt+aFZSNmCcLjvvqbXloWKFtP90Jw+AnlS0QveqlR23FZXCbuJMKXipdD6hHuFJG/9DCsko9Ipckf+8wrNnxu8nqfzY0TiwmiunilWyxvRDQJN8IldbTlJPsA1i3TZywUepglAmmSgxKEfYTancgLl5HfuyFEk4bKzXDy32vINcdJYkr30m0Q4o/Ptp26QEYJtN6hYQJ1As5RdO8UzLfKs5qjWKgr6bl0Opbkk6NHNr9IvzBdEMjC8sFTqQPlNUXPhdN9c6T3Fk47eGw3cPk9dHoX0N7DaUFe5wXJrsGFEs1r0IhjV2EopWCtnse06pMeWDGHUAqVeBAj5WTTROGJtABoVWzBCa16JEXCh/WlDKSc5AOdJBmSYDCSbS2paPn9XecC/sdYRQS5M3naITlzLu5HsnmltnhE0yr3t3BI8xK6x9t2HiYq+bvG0mnaNFDo5Uo36g+5fhK1L5EK6qOpoxLNVFeczzCyYk166DxBSJM6Z8KopMpIhWGxIrx6JhJy50R0Oujfq8VtwbOYTpR+7ixxEwQvjEvPXUI+q2tDoknxfw4n5/8OJ1t+HndaMgyV+plikp6msqnP+KkEFLPoKHCX7eDykPHcDXZi6x7rdyLDSjQZWiOd/mSkVIWJfvLlvwH9/cd/+7VmhclveDR6yOnBZHAklQK7j6dsFXb8ALG4iQcxVE4+bhSeSOtj41lFfqu5Lol6uMgZ5ZRUADJuWsGSNW8tsGhigTb+1jGcn+PimwIlkq2nJWWk3G28WrxdneOTCF8ThfoBI8Q5eZLhKOP7cOfx5/CbLXKYXuX5zt7n8Pxw2640tfIkMcd7sdJNy5uyuMg2ozh1fcLKQ5jq0LkFZD4PVV/gCzv4aAzru/TxHMzNZSMSRLSoL/N4fHiT4k0DDiqbl5EKw7JlOF0LTxNuMUz0wW11iFloWELk6NlhmBoM0npQPqN07Vd1Yzt9lZijaYE17fW29R5QoCsd0cz0BdKVCJ0dqQldP9Hc91Xgc/2jZiacqY3kNSXIhdN9PFIc7hUg8J5SUm+e4eKcq0VzcdpqapK6B9G5esgoBSIHwaIhv6q3lvjQQ0YPLFMAxYtSTFoiRHzBDEJDKx/rSEVMRAyoVC83nxBDZdz/n703Acsx/fv/n+P/e57v83zneWb4fmcwM2YYy4xtGMa+Z4mE7LKLkCJLaaGUfYkKSVlalJJIhUqkJELJmiT7kuxJsuf1P667+7q7u7sjM5gaZ8fRcS33eZ3n53ydy/W+zlW+Vp/Vrb7Uk2aFLH9ZK2ctq8W7xISUGZUwIaWQb6Et9uprwalmUr69dbkgvdWXQSnhZS3bo2l7CfclfwdKM9TV3SvZFllFQAIg+1GKSlfOn+/MJ8XSTD2coks/FX8hy0zV85WaMCnNh0KJCSt++HAE5JZw9dZpeQke9TKoPslP3a10rl4+5HKq6UZ5rZ6XP1wkCnySy4DUGyPPkpbvaYZb7P7b7NYyuUlV30rxKp2g0V7uSic0C7vOS+CqJgQLYMjlT7NbvSToSvf1tKwgUl0z/tryjNIumXtJwWhy17yWnyvpvvy74vgWOxQ9cm97dxXxqNxdCKFZ7pLsIxgsf/3L3c+aR1WlIM+w1lJ5lLbAqlWq2iuywi9QlbDQLMSq5SCK2/H2tcjkykyjoi2V0HxbxV5gR6EQVKaRbHex1s4S0lDpvqGxDbaay+xo8n1Lmr2dgfTG0bY8lJaXtWz/O196cnwlfzuoli8quFvwYirGhtJXuqXOJyqhKaWH/LJ5W7rJbpT2a2OqepFp5JkSklDc/gQEpAXbQ+W1bAs+DDIVvQbqQlOyQ1qIPbSwFa36eyzYHuKFvVQGNfP+B41e4Ud6LXmVjfcqc9IHYlyR4UNvHS9fkt8lxEl7uSul0JSqGXmpIeX7RLJte9wpUkpYl1Z7eCUYJ5d16d2UmVZk4fjiC9tLfmgu2F6aMf1qH6pyPiiJYUn3Nc1XNQYo313SAvMh8aSneGldck7z8fJ6LYRmeU25D2x36SsF9VY8qbCUVHlrGli8Ui2pYil2X1shLtLlINlRioXj5cpJ84u+VEJTio/c3aKsJKSWR5dg4tKPqM0IVY93CcJW3Yn6uTKeDe1iyFTs2S0vHK+xgL38jDRsQX2sbIm7YsgPFB7zs1IIUy14X7CsU84fngwk+yu1NnvhX2SfcW33lO5LWekWyw/y45r2SvdVy1L9pLa2Z+lfyEW4KLpTxYLtcup+VkdVWZQX/f8bxF5Rz2mK8bISL7mnSnzQlZUU+ZB2CKH5IWkKvwSBIgSUX//y13CR38SFICAI/NUE5I+YwsXHJYvkIRNlVZT9EWry0KIyKuTkD0RRV/6RxC3zzwihWeaTSBhYPgnILbh/p5dV+UwJYbUgUCIBrcNIlD0WxSbUlOhLGf5B+bErd18XGYdeBsyWx3Ar7Pv7jlEsA6T/UhOE0PxL8YvA/34E5C4g5ctKNb717xdTESNB4G9BQHMIimJIzLvW5C0vMZeH76jPzi5DtsvDoopMgCxD9glTPggBITQ/CEbhiSBQSKCgO05jy8TCn8WZICAICAKCgCDw2RAQQvOzSWoRUUFAEBAEBAFBQBAQBD4tASE0Py1vEZogIAgIAoKAICAICAKfDQEhND+bpBYRFQQEAUFAEPirCeTn5pL3VxvxjvDLg43viIL4uQwREEKzDCWGMOVvSiA/j9y8/I8cuVfk5j77yGEI7wWBv5aAvByRajOHv9ac9wxduWxSmV7CpzzY+J7Y/4xzebJSmU6zPxPBT/OsEJqfhnPZDuWDFyZ5puMnXrPtg8fjzyabvLWjvPe3lp0m/mwQ0vOKvZn7a+zI8yE8/th+/EX55GNHS/j/0QiUa6FZ5uonLclUHmzUYvZHuyV4fBC0Qmh+EIzl3JMPXpj+IgHxwePxZ9NVC4ePYGP5fflq4fNnkYvn/9YEym9e/0gfmR86tT9C/fShTfyk/gkeHwS3EJofBGM59+SDFyYhIApyhBYOH5y1lr3hy0121MKn3NguDP0rCBQKzVNkpgQU7EdeXVojUmOb1pLKmeZ9xXUT+vocIc1nIg2lhcMVC7XnkSHtyW3gRUqaP+PrSevi9sbWzoiGmlvYKkC8YxewIguTS36pL06uua1vabbTlelL+7kXcqil2IY2Al+bDsX3addcL1TPDv+ULFSDet5qoxyefJR6a/aUYh/50rhT1gPSmsPZmSSvHFeQDootYCX75J4heUteD5KzXsiGFBzfGjfl2sba1jTOOUJY/L2ifqnyRDr5avklPTMJfzsDakl5ROIck0Fu0SfhrXZIjpVxLZKv+uOakq30SXNPdgPs/ZLIUiWSZoDl41oIzfKRTh/XyiKFKZFVxq0UhamhsQth6hWRbEVpC5NUIadfJsXPDn3Fzg/S3uB7yMjVKDWSfyEuysq8YKHzoi8OtYooR+NZ9f171eKRoXL2HhVdsRdIcSFU8KIbjm9KEr4KTvXRd0kqXuFQdEcOqXJqKO3KoWbjuysuyfZ4tqv2JJfYqDPUWBxeUQE6EKfJSJluBbZ3wD7mlFqaaHlJK9xLYcfhK1esij3tA0jRrOAVL4HSuIP8rKIV9aokbfuIlya95Iwojp8bAVlo6hsbKeuUgvqi4OWvlvfVyllhXaClVVHhrgnq/jWcGEpmvrLs6xkxXq9A4NSqN42wtCjs62nZ7Uu9HtKWKCWJuPxM4hyU4kVRR6rF5507E+WTm7KqOAfZH/VxhfIWj/JvqqMBjnGZBWKzJBu1xCc/MxRThfhWs1fys4iYe0FW3IIS7FMXV3L9boS9jQaLeg7sSwspHtb7xi03CVe9rtjHqYvKgvqzqcZuSao6PuMZyPlIPR+o2Kl/LEhDmFKV7wQNJtXVGMtCU90/KV9lSsJZ3iZU8/n66DvElGuxKYSmlkL02d16a2FSrxDeszBV78F44x4FX4CqwqkUXDLkt20BpyqAcqudRsFGFlrKsaByPFSV0HtWdKUWmurxaoVp6LXCVgE5Xu8SmuoVjYpN0fiVWJlLolXxMpTjr1YxFanoVcYoTgoq0Cbo63UoliZFXxDy9plq/so26i0gTiU2S+tOEpkxOMovbNkvVf4oHMtbYpzfEq+isRRXf2cCBXlYo0VJJdbUyk+xukBJRfO+fF1EDEhu5Y9MzZe8LIrURK1mPVRSAshhqeqnQqHY0FitlU4x5loSXFoErbrfsn+qlj95vLZSrKnCkePSivErE1WCJT9L2aigXrZkP1XPqgcon8v+qb8b5LpWLQ0U4q6+ovVvVZLccirvI/+TWour7J/67kWyf1IdZIB9aHrBx7xKzMl1hvzsu+JW4E7xsS9HQ66j1eOvTPeC+lXtw6TIB36hbYX+vZ8dUtpqikc5bxfJC/lZyhZeNa4q+8vPiRCa5SetPp6lcuVSZBuwF2QleShaGVWFTlX5lq5QK1rx1Lq0VGJDrWAXFK6i/sELMkOn0VC9olXaWFiwJRwa3VVyPORK8r0rOrnyklHLlUfhfbkyqFVEcMnuNY/Fn1d9IZe24lJ/iUjeq4S5pk3veClJj2b40FcSeep+ql5qahWZzFHdHWr5QW4BKK07rflG7YWjEvgyr3e8wDQxi+vPhkBBHi6e14vdl/OmXBfIhDTva17L7lR5trCcyT8VhKVWXjTrIdmh5rFYWHJ+Lx6Gqp7QtF/NzwI7tHzoyvWe/Kwy3KJ1Z4FHxeJSzEa1AFWnst310bfzIiw0SktPh1zfFE+rQhEvx1v2T75WBqRsYS1qt4bb94ibIq7q7x6pVbb/PFxt+he2dCr8U2v5LImH5v2qLOJ5AAAgAElEQVRS26FhvyZTNftUP73Fb5WbMn4ihGYZT6BPYp5moVEFqiwUcuZ/S4YvWmG9ozCphIUqIEW3QUbcDsJCQwlTdaOrV1IatkiPanZXacSjwCZ1P+TwNO3TvC7J3dsqT/kZ9aMWfzVsVLku6b7kQBpaIHEJDVXrRi+slEuOp8p3xYl2d3KraCGnommp7kfRNCitO/mlWfjBIvspDy+Q4yLzevsLTH5aHD8/AtrzsJZyWVJ50ryvea1CKudFOW+qflB1p6oEkGY9pOa0yGmxsJT5X65fizh+22+SQ7ncarFPU/gW6xLX7KkoLPtyWa0li9QiNqldyGJW1TuhbGUOTVG2mMr2qQty+XnN30pgXRqh+T5xU3CRRaUUphF9fdJ4FOeA3H2uyF/qQxaKpZkyDpr3S21HCXGV00ydp+b5u9JExlsGj0JolsFE+eQmKQuNquJUGSBXCMrK7E8XJm2FTL1l6y0VoKpFTq64NGyTbC5S+OXfZfeqSKlV0vJv2uyS3Be/X9KLTt33wvPizxe1sdCl1vuq1kZNLtJ14QumtDaV5K7ofZmbtjDle1LYeeTEORQM2tesEFXXRfNN8fylhc87X2BqzMTpZ0egaF4tjH6x+0XqgkJ3xcpZSe60lP1CX5RlRDG055myHBSWx0J3GmfFwnqbmHzbb5K/cjnVFq7yWVmYlLre1qxDNezXvFR8AHupJmQpxslKXcKKMeuyfXIdq/6w5m9a6gHJudLuovWGhtv3iZuSWVNp2NGrdHwNlMvOSX40loZCSBPAJPGZXjgUqliaKeOheb/UdmjYr8KiTDNV3SnXtWpHOT1Vz5SfEyE0y09afTxLlYWmaIGWgpMrhKKCoaBCUSsAqsIhfxmXVJg07xeOUaqlZ4evstVuZ0qm4iuzSNe5whypcqhfMKlG/gJUL3xFCr9s+5+o6LS8bIq90N6aKprxfUtFXsR2ydNsUlz6K8ZpFXRPSS2aUhdVJnF20hjLwhdMaW0qyV3R+zI3bekr35PC/khCU4r6W19gbwUufvybEyiaVwsjW+x+sfKkdCsLArneKMmdlrJfGJosgqT67gTpitnpPhSZdFTEsfKiWFha6gf5uWJu5R8KjwVx1lK/aT6rvC5evxf6pTrTfFb1w7tOpNnSwQWz0JUttMXSROWFZrw1r5UOlWlV1G4Nt+8TN8lbxYesEd6hq+kr5wG5pTN0B64GM5QTc5Q2lMRD836p7dCwX5OJ1tZtlaNyeyKEZrlNug9ouGahUXmtFDty5v9QhUklkkr6apfFjixcZYOUhVSy50ZM8dmfGvH40xWdLGZV9mrpopNN03rUUqlo2Kh6TPO+1kpWci1/+X4soSnHUcsLTGVswUmJLzoNd3Ir0ru7zjUflK6Lv8C0uRL3Pg8CJZXpYvfl8qQ+yUe9h0AWGbI7+VqFUUvZVf0mnSjrRsWkPml5JLVWsCLu1C6KhVX4oV1kAojKTs36T80v6VT2T30stepZbZNtNJbKUU00URsTLftZjId62HK9PY7CST6SiFPOupbfF3LvhLp9UnkOdSiYia4KowTWWutATbfydSnipoiC5H4c+npd1dJMft9oTFRVZ6yyVcmhGKfS2iG7K6y/ZbJyHta3U1/dQx4bL7cUy67L11EIzfKVXh/HWrnQFJkMVFghFH5RyoXkXYVadqdZmDTvy9fqyz+orylXvKItKIzqLWtq2y7K8ZArhfeu6NRnAhbG/4+0HhYklBw/NQ6aNsopqnlfvlafdJSbwT7VUkeFfsoV1LtediW5K3ZfFXbRdfZUs1TlMUyldadqHVKf9KWNbylfYDIzcfzsCBTLq0oCxe/LEwrluqLg2NDYBltp9QO5jpDzsHytIqql7Kp+KzgpCFPyt7AsajgpeimHJfUAyStqqGbMF7VT0Wskl7OivqhdFQpVrb1M6nGS60JV71NheEU+ALXZqBaifFri6hDV1ScnFc7OLm6fmrhV1Q8aHEslNOVWSuUSVBrxKxI3pfEFtmsLS8vHtcxDnaXkj7b7pWL8tnwl92IVpo2Km5xfFHEo3tggp0tZPQqhWVZT5lPapSw0qkpYvbAWyeClLdQlFSbN+++oKOW1J9VZyAVcsvGdhb+0FR1orTjryeu6FVZKxV9o6sZpnsvxlSoOZQUs2/9O299S6SjSp7BSLHzhycseadpRcF2S7cXvvy1d1F8kpXVXQr7Rxrek9flkftqjJu5+JgSK59W35O38LFJC5fV5pQlmoWTkpCmG36jqjpLKY0niR51zic+qO1I/V18OrLD8UsROqa74kwu2hyjHTWrWMdKQFB95TWPNyTuynSXYKP+sOmqudystdG+Hb5zmIubSgvKh71jYXa4nC+tZRTClFZqS41LFTTb+HnErgzWGOmi7V4KglLwpKe3faUcJcZVNU/Tg+KiNe5XWTQ7VmNUvhKYKl8bJf2hcf9DL/4g4hvx//mGxtfo/aFh/S8+UhaahXQyZGaGqTF500XS1mP/hwqStkMldA/JXnFSwgolLP1L0haAKXm6pKN7aqb3wl6aikzzXcKfnQFjGnYLdQdRaLEp60anM0zyRu5Nk0VxSBaXtvqprS8lG2o0iJJ70FC/6qi/9pL7Qr9xtpWmHVDcqljcqzk37fc0F26U17rQt4F9ad9JamimEyS2yiu600izYXtILTEsExS1B4FMSUAih4uXpU5qgNSxVfR5HjlYH4qYg8GkJiBbNT8tbhCYICAKCgCBQ7gnIu7hotMJ9wnjJH4iKllrVbmvykJQyKIA/IRsRVNkiIIRm2UoPYY0gIAgIAoJAmSUgd1sW9DIUjl//CwxWbd4g9wapHd85vvMvsFcE+dkSEELzs016EXFBQBAQBASB9yMgD/9R3y7x/Xz4oK41hzEpdhzTHNP3QUMUngkC701ACM33RiYeEAQEAUFAEBAEBAFBQBAoDQEhNEtDSbgRBAQBQUAQEAQEAUFAEHhvAkJovjcy8YAgIAgIAoKAICAICAKCQGkICKFZGkrCjSAgCAgCgoAgIAgIAoLAexMQQvO9kYkHygWB/Dxy8/LLhanCSEFAEBAEBAFB4O9KQAjNv2vKfrbxkhYQlxadN8I3Q96eUp4p+teteffZJoeIuCAgCAgCgsBnTUAIzc86+f+OkdcmKrXd+zvGXcRJEBAEBAFBQBAoWwSE0Cxb6SGs+dMEhKj80wiFB4KAICAICAKCwAciIITmBwJZ/r3R3LO6Pvp2AaRkvVCLmuRmD67GrahVXdqFQnLjQ1yG+o66SqFn4EVKmj/j60nu+uOakq3ca3s4vilJ+Cr8qI++SxIFu9PnkBHno9pnvVZ1A+z9ksgqNszybXYW3bVDsrFg5w5N8am8rufAvvQj+NsZKOMj7bO+hwzVdm4FUc/PStJwE8I+nxk0VNsDXQ2SOBUEBAFBQBAQBAQBJQEhNEVWUBDIzwzFVCEK1bYxk8SkaiuzF2TFLUBfITA13CiFZAFKpYjTM2K8Xv0CAVdvGmGZL5RCswfjjXuohJ1p6DXykfcN1vS3PvoOMUXE5tvtvEOcXQel3wV+vV1odkW/q9JGtXgV2VYuNwlXOR5qbgqEthjzKYqPICAICAKCgCDwNgJCaL6Nzmfzm9wSaIB9aHpBC2N+Fskrx9Gwegfs4+6BLLjqjWNVUhYFDY05ZIQ6FIhPAx8yFDfl1kMtIjHDh74K8bqAOLWW0nzl/YbGHiTL9zXDV6RFKexEDl9dBGrek6/Vt5GTJxHVp1Y9B+JypMjI7loxfmWiUvCqxVm0aH42JUREVBAQBAQBQeCPERBC849x+3s9lROHvdSaqRKLxaNXIAbr09cnXSkyZTeyGJOFnea17A5li6amH0r3KnFX6J78dHwN6iu7v4FS2FkoDmV7JP80bdK8lsOUhazyWTn8iaFkFunCzybFpT+1hNCUwYmjICAICAKCgCCglYAQmlqxfF43VS2KdnGoj7YspJBPTpxDYetm4Q8gdXwX+a0kEVeS0JTFnWa3udq1UgC/207JMG3ha97TvJYjpHFfIWw1hbHkVo6zupiV/RBHQUAQEAQEAUFAEJAJCKEpk/iMj+8WcLKwUnajF2Gl+ZuGWFNzq71VVAhNNUTiVBAQBAQBQUAQ+FsREELzb5WcfzAypeiS1i4SpfA0haXmdaFN2v1QutfWdV74aMFZKewsbs/72Khhu9x1XqylV8Odpp3iWhAQBAQBQUAQEAQUBITQFBkBkFsV1SYDUTjLXDEL+70nAxXvVtYuNAu71Isup/SCrCQPxtdTXwKpFHYWE75SAmsKQ81rORNo3pevxWQgmZA4CgKCgCAgCAgC70NACM33ofU3dlviskHKpYlQE54FS/uojaHUtryRlokyJQlNkCfXqPupPFeFXwD/3XbK4lB6vhUFyyfJ92Txq3ktJ6yW+7LALra0keS/7J/0vCyC1e/J/oqjICAICAKCgCDweRIQQvPzTHctsda2ELrmYuwvyEoJLd2C7UVEWEFwJQtN6XfNBdulxdNDNRaMl9yVws7cVOWC8O9YsL2YjVqEphRisQXbA/BVLPKuLiqF0NSSqcQtQUAQEAQEgc+cgBCan3kGENH/IwSUgrQ040r/iPfiGUFAEBAEBAFB4G9CQAjNv0lCimh8BALKyUC19BwIU22zqbaw+1vWHf0I1ggvBQFBQBAQBASBckdACM1yl2TC4E9H4AWZodNoqHV8ZsH+7Z/OFhGSICAICAKCgCBQ/ggIoVn+0kxY/EkJaI4dlbatdCEsRd6G85MaIwITBAQBQUAQEATKFQEhNMtVcgljBQFBQBAQBAQBQUAQKD8EhNAsP2klLBUEBAFBQBAQBAQBQaBcERBCs1wllzBWEBAEBAFBQBAQBASB8kNACM3yk1bCUkFAEBAEBAFBQBAQBMoVASE0y1VyCWMFAUFAEBAEBAFBQBAoPwSE0Cw/aSUsFQQEAUFAEBAEBAFBoFwREEKzDCbXmzdv4M0bpOObN/nKY/Hr169f8eJ5Do8eXuPhg4vkZF9T/EvXT5/c4eXTO7zMu8PTxzfJe3Kb16+fa/FP9rfgWAZxCJMEAUFAEBAEBAFBoJwSEEKzjCRcgah8w5v817x8+pinObfJe3iT5/evkXcng9zb53hwK43sO+d5ev8KL+6k8/x2Os/vnOP53VRe3E3n9b2LvLp7gVd3LpOffZOXty7z5u51uHedl3cv8urBJV49usHznKu8fHSFl9kXycu+yJPHt3jx/BH5+a9UorZQ6CpFL2/KCClhhiAgCAgCgoAgIAiUFwJCaJaBlJJF5tPH98g6E8ndYwE8vbiHl9dP8Pz6KZ5dO8OzrDTy7pwj904aT2+l8frmOfKzzvP8znle3LvAy/uX4MEN3ty5Anev8fr+VV7czeDl/Qs8f3CBFw8v8vKhJDYv8ur+BV7fyyA/K5U3t0/x4s4RHmcd4HHWUZ5nX+Bl7m1eP8vh1YunvH75jPz8l6qW0DKAS5ggCAgCgoAgIAgIAuWEgBCaf2FCyQLz9cvnvM65w6MLh3hxcitP4r3JO7mD+xcOkZ2RRPbZwzw4d5j7F46SffkYT6+f5uWNVF5npfMq8xz5t87z+lYar26e4fnl4zy9kAS30si/kcqLG6d4dvMEz26d4mXmGfKzzincSkfJj5c3zvHsejpPb2Xw/PYlXmRe5OWNDJ7fOMfrrEu8unuRvDup5NxO5eWTu+S/krrfC7vb/0J8ImhBQBAQBAQBQUAQKOMEhND8ixJIFmsvs7N4mnGUvIzDvM44RG60E7nBDjyM9SEzJYJbyRHcS97DvROxZKcn8vTqcV5cP6UQkC+unebV1TO8uXyaFxeTeZZxiLzUOB6nRPH01B6enIrjaWocT8/Gkp9xiFcXjvLycgovL6Xw8spJnl09zYvrZ3hyOYXHkog9d5Ds9IM8TE/kwblD5GQc4fnVk7y6mQq3JeF5ludZZ3n56Ab5L54WEZxSfMSfICAICAKCgCAgCAgC6gSE0FSn8QnPJWH2MvsWT8/G8+jsXh6djCL3cAA3/c256WfN9b1eXD8Uwc3EMO4c3cWj1AM8zjiqEIUvrp3i2cVjvMw4wov0RMX/s/OJ5J3dz+MTUTxO2s7D+E3cSwjgYdJWHp/YxbPUWJ6nH+FlRjLP04/yLCOZvEspPLlynGfXT5B3KYnsM/HcPbaXrGN7uH8qloen9pNzKprcE8HkJgXw6tJBhdDNvXiUvAvHFN35Ute6LJo/IT4RlCAgCAgCgoAgIAiUAwJCaH7CRJIF2Zv8fF48vEleajSPDgdzPzGARwd9ub1zERe9pnA1ZBmX4oO5Fr+LW4m7eXB6P0/OHeHJuSTyMpJ5duEYL84n8/RsHHlnY3maFsvjs3E8Pr2P7GO7yDkawoNYP27HbeTeka1kp0SQdzaB59Jzl07w/OJx8jKOkZNxlJwLSTy6kMSTSyk8u5TC/ZNxZB4KI+vwDu6kRHL1oBe3tttzzXcS2ftX8fDYdrJTInmedpD8Syd4ceMML3LvK8TmJ0QpghIEBAFBQBAQBASBckBACM2PnEgF4hLFnG3p/OmTHB5fP8Gz1BhyE4N4lOBLVvQKbobM5cSKUVzcaMeN/YFcjt3M1dhgMk/EkJ1+hJyzh3mamsTTtCRenj/Gq/RknqUl8iztELmn48mWWiCP7+b+0XAeHdnGvRhfhdB8kLydRyeiyD2XyPPLp3h5NZVnV07z9PJJHl9IJjvjKA8vHFGIzbzLx8k5e5CbCSFcjQviVmIo1/b4cnr5WFIWGnA9wIy7MavJPbKNJ8d28PxcPM+vHeHZzWO8epGrEptSPMWfICAICAKCgCAgCAgCQmh+5Dwgt2Lmv37JsztXuHMkjOzkEO4cCuZRYgCZu1y5u9OJs+smc9TJhLNbl5MW4U3qTm8yE3bw+NRBHpw8wKMz+3h65gDPzx5WiMwXaUd4mppA3pl4ck7sI/t4tKKl8VFSeEEraYwXd/b58jh5J7mn9igmCEnCUmrFfCT9nz/Ck4xkHqcf5VH6UR5nJPNEmkh08Rj3kqK5HBtE2m5fLu/158iaSZxwHs1ZdyMyI5y4vXc9Dw9u5m7iZnJP7YDrKby8e578N69VYvMjYxXeCwKCgCAgCAgCgkA5ICCE5kdKJJXAfPWSV7fO8vxEIA93OHLJz5IrWxeRl7yN27s9ub93A09j1rLPzpCddmM5vm0Fp8LXcWlfEHeO7ubRyXgeSS2WJ3aRczySJ6djyDkezYOkPTxIjib72B4eHtvDg2NRPDwWQU7yDh4d2cqDWB8eHNzMw5RdPE7dy8PTe7lzfDf3TkRz78QeHp6MIffMAR6fjudxagJPLyTz7OoJnl5M4l5SJFfiNpO+x5dzUd6cCl7CwSWjObRoEFeDZpEVvZorEc7cjXIjO9qd+7GBcDGep5knyH1wldevXwjB+ZHylfBWEBAEBAFBQBAoTwSE0PwIqSWLzFd5OTw7G8mzPfO4FzSZK+4jOb50GFc2zeVuzEYeHdmuaN3M3OVOiOUADnou4FT4ek5HbuTGoTAenYzjSeohHp3Yzd0jQdza78eNeD/uHQ0l51gU2clR3D8Swf2jUdxKDOP24RCyj4Zw/9BmsmK9uZMQyO3kHdxN2UnW4W3cStzG/aQdiufvH9nO/cQt3EkM4mHyDsVs9RcXE3l+KZGcM3u4kRDEhb0bObVzPcfD3En2sGa/42AurDPl9q4V3I/15MZOVzJ3reB22FIu+Npyd/sCHkQ5kXMykOfZV8jPL9zV6CNgFl4KAoKAICAICAKCQBknIITmR0ggadvI5zl3eZYSxJNds8nyHcd550EkzNQjxqoH6V6zyEsK5cHRMHJTQjkXuIRg29GkBLtxaqc3t5L38DD9ME8ykniUepC7R7Zz+4Af9xL8uRu/iavhqzjjM4uLQfPJ3LGaBwe3cjNhCzfjfbh/cBN3EzaRGbeRuweDuXsknNsHA8mK8+W21N0du55rO5dxNXQZtyJXcf+gL/cPBfAwOZy81L08v5BA3vl4Hh6P4tahUC7GBXN25wbOhXkQ5TiSE8uNuL3LSSE0pSWYsqJWcjHInsQFw0icacDpRf3I9JtIzqHVXDoTqlj0XRLe4k8QEAQEAUFAEBAEPj8CQmh+wDSXBFX+mzc8e3iLJykhPN3vQm7QZK6vHMSpBX2Jt+nO1nFtyQxZTu7RbTw6soW85K0krLIgwd2R49vXcuXgDh6nH1GMmcxJS+BxaqyiO/x+3EaubV9Oirspex0NSHEZQbLrMM6uM+dKuJOiBTMzei134vy5vX8T1/Z6cftAIHcSgrm+24O7MZ5k7l5Fhv90UlYPJ3GFIYkuQ0n1msrNXS48PBjAk1ORPLuYwNPLR3h+4QgPUvZy53AUl/Zu5sR2D2Kcp3Lex4I7u5dzPWQhj2PWcjdiGRc3zSTGri9hJm04ZKdL6oJuPNg0mbsJLtxMj1PsKiRtaSn+BAFBQBAQBAQBQeDzIiCE5gdMb6mr+MmtDJ6mbCUvzoX7AaacXdSbZHs9Eqy6sne6Lgcdh/As3p+cQ1vIOxrM3X3r2GY3glg3B47v8OHO6XhyLhzjyfkkcs/uV3Rz39jpTob3TJIXjmDXlM5EWuoTP2cwB5YOI2nZSNLXTSYzdCEZwXO4Fe3JrdiNXInewE1piaP9/lwPX07WTmfSg+w46WHE0WVDSXIdw8E5Bhyw60Hi4kGc87Hg0rYl3EsK4cmlozy/nMLTtMPkHIsjKzGC1F0+JLjZkbhkJPd2LiLD14prgY7c3TGfSxtt2G3Tm6AxzYmb3o3kmZ25smoQ2VtnkB3vztMHN8WYzQ+Yz4RXgoAgIAgIAoJAeSEghOYHSqnXr1/x6EoKz5J9yNvrRE6YNVnrjLiwdBApc3qSYN2NqMmduepnz9NDQQoBmJe4lXO+s9lsNZCj/q5c2hfCk4sneXwxhUcXjnIjcROXw5dybsM0EhYPY9eUbvhMaMfa8e3wNdEh0KwD26bqkOg0krNeFqT6W3A5fDk39/pxdbc31/d6c233Os76Oyh+P+1hRsQsfbZN74qfaUeCpuiyeWoXIhz7cNB5OKkbzMnYNJusfd48T08k53yKQvDeSY4mY08gh7wXErt4FLe3zeGKvzVnPM3I3Dqbc+vM2WWpz9aJnQmd0JYo87YkO+qR5TuB51GLyD21leeP7ytaez8QbuGNICAICAKCgCAgCJQDAkJo/olEkif95L96Se75A+TFreFxtBP3QmZyO2AyF1yHkjKzO3EWnYme2okDM/vzJMqN+1GePNjvx5M4f2IWjibIZjiHg9eRez6ZnEsneXIpiaxDQaRttObYilEcWDiUcLuBbLEcgNv47riM1cFtfEc8jNviNb4d0bMHcGDpCFLWTyZj6xKuRHhyLWqt4v9qpAdpfrM5uMyI2EXDCZrejfUmHfCc0J4Nk7rhP7UfAZMHEmTek4hZfTnuZsqp9dO4tWc1OWdjFd34uecOcfNwOCe2rGL/UlPuhc7nvPdUTq2ewIV1k8lYP4W4mf3ZPKotwWNas2dqFw7ZduOsyyCe7HTg9RE/np2P4Omj2wUtm6Ib/U/kOvGoICAICAKCgCBQfggIofkn0koSmq9fPifvbAR5Mc7cD3Hgms9ksrfN5Op6E9KWDuaQRSd2T+lAhHln9ln34+qmuaStn8WD6HXcD19NgLkuUcumc+/MUR5fPsuDS6d4eCaaVO8ZxM3uzxarnswf1IrBLWuj80sV+japzqTuDXGZ2A0/y0GEzhrKTtv+7Hbsx2lvKy6GLuPqLneu7XLnyo5V3Ij04Mq2xcQvHUWoNI7S0ZDg2UNZP10fx2Gt6PN7NZr++A0da1VhYtvaeI/rxoH5gzm+xpTbh7eRe+oAOcdieJgcxdU9mzi4fAbXNtlwYaM5p1eMJnX5SNJXm5FgN4hgo/ZsMWpH1KTOHJmlzymnwdzdPIGncUt4djyYZ+ejeZn3QHSj/4k8Jx4VBAQBQUAQEATKEwEhNP9Aasktma9e5PH6bBgvds/j1obJpK8cTfb2+TwKW0LW2okcs+9OvHlrdpu3ZotRW2JnGpLuac4Zd3MexnuT6jGdMMu+XIreRPaZQ9xLTSLn4jHFGMvYJaMItuhNv98r80PF/6PKl1/SsnETqlT4AoPfqzLPsBXe0/sSOceQcDsDohcMI33THK7vcOPmXm9uxm7k6h4vbsR4cXXnao56WBA9fzC7Foxgg2Vf5gxvh3GX36he8X/5vV4DOjZpRs2KX9Gy8v+yanRHIhwMuRTqxIOkMG4eDeP6wSDuHA4lccMCznpbcnGjBSedRnNk/hDOLBvDQfu+BBu3wHdYKzaNbsnWsc05NqcPJ50GcXPzVF4d8CT/aABPjgfx7JEYs/kHsp14RBAQBAQBQUAQKHcEhND8A0kmCc1Xz3J5dTqEJzttuL56NGnzB3E30JG82HXc8LPjzKJBxJq3J3JcczaP+JVNw5qx13ogqe5mnFtvxeMEf+Lnj2DPvFHcjA3iZuJO7qTEcT81llP+C3A37U7fJtX48p//oMZP3/NjlW/o2KoVX//fl7SvW42JXRqxbnJfIhyHssthAAkrTbm4bSmZkWu5sceb2wcCuB7jw/UYb27u8SZj22IOuY4nYv44Fg7vyoQuv6Hb+Cf+9cU/aNuiKdWqVKJq5Yr8+8v/puWPFVg+qi1H3SZzJ96P6wc2cXnPOq7FbuLaHj+OeZhzI2gmR+YZste2J0nzDImf2ZfAUS0IGNWBjcObETiiMVtNWpI4uxcn5vfjdoAtHFpPTowLjw968OLhDcVsdIml+BMEBAFBQBAQBASBvycBITT/QLq+evmcnOQtvAifx7U1Q0hd2Jsb7iY8j3Tmhp8taa7jiLHsTtQkHcKMWhAworFCaMbNGkqyszEpq6eSk+BL3OyB7LAfxpltbqRHeZN1KILMwyFELRzDqJb/pmX1r6j4xT+o9K9/Us0+P24AACAASURBVLniF3z/dQWqfPVPmtatxshOv+I0sgsBU/SJWTSa1E2OZO1Zy/39m7iXsJlHSSEKsZkZH8DdhC1cj3QjaY0ZmywNsOvXhuGtG9Cuzg9888U/qFbl31T51z+pWvELfqjwv3SpX5URTSsTYD2A9G1LuBzlQVrIEtLDV3M5yoeElWbc2e7I4bmD2W3Vg0THAURP08d7UHPWD26G7/BmbB7ZhNAJ7dhjrkOClS4nFwwm028qr+JW8XD7TLKjnMjPyRLd6H8g/4lHBAFBQBAQBASB8kJACM33TCmpBe7lk/vk7HXmmvtozjn149QCAy6tNOaCmynXPCcTP7MXe6Z3ZfvY5vgMrse6AfXwNmzC8SUmxNgN5bjnDB5ErWa3dR/CbYdweK09x7Ys4+wOd86GuBBoNRDnMZ2YPawNnRvVplqlr6j05X/zXcUvqFHlKzo2rcX4bo2x6PE7nhO6kLDClEvbl3N//0ayE7cg7XeenbyT7GM7kXYAundoM5kx6zjjZ0ugRR/sejXDuF0DejetR/0qVfj5u0rUrFyBpjW/Y2jHxrib9MJ7Ui+22Q3loNsUTm5yIHnjLI4HzufMtpXsmGvEjS2zObZ4JHss9Ng3qxcRFj1xMWjAEr1arOhZGz/DxoQYtSDSTIdIs47EztDjiGNfLqw2JjfUnvvBljyIWsyrJ/eE2HzPPCicCwKCgCAgCAgC5YWAEJrvmVKS0Hx99xI3/Sy54DKCxDm92GHWisipuhyeN5yjC0YQbdmTrePaEDjidzz7NWBFzzr4Dm9HtM1g9jmOIHGFOQ8i3NgzcyAhNkOJdbXgVPBSTgc7keRth++03gTYGuJnNxSniQMx02/F2M6/Yd6nLbOG98S4cyOWDO2M65iuBM7oywmf2dzZ50N2YjCPk8N5fHI3T8/GKvZFf5i8iweJwWTu28CF4IXsWzIebzN9PCf3Ypxufab2aoNF3/aY6jXFekB7NlgOYa+TKVELxrDTYQjRS4w45mNFso8VxwMcOBG0gKAZA7ngNZ2k5UYKoRk1rSt7rfuwdkhzXPrWx61PPQKGN2Pr2BbsNO1A5OTO7DTVYadpR8IntiZpXl9OOQ3g/KoBPIxzJf9Vwd7oohP9PTOjcC4ICAKCgCAgCJRxAkJovmcCKXb+uXqCy56TOO7Yn6AxTfEcVBevEc3YaqZHoHFH/I3asWWcDt5DmuHWpwELOtdk7aB27LQcSITdYM54zeTerpXsnjUQn0n9iHOdxtktC7m4bRmhc0fia9mLEIdRhC81Zc+yKeycb8qWWUYE2oxk3bTBLBzdhcAZQ9m9eByH3aZyK3o99xK2KETm0zN7eZoWT965g+SmxZN7ai+Pk3dwPyGA6ztXcsbLlkTn8Yru9o3TB+FnMZxNNiMJmm3MbqcpxDpP5aD7dGJcJxBs2YtNlnqc8LcmZaM1pwMdObZpJkFT+nDcaQwn1kwkYqou4RPbEm3Ri01GHXHt24D1Q5rgP6wpm41bEGTcihDT9uyapMv28e0UYzfDJrRmn0UnxS5CF1wH8+xUFG/evBYtm++ZF4VzQUAQEAQEAUGgrBMQQvM9U0hq0Xx2I410NxPFMj6+I5vj2Lkqdl1qsKzPr2wc05HN43UIHNeBFf0asli/DrO71MJjpA5+pt0Jsx1AkttUssKWE+EwFK9JBkQtmcRhr9mcC3Ei2HEIW+wHsGvBGHY7TyLWzZIYF3MilpmydZ4xoYtN2b5gAvFuVopxmbd3rCQ7IZAHSdvITtnB49MxPE1LJO/sIXLO7ONhSiQ5x6N4ciqa7MMh3Nm1igsbbTm5fgYxyyYT4zyDva627Fw2hZjVVux2NiVq8Wi2Ow5m66z+hM4bwslNs0jxt+Vs4ByS/O3YMFqH5AXDSfWcwF7r3kRM1iVsYhdCJ3TDqWcDnHs3wLVPXdYYNmDDqGasG/Y7m8d1wG9kC9YPbsS6gY3wGtyAHVLr5uyeXPefyetXz4XQfM+8KJwLAoKAICAICAJlnYAQmu+ZQpLQfJWXzUmP6QQbt8dtYCMcdGti2vQbHHRr4T6sFb5GHXAf8BsufX5lts5PzNSpxQrDtvhO1CPYwoBjq6dyJ9yZMNuBuJv0IMB+OHvdLDmxZTFhS8cR5DCYIDtDwhePZ7PjSILnjGTbgrFsl1o43axJ9HIkPXg513eu4m6MD4+OhpFzPIKck7vJOxvH49QEnp87zKOTMTw8tpucE3t4mZ7Ai7RD5CTv5Gr4Cs4GzOHURkcS1zlwaP1c9rhZEbbUjAD7IfjbGijE7h5nY+I9zEneaMMxf1tSAxxJ3uTAxrFdODp/GCfcjIi06kmIWWe2mXYhxLQ7C7v9wtzO1ZnbuSpOvWriMbQpzn0asGpgEzyGNlcwWdClOk7dfmD9oDrsNG1DyuLhvMy9L4Tme+ZF4VwQEAQEAUFAECjrBITQ/AMp9Cb/NVei1uE/riPL+zZgRvsfGP97Zaa3qYrr4BasHdkOt4FNWKxXl9k6NZndtT7OA1vjMaoLwdP7cNR5IplbFhI4pScrTbrjPtWArUtMOBy4iHBnM7YtGE3g7EFssh+Cr/0wfGwHErRgLLvXWBO/3oFzISu4EeHJ7T3ePDqxi5xTe3mUspd7RyK5kxzJpbgtnI8O4GbCLjITdnH7UASPT8Tx4vxR8s4lcjfej7RNM7kUtpSTmxZyyGsuu5ZPJXypGf52hmy07U3IgqHErZnEUV8rTgTaFRx9Z5HoO4sNozsS7ziQROeh7LLpSbB5F9aNbIHnyJYs6dEAx04/Mrfzj8zpXJWl+r+wakBTlhj8xtL+TZmr34BZ7asyV+c7XHpWx29EQ/Y5DOR5jnLXoD+QHuIRQUAQEAQEAUFAECibBITQ/APpIrVq3kvdj/80fdxGtsCq4/eYNK/MxFbfMq/Pb6wa1o7FPRsxR6c29u1rMKN9NWZ1/QVnw9YEmvdh//zRXPK1ZstUfdaZ9WT11L4EzjcizseR3R7WhLlOYdtCYzbPHsHm2aPwsR3Edicz4nzmkLrDnet7vUjftZ7so7u4I43BTEska384N/Zt43iwO7vWzCFy3UISAldxfPs6Todv4FbiDp6c3s/Dk7FkJ4eQtG4ypzbO5HyYKykBS9jjOp1t84wInmPItrmGhC0eRcJ6K45tmsvpoPkc87XliJcVhzxnsNqwJXsd+nNwyTDCrLqzdVo31gxrgUu/pizq+StWbb9jVrvvWdjlRxZ0/YmF3evg1K8pc/QbMLt7PSa3+oZZ7avg1LsWniMbcHr7KiTxLnEVf4KAICAICAKCgCDw9yEghOYfSEtJEL3IfUDUKnNcRzRlXs86TG71HcZNv2GWXh2cB7XEyaAJi3TrM7tDTRx71GdJ/6YsH9yKAPM+xM0fxbn1U9g6vSdrJ/bAaVx31s7oR/RaW+J8HAhfNZ2tyyeyZfE4wpaaEuQwkjjPmZwJXcnFPb7c2LeRS/sCeXBqPw/Tj3D3+H4u7w0ifZcX8V5LCF5ixW6PhRzatIoDvss5HOBK6o71ivGad49HcP/oVjKC53PMezJp2xw5u20Zh71mEbrQiJB5QwiZZ8huZxMOrLUm0W8uxwPncdjLmgOeU4lfM53l/Zqwb+4g9s0ZQIhFV7ZM0cVdmnHerwXzDRowvXUVrNt9z/zO1VnY/WcW6f/K/F4Nse9Wh6mtv8O8dSWF0HQZWA9f867k3L6qEJlCaP6BzCgeEQQEAUFAEBAEyjABITT/QOJIgkj6v3/1DJ5mXVnSryFT2nzP6EYVse5Si+UDW7K8XzMWd2/AvM51mNvzV2Z2qc3SAc3wndiDAwuNSHIZwzaLXqwYrcPc4e1wm9KTnW4WHPCbS+QaK8JcJrHDeRLhS0wInWvMqSAnru/14eq+AK7t9eOBNPYy7RCPzx7gTuIOzscEsj/AHd+FM1nvYEOw8yICls4jcr0bsYGeJGxbS+bhHTw4FUHe6Z3c3bOB036WnN1szfngpZzaPJfI5WOJcBpFrOsE4lZP4cA6a45tWUJS4Fz2rZEmC5kR6TKR5QN/J9q+Hztt9dkyRYdNpjqsNmzBkp6NsNf/heltv2VGu6rYd6zGvO51ma/fiPk9G2HbuRZTW32HectK2HX4DvfhDRXCOj//9R9IBfGIICAICAKCgCAgCJR1AkJo/oEUkoVmfn4+V5NjWGXUFhudmoz//Vsmta7Kwn7NcBrQgiW9GmOvU1sxGci6Qw0WGvyGr4kekTMHEuM4hDCrviwZ3AqLXg1xGt8J/zlGxPs6snudLbuczYhyMWO303j2OptxJWINmfs2cSMhmPtHdpJ3Ipo7R7aTFRfIuZ2+7Nvsy2b3lfi6LMPX2Rl/F1f8nF0IcltN0JpVeC6azQ5PZ67Eb+ZmjAd5B3y5GbWctEA70jcvIS14AfvXmLLbeQTxqycS5z6VI76OnNi2jARfO2I9p7Jr+RgC7IfiMrgZkTN7EjS5A4FmHdhk2gmPka1Z2LMBjvr1mdHxRyzaVMWmQ3Xm6DVgbs+GOOrVw6pDNcxbfMPUNpVZ2L0moXNH8SRbjM38A1lQPCIICAKCgCAgCJQLAkJo/olkkgSn1BqXGhvM3N51mdzmB0xbVGZW97rY69VTtODZdq7NjI4/IR2lyUJBU/uy07ofW6f1ZKftABwNfmWqXn3mjmiD54z+RKy2INxtKuHLJ7J7hRnRLuM5uNaCa1FruRu/lbtHI8g+Fs6Nvas5s9WJQ5tWELhiOVGBW9nhsxHPxYtYYmXFvKlTWWxhiau9PUHubvgsX8Iyaws2uczj0j5/bkat4ckRf27uciHVz4HTG+1I8ZpOzPKRxLqOJ3GDNUc3ziYpcB4HvG3YtWIc2xeOxM2kOysNf2eHVXf8JrTGf1x7vIzascqwJQt6N1SMw5S6yC3b/oBF2x8UwwYW9WmMfbfaTG1VWSE0bTp9y2oTXR5lXRHjMv9E/hOPCgKCgCAgCAgCZZ2AEJp/MoUksfnq1Uv2rpuPpWJSUAVMmldgavvvsOlaW/Fv1roK45v9i6ntf1DsqrN5Ujf8JugQMWsQjgb1MO1SG4chrXE160G462QiPK3Y5TqJ+LWWRC0fR7K3DedCXMiMCeTJiXjuH9rKmS0LSfBdyi4fTzZ7ehHovg4700kYGfRmbJ/eGPXqjenAgZgPMWTayOHMNBmDrYkRFqOHkBK6kYztq3h4wJ/sWG/ObLTmqMckkjwnk+Q5hUSP6ST52pKwwYL9G6yJWTuF4MXDCZg7HPt+jXE3bML2KbpsNumE75j2rB3RBucBzXDUa6AYhzlbt45CZErDBSTRKU0CcuhWB6sOPyqE5lLDJlxPPcqbN/lCaP7J/CceFwQEAUFAEBAEyjIBITT/ZOrI3egv8h6zaY4x09p9i0nLioxvWZGpnX5kSscfMG7+L8Y2rYhFp+qsG6/LhtFt8TPWIWrWIOb1rcf4Dj8ye0AL5hl1IGDBGEWLZvSqacS6TydxrSXJ6605uHYWlyK8uXtsLzf3bCR21Ux2rXHB1d6RhVYzMNTtjE7TRvRo3Yyh3ToxQKcdw3vo0q9jW3R+b4BO47oM7NQGI4PuLJwyhiOBrlwMdeXeXnfFDPQ9i4ew39mIE142pG1bTKKPDXs9JnPAZwaRbqb42A1i7YxBzOrZCI8RzQmz0GezSVc2jumEx7CWiqECkqC00/0Fh251FTPtpeEEc/TrK7rNbTpUw6J9Feb3aUBqfDjSsAOZ3Z9MAvG4ICAICAKCgCAgCJRRAkJofqCEkURT3qP7bLAZxuT23zK+VWUmtP6ayR2/w7hFBca3+JoZXWqy1kgHb6O2BJl2Jdp+MPP61sdE5wemdq+H1eCmuM3oR/hKc7YvNeHgBltOBs7h4OqpbHMczcmgZdxN2M6lUE9ivRdjZTwK43596N+hNY1+qESlL//Bz1W/pmW9GnRqUo8OjX6h/o9V+ObLf1Cj8he0b1ALg/bN6N3+dwJc55C+y51rYfNJdDcmzKEP0YuHkeJlw+XIlSRvdiDCbQJR7mYELxnDOpsBLDHqhGWXOqw1akWgiQ7eo1qzYURr3Ic0Y+nAZtjp1mJau6pYdPgR264/Y9OlFpYdq2HVuSbTW1dlTq/6nJRE5mtpKaP8D0ReeCMICAKCgCAgCAgCZZWAEJofMGUUYjPnARvnmTGlY1UmtqnEtC7VMNepyuT2VbHV/Zn1xp0JNu9KpK0B2y31sdWviUm36ph0rc3Uvo1YPFEXL8fhbHMyJdHPgZNB84h2NSNo9jAOeFiSGb2RKxHehG9YgvnYkfTt2pI2DX+iYY2q/Ov//sFX//j/qFetMo1qfaf4//qf/4+v/vlfVKtSkbYNaqDbvAG92zVj9Vwb0iI3kL7VgajFA9g2pzdRTlIY5hwPlMZmziTEdTRblo3GZ94QVkzvicOQZth0r8N649b4TWiF/7h2eI1uw2rD33Ea3Ao73ZpMaFkJ42b/YkrHH5nc7vuC//ZVsTdozIk9IWK9zA+Y34RXgoAgIAgIAoJAWScghOYHTCEhNIXQ/IDZSXglCAgCgoAgIAiUewJCaH7AJJTHHD5/+gTfeeOY2uVbZnSvofi36l4Dm+518RjVju3TuxBtq4/fxI5M61SVyT1+ZmzXGpj1rIPt0BY4Te6G/wIj9nhMZ/+6aYQtGkOArSGRi8dxYcdqLkb7sMl1DtPHj6KPbkua1P2eujWqUvnfX/LV//wXNat+TdVKX1Dzhwp8/83/KVo6v/u6AnWqfk2Tmt/Ru11zlllP5nCgE+e3ORCxsD+h8/qxfeFAti8eQvhyIyLdxhO4dAgbFw1ng8NQnCfpYdO/EdZ6tfEZ35IgszYFSxuNb8/qYU1ZMrAJll2qK4YJGDX9UnE061AZc50fmN2vMadjd6rGZYLYAegDZjvhlSAgCAgCgoAgUGYJCKH5EZJGEpy5jx/iPXsU1vo1sO5RHRu96tj1+hWvcToEm3dkz8yeeIxsyfRO1THX+xkT/bqY6tfFYuBvOBq1YrV1X7YvH8fWxSPY7GiIt8UgIpdM4Fz4Cm7uDyTQZQ6zp0+if7dO6LZpTpUvv6BShf/l119qUqtaJSpV/C++r/Q/1KnxHTWqVkISmrV+rEy39k0Z3LMjTjYTidtgT9pmK/YtM2S7Y18CHXqz0aE33na9CFxgyDqHfnjPG4bnzMEsnaCLpUEjpnSqxnqjZoRO74q/STsCJujgPrw5ywwbM6NbDczaV1H9W+r8yMIBrUjZt105LlMIzI+Q3YSXgoAgIAgIAoJAmSUghOZHShq5G917jjG2Pasxq2ddHPv9xqbJXQme0oU9tr1xH9YSy641sOjdgEkGDTDV/wWLAY2wG9WcxWad8V84nPWzDFhnY4C39SAinUy5sHstV6LXE+7miLvDTEwGD6BVw7o0/KUm9Wr9yPeVKvDdN1/wdYX/pFLF/6Rq5a+oX7s6rZs2pG71KnRt2QBrk6GsnTOJ3a5mHFtnyoGVowmfP6BAaDr2wsOyCxsd+rPapjc+80ewxmYgC8Z0wlyvPhPb/oDHsCZsndwVn7Ht8R/XCffhzXAa/Bs2+j9j2a0G07tWw0L3J8Xi7Ud3bOJ1/kuxjNFHymfCW0FAEBAEBAFBoCwTEELzI6WO3I3+LPcRQYsnY9+7LvP7Nma7ZW8ibPoQZW2A64DGzNCtgXX/RkzqXY8pfRtg3qces41a4TC2DV5zhrDOvj8b7Aay0X44cR42ZB7w53yEO9Eec9jiPI/FMybTX68jP1T+ih+qVOS7ShX4d4X/ouJX/4+vK/4n31T8H36qVpnvK31J419+ZFy/biydZoyvowm7ncayb/lQDq42JnTeQLYuGIjPbD3W2nTB13EA7jZ9WTd7MCumG2A/rDVmunUwafsDa0e0wM+4A+tHtmXdsNasGvY7SwY1wqp7TSy718RKtzZW3WoRF+TB61cFIlPiIf4EAUFAEBAEBAFB4PMiIITmR05vSWA9f5pLwPwJuA5uQdTMgUTaGLBtSjdc+jXEvm897Ee0YKpBA6b2q8+0Ab8ya0Rz7Ea2YPkUPfwWjMLLYRghi0y4ErWeGzHenAlzIdzVFo+Zk3CYOIqR/XvQ9NeafK9oyfwfKnz1DypU+C/+VfG/+b8v/5MKFf+Laj9UQLddE8wM+zBrZB9WTe3PVsfBxCwbTlqQHftWTGDb4mFsmN0NH4eeuE7vgpt1b8Vs86Vm3bAa3AzzXg2Y0KEqboa/423Uhg2jWuE1shVrRrVkUb8GzOj0I9M6VMW2Y00i1y1VLGQvBOZHzmDCe0FAEBAEBAFBoAwTEELzEySOJLYeZl3FzViHcNs+RM3qqxCaTgZ1cR3bnrlj2mIzqCnmfeoyY/Bvin9JaEqCM2DxGLY4mbB/nR234vy4EuHBkY1z2e1mT9Aia+yNBzOshw6dWzWief2a/FjlX1SuVIEKX31BxQpfUOmbL/nxu4r8+su3GHRpiY2RIcsmjyBw7nhC540idvkYLoUt4FzwHEKWDMfLoTueNl1YPkUHd9s+OE3uiqNRO+yGt2LqgEZM0KnGskG/snZEU9wNG+E1ugXrjdrgPPA3LNtVxbLddwQumMiL508/AVkRhCAgCAgCgoAgIAiUZQJCaH6K1JH2RH/zhsQtqwmz6Un07P5snNCeefo18bcZwNIJOswY+DszBjdmar96WAysz8zhjbEZ2oh19oMIXzWFSDdLLkWv53jAEo5unE+MhwNrrcfiaDwI4366tGpUm19r/kCN77+hetUqihno335TgWrf/5taP35NvVqV0GvXiEkDurHc1BC/WWMJXzyOqCWjOL5R2g1oPlsXDWXTwj64TmuH81QdXKZ3Y/749swZ04GZQ1syY0hzxnX5iSX9GuAxojFrhvyK75gWeI1ui/OAhsxo/z2rTfsqFq4XLZmfImOJMAQBQUAQEAQEgbJNQAjNT5A+kuiS/nMfZhG9dAxh1t1ZNawRc3r+xDbH4Syb0Blrw2ZYD2nCtP51mNa/FjMM6+A4pikrLPTY5mxKnPdsrsf7kRG5ljMhK4hYOYOABebMMRnGYN3W/N7gJxr8Up3a1apS84cq/PT919SsWokaVf9N3VrfUrv617RuVJMphj3wtBlHoKMpu1eYc2jDdE4HOnAtegXhLkZsnNcPN2tdlpl3ZIFJG+Yat2X+uE4sHN8Fq0FNMe1Wg8W9G7BmZBM8RjbC3bAe68c0Y3Hf2riMasO9m5fExJ9PkKdEEIKAICAICAKCQHkgIITmJ0glWWhK2y6ejw3E16Q1LoPq4jqsCcGOw1gzvTfzjHVwGN0K6yENsRj4M1ZDCoTmggnt2OI0gQT/eVze50PajtXEes5i87wJrJ89kWlDDRjQvT3NG9ekUd0f+anq14r/erWr8lv9n6j/83fUqVlZcWzbpA5j+3RikdkgPGcMI2ThWPatNiPJ14rz4QuJXmOK3/zBuEzrhNPkTiw21VG0aEq7FS0y6cqM/o2Yrl8LO72fcBn0K2uG/obnkAasHFILe73KnE4IF/uXf4L8JIIQBAQBQUAQEATKCwEhND9hSkmC8/G96/iad2VB72rssB+Av21fvGcOwnOmIfPHd2DmiKZYD22Iw5jfsR3WEElo+i8cwz6v2ZwMW0m0uw3rrAzxcxjLKquxzBg9CP0OzWlS/yfq1qhCvZrfUfO7itSr+S11a1Smbs0q1KlZRdGq2b7FrwzX78CqmePwsjdivdUA/Gf1J2zRcA56TyfUeQy+cwfhZqXH0kmdFJORFkzQYdHErsw17ojVgF+x1KuOle73zNGrgUv/+qwb9jtrh/6Gy4RWiklPnxCnCEoQEAQEAUFAEBAEyjgBITQ/YQIpWjbzX7PH0x7X4Y2IXDCETTP7sHnOSHwcRrDCoheSsHMc0wb7Uc2ZN64tMwY3wGfOaGK95nAu0oN4n7lsd56Ml50Ra2dPxmpUPwx129Ol1W80r/8TjWv/wK81qvB9hX9QteJ/06R+dRrVr8Zv9arRunFtRvfVZfkMYzY4jiVowXhCFo5h90oTkjbbEbpqHOsd+rJkUltcpndVCM1FE3VZaNJFsbbnjP51maZbFUudb7Dp9C2Lev+smIG+YvBvxPjNJz9fLGH0CbOTCEoQEAQEAUFAECjzBITQ/IRJJHehXz64nbTAeUQuHorPNF38Zw3Ax24ontb9WGamy3IzXRyMWitaOGcNb87GeWPZ7TGTE9tXsHe9PRsXjGWlpSGLJg7EZlQfDLu0olWDGrRsWIPm9X+k2jf/TY0qX1Dtm3/w03f/y+8Nq9O0UQ0a1/mekb27YD3agAUm+riaG+A1cyDbl44m3seCba5jWGHZDdfp3Vhm3hWnSd1ZMqEzi006Yju4PtP0qmLStgITmv0fM3QqM0u3Ksv6N2DpgPrczDguxmZ+wrwkghIEBAFBQBAQBMoDASE0P2EqSUIz/9VLslNjuRm1nl2O/Vg3sT0bLXrhN3MQa6b3YuVkPZwmdGaeUQeWTtTFaZIeKyz6smuNDUnBy0ncspQVVv1ZZTUE12nDsTTUw7BTM5rXq0qr36pT76eKNKr9DV3b1KNTyzr8+vM31K1ZkWaNfqRJve8Z3LU1tka9cLYYyPzxXVk8XoeIlSbEeU1ny/LRLDPvzMpp+iwy6YLzpB4sGdcBO8OGmHWtzMS2FRjz+/8wuX0VpneuhE3X75nfuya+VgN4+eKZEJqfMC+JoAQBQUAQEAQEgfJAQAjNT5hKktB88SiLW4e2cT5yBXHLR7FxUns8x7dnvXkX1s7owQqzLopZ6EvGdsTFrBvLJ3XDzaYvoetnkRTqwvHtroS6TMV7thGOxj0Z268j3VrXoUmdyvzeoAqNalege5ta9NGpSx+dOvRsU5uW9b6heb1KNP75G3R/r8n43q2YO16f1TaD8bYbzBG/mez3tsRn3hCWmuniNs0At6m9WTGpB26TejDHsCk2+nWZ1qUakzt+h3WPWiwa1gjLLt9ieHTgYAAAIABJREFU2+3fJEX5frYiMy8vj9TUVPEvGIg8IPKAyAMiD4g8oCUPjN13nP+IOKb4l0Tnx/r7j4/lseSvHAHpuD3xGMeOla3/5ORkpP+zZ85wLy2By3vXcS12Lee2zCN8Th82WuiwamIb1kzvxgabPqyb0RfP6X3wnNEXh1GtWGnZm8gNs0kOceZowGJiNswmYKkZ9uO6M7hHU5o3+Ibm/z975wGX1XX/fzRtkqakabrStP+kaVLbpFlNjbGOuHGhuFAERIYgKCIoCrJB9hAEVIaA7D1kD0GWDBEFBFRUUEQlbo3xZxpT3v/X8zC8IKCiMWqur9fjfXie59x7zvd8zve87/eM+8/fMnX0OyhM+BvKcn9HVW4EylPfZfmMD1CaPIIZo/7M5++9yvgP/sDSiR9ju2IOfmYqJLisYH+EOYVB6/A0nI7Lajn8zZbgZTQH3/UK+KyZheOy/2A2559YzvsQC4V/4rh0JDv0JrHTcDpOGiPZV5grLd/TZvcnkZ/k5GSGy8iIL9EGogZEDYgaEDUgaqAfDQzbmdzDac8FaA5XVH9KK3oYFut1aKtIoXVPCKfzw7m4N4YjcW6kuigTv3kBoRbzibJVJsJahUibZQRKNnPXm4yb3jRSt5tSFetKUYAFmb4b8TFVwnDBKKZ8/AYTPvwDUz59DcUpf2b57HfQnvsWatN+jfacP7N6wV/RmPlHlKf8AbmRv2TsB79g/n/+gsGCL/A0Wki88wqKAgzJ9zfEx3g2200XEWyjSpCVMj5Gc/GQ7KGpMprNS0birPIFjks/x3vFRKJMFEhxVMVi9QJeGP7CU2rzJwGAwxguI75EG4gaEDUgakDUgKiB/jQggmY/9P1DRKheGPYCcYEuXDqQzpm9YZzMCuDs3nBOZQdwOH4zGW5qhG2SJ3jTXILNFxFqpcxO00VsXTMTn7VzyfI3pzzCjqJAE3Z7rsV9zVxWTv8nkz/4DTM+fYOZ/3oRpWnD0JT/BcunvYLSmOEojf05K2f9Aa1pv2bJuBeZ9elwxv3jZeRH/hn1GR/hpDeHMCsV9njrkbdVh21GM/DbuIidJovwN56HZPjeSWUMbsu/xF5pFJ6aX+KpOZ5gI3libRaT7rmCL7/4+CcMmRKQFR2LaANRA6IGRA2IGhA1MJAGRNB8QqD5sxd+TnqEF20lsRxP9+Hobi+as7bTnOFFbaQlhVt1iLNcxM71swjcqECIqSKBGxaw3VAeP+MFFIVvZl+4JUWBGwm1Xo6t5hS0poxg/N9fZsqHLzJvtAxLJ8ugOlUGxTHDWTByOItHy7Lw85fRnPp71Ke8xsIxv2DCB79k0gevoTb9QwwWfYHPurlkeGiSvWU5getn4GeowA4DefwN5+CuMREPjYn46k7Hc8VEfFdOZMeqKURbLCR682Ji3dX5y1tviqApwqYI3KIGRA2IGhA1IGqgXw2IoPmEQPOlF18iP8mL5oIAjiY7URVqxuEoG47EWnMw2JhiL22SrBQJNJxBoNFsAgzkCTaeLwW+aLvlVMY6krVNnxQ3bbYZzWPD4s9RGf8mUz58iSkfD0N5sgxaM2VYOvYFFn8hi/LY36HwySss+PdrqE38I8sm/hL5z4Yx8q3hTP7nr5k7+k+sWjASj7WziHVQJtlxCbs2zMBv1WwCDeYSsm4+QZJFQbpy0pef/nR8dMexc900EjYvId5+ESE2yrz2qqwImqJz6de5DHR3K34uRj5EDYgaEDXw09GACJpPCDRf+9WrFGb4cizDkwNhG6gKNqZulwUno6056GdAvrMqKRaLiTSeS/DaGYSsnUXI+vnsMllMvKMOhTs3EmmnyI51s3DWmYLW9HeR++wXTH3/Z8h9KMOK2T9Hb86vUBw9DMUvXmbpmNdZOuZ3LB37e5ZO/B1as99k3ucv8O8/DOc/f/kl0z97DaUv/yR9frmvwSzCTBUIMprFrrULCF23iHgrVYKMZuOrM4Htul+yY/U4tup+QajZbGLsl5DoupQtGxR58Wc/E0FTBE0RNEUNiBoQNSBqQNRAvxoQQfMJgeZvf/0aBVletORvpy7GnMoAI/ZvX0eJhw55DirkOiiRZadMivViIkzmErpudtdcyGWke64h23ctO03nYbzgQ5Qm/4Vx77/CP//4M6b84yUUR7/IaoU/sGziiyz5z0ssHfsqS/7zGgv+LYvG5LfRX/gBqxe+Kx1Cn/TOz6SwOe7dl5n+0S/RnvYOG+b9HVulj9iuN5kYU1WSbTRI2ayOn/40dqwcz3bt0WzT/hxf3dHEWs8nyUmFFJfFmOvIM3yY5K7sSSy6eVqv8dO5KxUjEGJdixoQNSBqQNTAw2pABM0nBEkv/vxFkmJ8aCuK42S6A0fjbTkaYcOR0E0c2LGGYvfl5DkuI9t5GbFW84g2VSB04xwS7dXI8TUid/sGYh208d24gClj/sCIN4Yz8u+/YO4XL7J84i/RmPJblMe9isr4X6M+6Q/SiOaiz3+F0YJPWLf0U4yXfYje7DdZ+PkLzPjwRSb+7SXGvj0MvZnvsXX1JDx1xhKybjbJVpok2miQYKnCtpUT8V85Bj/tUWxd/iE79ccTZzWfVCdVMtyXsFJpMsOGPa0A+KTyJTqdh3U64u9FzYgaEDUgauCnowERNJ8QaEqifpvWa3E0z5syv5Xs26LOwQB9Du7Qp9Jbh0zrReQ4apDtok6ygyIp5guIM19IqosWhQEm5AWYkuRlQLDNMux1J6M88Tcsm/Aqyye+xsrpv0d94q9Rn/h7NCf9CbVxb7Lki9+iPfM9jJd9jumKkWzQ+gjDpe+ybMLLLP5cBqV/y6Av9wb+htMJ36RIgvVy0uw0SbFQI3HjYoJXT8VP+wv8tUeyQ/Nf+Gh8QoSZHAmbFUh2mE+O+xKWzh2HjHSo4ElB3dN4nZ+OsxA7BrGuRQ2IGhA1IGrgYTUgguYTBM1RIz9gf64J1VEGFLgtJcd+AVk2C0izmEvCBjmy7JeR66FBppsGiRaKxFkrUei/geJgS/YGWxC/ZRXbrZRxNZrKpmXvYrj49+jPe5OVs/6Mzoy3WSH3NssnvYXquDdQm/BHjJU+Y5PGaGz0xmCz6t9Y6X6ImdpfMVP5K7bL3sV39RgiTBcTtUmVJFt10uy0SN6kTKTBLAK0x+K34nN81D9hm9a/2K79b2KsZ7PbWZFkh4VUBeuzbOGkrvkYTyMAPqk8iU7nYZ2O+HtRM6IGRA2IGvjpaEAEzScImpIFQfFRWtTuNqZ8uzqZtrOJM55MkokcUYYTSbdTJMdVg1xPPZKslEly0GB/tCMVkfYU7rKSgqa3jRKuG2Zhs+ILDBa9z3K5P7Nyzgh05Eewcs4HaEz/Gyrj32Dt/L9jqfkfbFaOx8VgEo5rRrN51b9wXv1vPA3GELBuMtGmc4k1W0iCpSqp9ivIdNAmdoMigToTCdAZja/mJ/hof0aA/hgC1owlzkaeNNclZHuociTeAtUFE0XQFCd/9zv5W+xEfjqdiFjXYl2LGhA1MJgGRNB8gqD5wvDhuDkqczTPmtqQNWRbKxC/bhIp1vOI3SBHmoU8e9w1yHLXIs1dk9JdFtQle1MZ7UpegAXxrvr42Sjjum4Stlr/Yc3CD9GSAKbip6xe9Cmr53+M7qwRrJj2F0xVRuKoOwl3g5m4G07Dde1YXAxG4WHwH/wNv2TX+unEmklWl6uQunkFec5ryLLRJmrtbHzUPsFH7SN81T8leM0UwkxmEGOrQJKjIplbllESuIrGVHuMtRfy8+HiqvPBGpj4neiARQ2IGhA1IGrgp6wBETSfIGhKhKatPoOmXCcaItZR6LyITEt5sp2WkGY1n3TbheS4aZK/bS0lIeY0pvtQk7yVyhhXsneYSkEz0FoF17VTsNMej57C+6xa8An6SqNZq/Q5axX/xeo572O04EPsVozHfe1MvNbPwX3tNFwNJuJhNBEvoy8JMp5GpJkCCdZK7LZTJ9d1NXtc1pBmrkqQ7kS2qn0kjWiGrJ5ElLE8CRYKZLosJd1NmWxPNcpDDGlK20JtlhNKS8bz4gviIyh/yk5ELLvYiYoaEDUgakDUwEAaEEHziYKmDJPGfUZdhiVHoowpdF5CsetS8lyVybBZyG6bhWS4aVIRYUdtkjfHcgKpS/elPMqZvcHWJHoYEGKzHHdDOcy1vmTl3A9ZvehzDFW+xEh5DKvmfSQFTdOlI3HRl8NznTzbTOfjvUEe7w1z8TOfR7CFAnG2iqTaq5DhpE6260r2uOuT7ahNvPF8/FaMYbvOKEIMphJqKFmFrkjs+pkkWyiQ5bGMPG8N6mLNackO4GxFFFX5VuhqyvHSiy/+RLc5Ep3LQM5F/FzUhqgBUQOiBkQNiKD5hEHz3bf/zIEUKxrC11C8VYlqf20Ktiwn1W4pqa4ryNhqwOHUbZzaG09jZhAVcW7sDbUha8cGEjx0CbJazBbDmZirjUZP4SNMlk/CetVcrLSnYao6GoP5H2O5fCweBrPwMprLNpOF+JstYZf1MkJtlhK9WZl0Rw1yXVeS72lAofd68rcYkum4ggTTRQToTiJAfzJBhtMIMZxKqMGXJJnJk2W3iHxnFUp3aHMkZxtniqK5VJXGlYPJtJZvJcrXiClj/sXLL/3UgFN0ImJHImpA1ICoAVEDogYG0oAImk8YNH/7+msUxW2ibtdqyvw0OBS2ngJfPVKcNEnxXE1OoAXH8sNpLYrnaG4QZbHO5AeZk7J1LeH2y9ixaQFu+tMxXjySDUqfs1lXDmvdmdjqyLFJdTTrFn+Gvc5ktqydzQ7TRezYpEiAhRIRtsuJcdAg3kmDTA898rwNyd26jnwfY/K2GpHvuYYkS2XC183GW3M0/npjCdIfT4ThRBJMZ5BqOZcc56UcjLKktTCWi5UZXN6fzfVDedw8nM9/D6dzqzqC3dus+d1vXv8JRTdF5zKQcxE/F7UhakDUgKgBUQMiaD5h0PzNa6+SF2pIXfAqDoWupSbGgnw/I5LdV5O4ZQ37Yt04uieSuvRA9kU7UxRhS8a29UQ5rSDISokdpgtx05/F2nmfYrV8HJt1JmO9YjKblo9j49JRbFQehcPKKWxdp4DfJkV2WqsQbK1KpJ0GKW56ZPkYkumzjhzf9RT6b6I0yJIif1OKdhiT6qRBhPFsPFQ+ZvuKzwnUHSUFzRjjqey2mkdZoDH1aVs5WxTDudJELu1P43JVBl/XZXGlLIybJdv5pjoaN9NV/Hz4T2XepuhExI5E1ICoAVEDogZEDQykARE0nzBo/upVWdKDdDkcsorDcZYciNtMXsB6Urfqk7vTnBMF4TRmh3IwaQvFYTbk+G+QAmio3XICLZewzWQubmtmsnbev9m8Qg4nvVlYaUzEcvl4Ni75HAu1cbiunsG2jQsJsVElxE6NSEctElx0SfVYRaa3Adm+xuzxM6U02IqKsM2UhdhQuN1YOqQeuHoCvpoj8dH4jG1an7Fz1ViSrBTI99alJtGTk/khnN67i+Y8f87ui6G1PJb2qjS+PpDH12VR3NgfxtminYz7/OOfSFRTdC4DORfxc1EbogZEDYgaEDUgguYTBs1XX3mFpO3aNIQaUr/bhYo4B7IDNpC6bS0HkrZwNDeQAwlb2LPTjCz/jSR4rJaCYoDFYvzN57N1/XSc9SZhrDhSCpnuBgps1pbDWn2C9DPHldNwXzNbGs0MsV1GhJMWEQ4aJLrqkeyhS9Z2Iwp2WlCyy4ayMDvKQ+0oDjQj32cViXaL2Gkwns2LR2A+923cl39GmNkCMrxWUxG5mSNp3pzK38mpPQEczfCkrTSapsJdtFUkcaUqj6uVu7lRuosb+wLYE2zCb1//9U8ANkUnInYkogZEDYgaEDUgamAgDYig+YRB85WXXibGW4PDUcbUZfpQmehObrAFBeE2HMsL4mCKJ9mBG0n3XUe8+ypiXHQItVMlyFoRX5NZbDGahN2K0dhqTsBr3QIkoOmqPwdbzUmYKI3CQWdq17D5YumQeZi9hhRU4521Sd6iR3aAMXnBFuQHmrHX34y9gebs9TMlx3M1cZaLcVH9hE1z/4qN4vtEmS8gx0ufqvDN1Cd5cDBuM03pHpzI3MLxbB9O5u/i5L5ImgujaK9K5avKDK4XhnK90JfrJTvwttHgF8/9anTRuQzkXMTPRW2IGhA1IGpA1IAImk8YNF/8+c8J9lbjULwl1Zk+VKV4kb/LirpUPxozgigItibTb5108U+sqw6RTlqEbpYsAlLAa70cbmsmYLl8JC6r5PA0WoDXuoXSl92KaZgqj8ZGcwI+RnMJMlMizEqViM3q7LLtHD5P8lxDbsAm8oMs2BtkRUmQNaXB1uz1MyF3qz6xFouwX/JPKWj6rppMqpMmBZ4G1ERs5kC4NQcjLKhPcKBFApm5/rQWR3O6NI6W4nhO7UvkbMVurhQFcW2PJ1f2+nClLABtlVm8MGz4cxzZFJ2I2JGIGhA1IGpA1ICogYE0IILmEwZNydOBvN00OZzpSVX6Nvan+rA/WRIdjOVg4lYKgqzYs9NEugAozk0XyfB3oIUS20zm4bV+Bo66X2Km8rl0QZAkmtkNmvZa09i4+HOsl49ji/5MdpouJtx6GeF2yzsjmu6ryNi+QQqae0OsyA+0oDTYRjpPsyhgI4n2avitnob3irG4LR9J6Ma5ZDhqkeO6kr3bDCkJMKYyxJTDCU605AXQVhpJW1kiLSWJnC5P5ez+LM5VZXChLJrrxQFcKdrO9YpgWvduY+znH4mgKT6qUnxUpagBUQOiBkQN/AQ1IILmEwbN4TIyGOjOo6EwhPr8aI4WJ9GyL42GnFAKdlmS7beRFG8DEjz0CLZRZet6BYKslrHdZCFeRjOxVh+DreZEXPVm42W0EG9jRbYYzsdZewabFo/CXDJ8rvElgSaKhFqqEGqtSoSDJrGuuqT6GJGxzVj6koBmYYAFxTvNKfQ3JmuLLkGGCniqjWXn6snEbVpImt1y8tx0KA1YT1nQRvaHWVEd60RjxnYacwI5tS+B5rI0zhzYw6nKbM4dyuer6gwulYRwrTSAm/vD+LY2lZIEd/7fG3/ocjAyzxl0inexA93Fip+L2hA1IGpA1ICoARE0fwTQnDF1HCerc2k9WEJL5R4O74kiP8qGtG2G0nmZkhXmklXjO0wVCbFZRoiNCp5GM3FeNRlrzS87FwGtnoOH/lzc9OewZY0CHqvksVUdh5niSKyVR+NrOJdg86UEWyoTaqdGnNtK4t1Xk+ChT5zbanZ7GpDlbUSmz1oSnNUIWj+PrdrT8NWaRPiaacSZzid9syoFW3QoCzKlOtaB2pQtHM7Yxok9IZwqjuV0aQJnylJo259NS0UmZw7uof1gFlf3RfJ1eSS3yiP59nAOt2oTiPddz69/9epzBpkSaH4MTkQ9mXa6/rUno973nCM08c6p4dTV23RIf/Y/vr3VQNi8tx7P9fte76n++33kTR0wmdWn7AIb3ql2572HKcOjpB3wOrokt9/prNQ71bi/9xh0MuC1HuXcz0o+H7yM77lX02n5O7Qn695tIz9IPT94vh6Lr/hBNPC4yjAJ9+qbXY7sDMnq7921/WPP94+h2/dQTz7TVb6bVLtP+gHL97jq5Ok4jwiaPwJovvP2Wxzdl0lrdQEnilOo3r2D7EAzKWSG26uzU7Jxur0GYZuXS5/q427QHckch/OqGXitnc+W1XNwXTkTB42puOjMxENPHgf1SWxWG4f10i9wXzmNYHPJHppqhNtpSCFTEtGMc9EjwmGFdO5mjKM6Sa6axNotxU+yUl1/NmHr5hG3fg4Jm+aTbq9Kmf96qqMcOBDvQV2GL017gjm5N5LTRbHSV2txHK2lKbSUJtNWncVXBzK4Wh7NpbJIbh5I4HpNKt8cSuF2eQwOJsr87IXnbb7mY2jIgg6Qe0BzOo4VV7oAs8vHSQ7flGD11mO49mPvAH6oPMnynrwZkZVnud3RTycmsKEImg9TBz9Gh/0w+Xv434qg+fA2ezwQLILm47Hjj1V/P9x1RdD8EUDzt795nfwod+ry/Dm4243iMEsyvddKh8vj3XWJctJiu8ki6WMkJavLJavJbTQmSOdlekrmZeorsEV3Nh4rZ+GkMRVHCWxqTcdZawpOkmF17Sl46E0n0HQxAZuWEumoQ5TTSpI817Lby5AYF12inFcS7aJBkqsasVbKhG5cRLS5MomWKiSZzifOdB7ZLurs22nKoQQPDmcEcCRnJyf2hHNijwQ0Y6Sg2VwYTWthHGfKkmmr3M2FylS+qoimfX8Mlw/Ec/1wDl9XJ3G7JpWL5SHMnzWW4cMkgn5ehtAfQ+MUQNI9oDnej8bvuwDzzjkqIn1wd3fH292ASc8MJD4GG8ncpxMT2PChQXNxMLXt7bS3t9OWY8U7j8WuzwrAPSv5fHANiaD54LZ6vGB0nzb6WNpVd9l+DN2KEc2h6kUEzR8BeN584w/kx9iwZ9d6Ur21iXNUJdxiEUHmivium4O95gQ2LvmMDYv/LX36j7P2NDxWzWargQI+a+exzXABnnqzcVSfhKvmFBzVJ+KiNQX3ldNxWymHt4E8O9bPZ5vxfHZZLydsszZJnkZEOa2SHqMdVxLnvpo49xXEO6oSab6UGAsV0px1SLZRJcFsIekuWuzdYUxZ+GYqY1ypSvTiaG4orUUJNOdHcWKvZFujGOmKc8kjKc/tS6StLIkLFemcKo7h4sFkrtRkcqU+j+uVcVyviOKbQ8kcy3Ll80//1jXk8DzAZrfje4SjAJLuAU3Bd9/XevPZY3XWj5DnJ56P+3RiAjs9NGj+IGX5MTrCodTns5LPBy+bCJoPbquhgkP/6e7TRh9rO/sxdCuCZv/1fn+9iaD5I4DmByPeozrbl4MpzqRuW0mYrSJ+xjPYsmoKjprj2az2JZuXT8B5xRRcdeTYqq+A1+q50tdWfclxtjR6uXnZeOxUxuGsOQV3nRlSCN2xcTHbTRTZvmEhfiZL2GWtToitJomekvmfa4l3XUO4vWQTd03inDWI2axKjNUy0pxXkummR6q9BpmSBUA7LaiKcedgynb2J3izL3oLjTlhHMuOojFjJ017QqWgebokkTPFsbQVx9JSEMmZkiTOlCRw6UAaN+oKuNZUyvWq3VwtDuJyZQS3qqPYF23J2//vjeckqnn/RnbfximApMFA8+kAqMdQ3iF1OPfpxAQ2fDrs9GN0hEOpm2clnw9eNhE0H9xW9/VND9VW79NGH+pc9yvDj6FbETSHqhcRNH8E0Jw2YRzn9mdzYk8wB5I9yQsyJcFVk6BNivitXyAFS0nEUvLaojMTH4P5eOjOln7uvWauFDId1Cdio/Ql9mpT8NSbi6v2LILMlxNio0WwnSaBVmr4W6gSYCF5DKUWce76RLvoEee2ikhHTQJMFxFptZRoKyUSbDWlkJmzRZ8st1WUBlpwINaTmmR/6tNCqE4IkG6/JJmHebp0N0eydtCY4c2JvABO5gXRnL+L47lBHMsJpGWvBDbj+ao8g2s1e/i6+SC3Gkq5sjeUqxVh3KhK4Mb+eNJ3mfLG73/zHMDm/RziA3wvgKQe0BR+Jpia2fn2wSaiyyrH0tq5eoiOC+novd5fXkZiUnCp6wrXqHDoPcFddpQW7oklNLRc4OYdycnucPPiKRpKEnDXGIts387jPXequ9bA9JSl128e3lnfBYe+hhAs9hDYSwKaIyT5Tt5Pi3QBVQd3bl6guToNb93x9+a5T9q7C4kEnZl07uynKDkmUN7U3mmLOze52LyfZHctRsn2ta0gbd/FQLLyOJZf6pp328Gd83lYT+6zuKmXzYTnlmWEkgMx+dU0nfmKa7f/Bx23udZ+lpaGEhL7zYswfd/3ffI5Yiwa7skcaLnCbWl1S8p4gHRvvX7KKDnXUPIjuOZD27Ur/+/NwyQ4l9ouXXbWbwZ+hnKMGPJiIMk8YFOCc2touXiTO0h0c4kzTeUD2FUAVpI6HqWJT3GzVBsdt6/QciASo1GvD7JgRNgWJPOORzBCyYnE8mO035Q0IklbO8mBZHc0Rr05wHkeNs/d9f+40nXmsTpjB4aTZg6+GEh2PLreu6loOtup2x77VpMfboXCe7IDlLE7z8KjQEMS2z+0biXneh95kyBya1u42G3vS2doKk/s37fJCOurjw/u8SESn6TXR0cSG7VQmxuI4aQHbefCsj7770XQ/BFAU1dtKdcbSmgrieN0aTy1u7eT47eJRGc9Iqw1CdiwFF/9uVLQdNOaivcaBXwM5uGlL892w4W4aE3FXm0CtsoTpXM0t61ZhOXSiQRaqBPupEewrRYBFsvwN1fF30yVQAvJFkcriHbRJsJRg2BLJbzWzMTfaA6xFspkOa2kcNt6Svw2Uuy3kepIF+pStlO3O5BjmeEczQjlSGYoTQUxnNwbyqFEe2qTrDmUYEdtkjON6T4cydxO054gmoujad2XwIWKNC5W5XD9eDX/d6Kam4fyuFQSzPX90VypTuB6ZSzmaxc/B0Poj8EJ9Dgp6IEz4Wd9+Yo+Tm4gKJFdRnjzt52pO86Srid5/nyf/L5pRsGN/3X+5lY5Dh91O3tZRmiE0nCze4LoPZmAjus0BOswQnjOpwA0vz9eTvH5rnL3zfadVtKNxvS2g8DWvaOhgs6svZjI/Lau1cx9T/ot59I38r7QDjKCtL1A8zM0Y4/zXdcpOm7W4q80ond+ep1HWF9vMdk6j/NS4O+bh+6/v+NKuQdy94Cv8DzC94J8ft9MafHDlHGo+RFc86HtOozhI/SJbLpx7wI5iQnutFFc2kynagU3IhKbDljPEntIypJNqwTc+/33PTcbQtEY0d0+JGmEoHmc0oqLvfLUcSUHozeFtu77Xggu59gbWThA3XZw51w6Ru8Lrz3UPD9KOllG6EbR1K9PkNww7af0+K0u6/VZsCe7GO8DlwZoP5IkD3vDJdDQQ+t2GMNlZ2Gdc6rzZqq/+u4irp8+AAAgAElEQVTPtz0gaH5VWUR9vzaCjpt1BGt89oDtva9ent2/RdD8EUDTxcqYq3WFtBZJnqwTS32aH/k7rUjbYkSU7Qq2rV2A1yp5XDSm4rFypvS9zxoJeM7EV38eLhrTcFg+GRuliTiqTcDPcDGb1WZgoTqJAEt1AiyWs8NUha2GC/FZp4jvBkUCzJfiZ6aIv5ki7nrTcNYcz06jeSTZqpO/xYBivw2U7dxEbaQDB6OcOJzoRW2SLzVx7hyKdaYuyYXj6Z5UhW3kYOhaaqLNOBRrQ12yK8cyfTmatYPmwlBay5Noq0jm0n4JaGZx5Wgl149V8k1TJdcro7hRFcOlihhuVaVwKM2NP/xGcsf/LM/VfAyNX9AB9oDme5NYrK6OukMB3fHG7xvD0ZF8pq6C/MiBIhzC/LyJnF99F9R8z5WcjfypD8T8yaSAG1JH+z9uFJj1fC+rsJ3aHmf5Hdeaion188Td3Z/Y4iaudcNOxxUOuM+7GyX8AUBTdqQ8y9TXE97Y3Ym1U+Cgg7r6MhZP6oI0oQ2l/dZNWivTCfZ2x90/ldqL3eDZwXeN/sgJ7SBIOyBofn+HOx3/4/b5g2QESxZkBZJSe+Fux/m/owRPF9aJoCPsAc23mGxTyMWuKDN3zpBj2juCfM+NgDCfk32olYYZJR3WSfaGu2Oiq4G6rhnecVW099RJOzlGD9qZCfIp1cH33GzdT3p/ZfyuHj85QRmHnB/BNR/armMxLbhwNxp8sYYUHzN0NYxwCM7rA0EPDpqyCgE0dNmWOxeoTfHBVFcTXVMfQT1/z5UCS8ENhQA0pbbr4M61U9RWV1PbcpFz6Ya8Lqy/e94LQfN77tzpoOP2WaozQvF298Q/pYaL3XXKbZqCu2/MO9v40PI8jKGmG/6+JQVXum88v+Vi7W58TPXQMHQkOLeJm926ltpCCJqvM8a9is7WK0mXip+1IRrqGn3s28Gtag/G3GMnoU/rfi/Q0MPqVuYdFPzquN1dZ90aUtfD1Gf3XV/RcYEC07ECKBTWV5+bfYEP6TztDVr2huFgqN2njNBxIZt199w0dJfr+TyKoPmEIeeVl14iN3Yb3xyr4kSRZDFNDDXJvhTstGK3uwFhlupsM1yIh/ZsnNXlcNOaidfKWewwmMcWnelsWzMPNy05nNWnYqk4HluVcfisWYjLCgU2KI7HTns2W9YuxlZDDstlk3HUmYWDzjSc9eRw1p2CpfJItuhMwVd3OjHmyuR5GVC4w5iDEbZUh1pTG2nPwQh7GhK30JS2naZUb+ri7Dgcb0G5vy6FXmocCNalLs6CuiQHDqe4UZ+yhcaMbdJoZ1tlMucqU2gvS+bSwWwpaF49WsGVo2VcLo/malUcV8pjuHEglavlMSgrTBVBU+ik+m5vJPiuNwQ9oEMa60Ptf7t6gBsFmPSKsAiGzTuEcCLszL/lfL49k3tFyHoDU8eVfEy7HecPAJqd8CXs1IWdWJcdBHaCmzSF6/aKtMpO96eh2w494Hdv2t42FnZmHXzXHIumMKIlq0JwUzf8fkOt90xBpyRIK71enwhxxzVqfRbfBfT7dq7voRzb0gVYlymxGi+4lqQc77Ag/Did8bh7oWRggBXkkw5uN0X2jtrJLsKv4Rtp3ymx6929Ax8lP72v+VB2lfOn8bsuPd86iLeccChSlhGasTR3f8+DguZnGOW0d9q2742TpF5klfBr6Nof8rtGgue902V7oSaBXvl5i/feG2zYXFJnQnABvjtOrKbwBuEd5gU39kS/ey8GHGqeh5pOeNPawa1anz5R896RehC20fE4VFzv1ND3tXh/1icy+/oqks/9t3OaQn0kur18VFcbvad99NbQg+t2GMPf3EhOFzB33KjEvZeGhCDewXdNwczr8X3C+hK2hd7RcrhFc+yqXv5nuOwCvGs7b+kl7ajWW75P+x2onM/H5yJoPmHQ/Md779BcncKNIwdpLkugKT+U+vQAKmJcydy6nghzNbx0Z+KqOQN71ck4LZ/GVu2ZbNeTZ5uuPNsl8zVXzsJ1xXQsFcdJQdNLdy5eqxZhsXQKGxZPxEJ1GobzvsBo/mhMl07AQnUC6xZ+gqniJziqjMFbZxoRGxTZbafJHm9DKoLNqQw0oyxwEwdDrTgS58DJNE+O7fbkaJIH1eHmVIYYUh6wkuIdWlSFrqE2zpyG3c4cSdtKY6YPR3L8aS4Ko2VfNK1lcbSVxnG5OocrR/Zz9Vg5F4/u40ZtBpf2x3K1Kp5LFdFcLg8j0duEF3/2s2cYNh+DIxBC0uMGTRnJvKkuJ88lCkxG3nVwgmHzXnM437Kh5JtuOC3Gqhsiezn7SThUXOsCEMHczqcBNO8BakkdLSa4qTOG0bsT7N1JDAyagjL22OFNpgcf7YK7PlDTd+h8siU5PcP5t2lNNuzdEfWcczA9yfLeJGUMzfWR72e+7d25rH3zMtg5hR12H31I8zRYGYeaH+E1H8aurzPer75nWPxCvxFDoS772EHQznrVs7AdnEtGsx/b3o38f0tLuGo/oCkZMTC+TwSzbz0IwaWDWxVOfNxXB9ODaeoezRf6hqHmeajpZObh1z2iMNA0nI+cqLjVHdYcADT5huZsjz5zTl/nvfeENwx97dTf30INPZxu79bld5xLXtVPnQlvwE8Q3vNgDGF9DQKa/fqfYbyul86FLvP0vmnor3zP12ciaD5h0FypMZdLxwu5daKGs1VJHEr15khWiHSeZt4OEyJNVdi+Wl4asbRWGoe96iR2rFYgyHARQQYL2GG0CF+DBXivmYf9sklYKY3De9Vc3LRnYq8uh8mSL1m/aAwbFMdipvQl5ioTMVEchfG8D7FY8DGempMJXbeASFMl6cIfCVxWBFtQFWJJZbAVtZG21MZY0pjkQE2cDTUxNpTvWk9pkAHFgbqUBa/mYPQGahNtOZbmwfGMbdK5maeKozmzL4FTJZGc2BsuXZF+qSoLSTTzYkMZF+r3cf3IPr4+nM/XddlcqUrkamUUZ/N8mTHp3yJodiFbz9B5d4czUOfY/f19j7J87FDeNWzVe3j8rsO9Q69Ou+eaHXxb4TjgvpLvOFTQOSD9PRfTDTqjc08BaPbvxIXRJ2En+ICgec/QeGdHMDDcCTrC789Q13CtZ7j33mjQ0DoVyZQCdUNrtgbHk1NazxnpggaJkPoA1qAaEeazn2iTzDAGLmPvfD94fgTXfCi7fophzlddLeUKJVZ95tpKy9kbRh/oyUBKsZyRAsAgsPiZN7XSUWNhmxBqqg94DGrzbrsJwWWAKPRA7WmoeR5quteNe6KAAz8sQgCjvSKawqHzrurruM2l4zWUZEfhbarOpIdaCCSxn0BD/UVJB9TtOyjFnupqi1+RY/jp3RvvnjqT5TPv2q4bmutUOHSPHgjrq099P4jPFN7AX0xHtydS2q2H5/coguYTBE1J5C4pzJEbTeXcOFJOU34I9Zn+nNqbyLGcUKpjXdhtp0OgwTwpaLpoyeGlK0+osRK71i8hYM18QkxVCDFbRsAGJXxWK0gXA0nmbDppTMZeYyr2K2ZirjoB6+VTsFSZgLXKWKyVRmG98F/4aE3Bb9Usok2USLVf0bnCPMCU6nA7GhJdqIlxoiZ2MweizKmIMqMqzoqaBDsOxJhTFr6emjgzauMtqImzkILmkd0uNGdvpSU/mDPFkZwrjZe+P7knmDNF0VysTKO9fg/Xmg5yqX4/l+rLuX6siluN5Vw/lMfXNZlcLt1FSdgm3nzjd88obD4G59DjpASLgbqdnuC7XlGY7u8f5CiIYtBzty28a28hVvnu4+IeFCz6XVwxUMfYk89BnHXPb/qzqbBT7wOKknT3tdMg6QdMK+jM+g63d+V1YFsJ0nbfRHQfew2x9lfWgT/r3AWgnKZ2yarogf4NETQfuozDGFp+BLZ5qGsOUocC7bxlVULnYH8fOwxQz3frcCB79v6840wsStLrPVh+Bp628ABtYYD2NNQ8DzXd8AHy0btsY7AqudJlrD5t9D6Lb6RzU5OdUBJOTRHUae/rSNrH49BQ73rt/6/vOBOr2QWjg9RXj7b6aK5XGe6f53vLObAveJZ+K4LmEwTNN373G1oqUvj6WCU3Gkpp2hNOU34krfuyOF2YwP4oR3bbauOnP4ftqxXYuX4xOzcqEblJlZANSwgzUyFusw6xttpEWKgTbKKCv2Sxj8F8tq6ZK30spYe+AvY6M3BeOROnFVPx0J6Cq9oYtmhMJHD1bCKlQ+Ya5HmsptjPmKowOxqTt9CY5kV1nD0H4zdTFWtJVZwFVfEWHEiwpibVjpoUaw6n2tGYYc+xLCfqU2xoTLPlSLodRzNdOJrpTl2KEzWp9tL3p/Zs5+y+eNpqc7l69JAUNtsPl3L52H6uNXaW/0JFKhcqwvkq0xnb1bN58YUXnkHYfAyOoMdJ/UCgKfMxeulnu+7iu4aZBPDZ0RqLsuDu+m5nNJjTHADu7tshDeKseznlvna9T6cusGH/QD5I+gHT3r9jGNhWgrT39GDfc6PC9QEXPdy1g+xke/J7ht8lJ73DzUvnaGmslkaGdmQc7xlW7hXJG9Sugnw+FPQNY+j5Geo1B6lDQRllddO5KLV5H/0OUM936/Ceiur/g54h7AfLz8BA8ABtYYD2NNQ8DzXdg4Hm++imn+uyWR/QlNbPm4zScCWmoFYQfRea+H/caorqPQ9aUK+97fg4NCS89kDvhRoapL56tCX8/d2225n3++e5dxn7pn92/xZB8wmC5rjRn3KjsZBvju3nen0ZJ4tSOF4YT3NZNidyI9kXaku6ox5hm5YSa7GcaMtlhJsrE2aqRJTVMiJtlxNlq0Wy0yri7HRIcFpFlN0KQszVCLFcTqCZKgGbJKvNF+CxehZbdKZJ52NK5mRKFv+EGi8kZbMmWVtWURpsxoF4R+rSvanP8uXQblcq4mwoj7OgPN6cijhTKmLWU5VoSm2aFfWZttSkWVCTZk5NyiaaMm2kr6Pp1hxONuNg3EZqE005ELeBuiRzTqY70rZnOxcOZnGxQbIYqIpzNUVcqC/hUn0Jl2vyuVKVxrm9AbTGW1C/S5OJX7zfdef4LK1CfwyNv8dJ/VCgKZwf1Dl8/l7PavN7h+xeN8yhMy4hHCa8t5xDGzoXDn/2GX4asFORXPs+nbrAhk8jaEq2NdllE3l3ZXPHRUqsJ/czbHevnTs7H+Fc29u05nujN7n3tkh3IWKwzq7v+e/f+fV/3kfJz1CvKQSZgYbOBxnqH0Ajd6eQCKaADKrFbhveR5P3Pccg4NKddgDQHGqeh5puuKwB6Re7Vpx/U4LVW902EB4fxh4jmKRugntwMnvrzgu2Gepvzq7wGt3vh6ohwUgO50jX7e5zus872HGQ+urR1iA+8x1HKr7tmqQpDp0PRPaP9LnMI6W+T2KZzGq6X8MV1Z/aqNh6PXW+PlLOrYZyrtXvo3V/LseLkmnIj+Zwmj+l4bbkehmR7KxLkoMOCZu1iLfWIM5KnVhbDeKdtEl01Sfdax3JbgbEu6wmxlGXXdYahNutINxWiyALNfw2LsFr9Uy26U1nm64c/mvlCVk3n1QnHfJ8N1AaZkvtbi8OpXtRuduNwihLCkI3UhhuzJ5QQwqijSiKMqQ0xoCKBENq0kw4nGVGQ7Y5h7M2UZNqzJGUDTQkraMu3pC6eGMOxRhKX9WRa8j3Xka+xzKq/VZxIsWDs6WpXKop4XxVHmfKU/lKAp9VqVzcF825TC/OJWyiaacm6S7K/O6Z2+5oMMf0gN/1OKkfDjSHy2oR2/rfzpZ0o4Lkwq5Nk/qbIydcqX6rCvcx/a2eHY9VyeWulino9IUdY88wvdAOwkU5PxHQ/P4EsaqSuWC9VxH3Wq3fDRYDHYXzu67kYHjPghXhKvAnAJqPlJ+hQoIsn7of6JoX3Hu+8d1IkFCXfewgaGe9bkbG+9HYxVD/aw5ngSC633PeSQa4e7tiZagu2FrsYcBK2Aa63w8CLt06ELannkjqMIYPNc9DTScjh3t196rp/hbfDGP4+7aUdO/JK5yjKTsZXXtvgmPTyU+2Z3J32XqOH6MSe3KARXXdtup7HKqGhHN4v6U5fFk/Oz+8ySRDZ7zdrDBUl2dkjx4GqS+BtrjR3wJKWd63Ku7aSq6Db6vd+bSn/H3L9vz9LUY0n1BE84Vhw4nZ4cWVulIu7d/D1QYJaObQVBBNdep2SiMcKAq1IXOrIWle+qS5ryLFcSXxVsuJt1tOistKkt1WsdtrLaneRiR4rCHWbTXhDtqE2a8g1E6TIItlBGxaiu9aBbbqTCNs3Xz8V88iZMNCdruupCjIgqo4Vw7t9uJAgjulEZvJDzElJ8iI3CAD8oLXkO6vTcJ2NdL9llMcqUdVoj61u9dyNNOYphxTGrLWcihZh/IQVcp2KlPqr0TxDhXyvRRJsZ9JsqUc0caTiTOeSLajEgf81tCS5sVXJYmcL9vNqYIoThVHcW7vLtrSvTgdv4laP2UadihT47WEtUu6J14/K1HNx+AUhE5K2JlIHJHgu16d40M7KeH2N913bh38t9aHcfecSxitusPFYscH395IGPm4Zx+6NxmzKa9n5WXv7XLuZ0dhp95PJOK+dhKm7zOsN2DaoXZmkrIMkPZ1TcJPdm+JdIcLOaaCfRkHsYEwGtJPRyY72ZHii92zNvsA1j31K7zOAPkUpOk3ovlI+RniNSV5Eq5svmc7oKFub7QQv8auLZw6LlHuKN8HPkayKv1M19QT4UrlQTQlsF8PrN7z2SDg0v3bgUBTZqh5Hmo64aLCfrb6khlke6PXDUm/0KXNe+pMokWhb7pFo9+8B4j0P4KGBFtkdVwtxbHvU7lGrCP9fNcjFTpaSdbsjnoOUl8CHwL97CoxYhWxzd3t/jrV7sKt0ITt8fl8L4LmEwJN2V++Qs0eyTPAM2mvSKW9toDW8nQOJW2laJctBUFW5AWYkb1jA5nbDMj0XE2Ksxbxm9VI8dBm9xY9Et10SXDTJdpZm1hXHaKcVhBiq0a4gxZRzjqEWi+TQqa37gx2rp2H3yp5go0Wkeq2msIQS8riXChPcKMw0oGcUGvSdm4kO8iY7KC1FEQYUxq9gYr4DVQkGlIarUdphCalYUuoiFxAZdhMKkOnUhw8ib3+8hTtmEvxTnkKgmayL2IeBUHyxDiMJtp8DKl2cyjbok2lnz71UeY0p3rQmh3AV2UJnC7YxfEcH5oTN3M81IijwXoc9ltOlcd89llPIN92Eb/91WtPbVT63s3lH4NjEDqpHww0hzFc4GA7UXPg/dxeV9rFse4NrHmIDdtlhENTko3FmymJ9e/c6L2gkUt3JI/1+6YrKvUwEU3hkPv33GwqIiUlk2S3hZ2dksCG/QP5IFAwYNpH6MwGAk2ZYbyuHMnJ7r0e77SQrCfYcqobMO45CgCBb2mviMLBUAt1dS2M3FPubjItrdiHGQIeahkfJT9DvaakrY1AObypZ2/Juxuc+xCccZDzvZ7s0we4B6xnWd43Sudc9+bo0g3b/bA21ELD0ImwvSd7NiPvuFGOY0+EfxBN3VN//fmJQcClO/2AoDnUPA813TCG97pJEjy8wDuUjOqzguFviQiFN3N9Nki/Wk+6ny2GGuqo65riHllx92EDA46g9LXfo2hoDEbprV2L6Tq4I9mwXZofLQwdwtjb0v3Uqb5zqQepL4G2pE2w4xbnqzM7HxjhF09Jzzk7uNMah0bXiMTdmzjo32/1Lfez+bcImk8IND96/++crc7hvAS2SsNpPZDK2cp0CkOsSdyiT7rvOvaESIawrcjeuZ5M75UkOi9jt7sGKZ4rSPLSI8ZFuwsyJbC5kjAbVXZZKRNiuZQwaxUiLVXw0JhEyNr5+OvPIcpSjbztJhSF2FAS60RhgjN50fYUxruQF+tAdrQV2RGbSA82INVfm+yd2hSGrWR/jC5V8bqURixnX9gyyqMUKQqfRWnEDA6kjqexaCottTM5f2YhF64qcv7KXNqvKHH5xkouX17NyYrlHApYxdFoC04kONGa4cvFghDO5O/iXOEuTqS7cSRyLY1BWtRuV6N+mxoVzvLss55C3rrRLJ46SgTN7o5G4MAe3RHJ413btfG0xBv2euRkXwf2FpNNk/s8aUXqQu/+d+cytX0fQSkBKaWdgz+CzT2bdulZHgY0ZfnYupgb3dv0SdML5kPd106DQMGAaR+lMxss7ftoxJ7s6ei+OxmJ8j1D4X3row8g3K2Fzncd12lKL+J41xDw941+jO/W0KDHwfLZmYe7naEQ3B4lP0O9ZpdNXl+GX83l/lfd3zlPcVxpl76E+b3f6MBnaPhXCp7E09fAkpumRuKMJgiibYNoalCbd9ftIODSnX5A0JScYyh5fpR0krYdQM3V7geoCm3UwZ0L+4grHGAx0H1WnUvPdKeNfOtZfaLJ3bbqe3xEDY3Qxv/AV/1rSJoZyc1sfJ9n1Q9SXwIf8v2p+gEe3SuB2gp8BI+cvdu2RNAUqmmo73/yczQ1lBfSWhZDa1Eo1anOHCkOpaUkgeIIO2LdVpAdsJHSWEfywy3I2GlE2jZtUrZqkO6rTbynJrEe2kQ6aUmfVx7tsoLQzarE2KsQbLaAELMF7DJdKJ2P6a0xgUC9WcRaLCM/YBNlUQ7si3WhMMGFvHhncuOd2SN5H+dIYYI9RdGWFEYaszfCgL3h+uwN0aY0XJOKRE0qM9SoLVHi2GFFTp+eS+v5MZw491ca2/5Ezam/UHnsN1Qc+SMlx/7M3vr3KW74D8UnP6Z6/0yORFtwNMqSlmQ3zucGci7LjzO5gZzJ9eP0bg8aQnQ5EqJDo/8KGn2XccR3KZUOs8k1GUvIBnl+8eJLzwhs9nWAQ/hb4KQe/z6awvwI5ycNsEF0dwfXdezcvqaEhpYL3JRGfO5w82ILtQXRuGmMHaBTkOU9BSvCixtou3abDv7H7aunqM0NxHDSW4LpAA8DmpIntMzENLaSlquSc0LH7au05lh3bnItsGH/QD4IFAyY9lE6s/ukHWFIcmv3BvK3OBmu2c/G0cK6k7x/k1G63qRXt3BVGrmTRIfbaSpPxF1SF8J5uE8kMjTU/NzHNgPugSiwh6wchkG51J66Io2kSbTQ1phPkKEcsj31+TCgKTm3LCOUHKSrolvar3Wd9xrtLfWUpu/o1G6v9jGIpnr9TpDvXp8PAi7dvxsUNIeS5+68PGxZu9MNQ3bSOoJyazglbYf/4/a1NhoLdmI46VPUk890MYIwotmd9n3kTfxJrzjKmUtd23N13OZaezO1uUGYyHcPUXf/frDjY9CQzKcoOURRUNtMe7efutZOS0Mp6X5GTOqZm9mdj0Hqq0dzncA4QmKjggbapXvbSnzmSarTvdEdJXiEay+di6A5VLgUpvtJg+Zrr8qSEeFK015fiiKNKYzZJAW8Q2k7yAuxJMRRgzS/DRTssqQw3IzcoDVkBGqR6LOEuC3KRLktJtpFiQi7xcTYqxHruIxw28XSl+e6ufhtWkiQ8Rzclo1hxyo5ws0XkBNoREGUFQXR1uyJtiI/1p78BBeKU9wo2+3GvmQHSpNtKYo2pSLRkvK09RwsXEN9jQYNxxQ40jyVwyc/48CJt6g6IcOBkzJUNslQflyGsiYZKk7IUN38NjWnPqH6zBgOnR1PzbkvOXJ5Mi1NujQlbeJoxAYaIy04ne7JqbQttGV705LqzqkEO+p2alMfqEHTzpU0blejcesSqpzmUOk8lSzbefzmtV/9dECzu1P5wY/Cp6YMMKH/B89Dt9MWjwPP3RNtI9pG1MAzpYE+oPnew/hR6VZz3w/6cIxnyhb9lF0cOn8CQ+fjxvyLmiJ39mebkBUzk5S4kSTHjic7aSHJuzTxtJ5FgKsK5QmOFMdYkx+ziuQQVQLdpuFnL8cuh7mEblYkwk6BEKvZ7LKeS5CFPEGbFPA2UsDXSB4XrVG46Ywl2GQB2b76FAZvoCDIlNwQMzLCN5EaYUJ61AbSI9awO0STtDA1MmNUKS9Qpb5+EU1n5Kk7O4UD576gpv0T6tr/RfXZv1F95iUOtf2eA62/o/LMy1S2vcj+M8M5eEaGuvPvcuTiKOovfSF91V0YyZGr0zjRoElthCF1EcbURW2iIcGK5t0ONKfYczzeliOhG6nx0+CA12LqfFSp37aM/Y7ylDvOoNZ9DrttFXj1lVdE0OynwT6KwxHODez1yMnHfJ1HyaOYVgQMUQOiBp45DQwZNGUZYZTNxY57t5l75mwwSD8iguYTAM1fvvILdvgYkpW5hpzCjyis/X+UHRlN2REV8irNiE1fTHbOZoqz7CnIsiQ5aQlhoR8RHPxnQnd9THjQ54T7/4fEqJHExb1PQtLfSMv6BxmZH5OU9m+iYv5C6M7fEh/xCZmJ08jJnEN6xmyyMueRmzWXvNzZ7Cmczp59U9l3aCqHGifR0PIltac/40DLSGlEsubsBOrax3K4fTQ1Zz+h9vw/Odz+EbXn3+XguT9R0/5nDre/LX01XHifI+3jOPbVDE5eWsSJq8o0X1Xm5DUVmq4u5MjBFdRFmFAfY8aBCMkWSKY0xppyJGoTR6NNqfZdSZWnMsX28pQ5zmOfozzFtnKUO8pxwFOBOE8VfvfrZ2VB0NPcKcjyseEOdicnk5xeStO17rlVt2gKVhlg2PtpLo+Yt+ep8xHLIur5udHAkEDzdUaZpNB883vunEvH6H1Zwfzf50sbImg+AdCUrFT+7Wu/YtrUT9l/bCxHzkznWLsG1mVuyPhH8FlAMBqB29AND2JjkA0RidNIzvsZuwtlyCj6FVnFb5NV9idyq//E3gYZio/KsO/4q5SdeIXSEzLsOylDWbMM5SeHU37yZcpbfkbFaRnpa3/LC1SdGkb5SRmKmjpfkjQVp97gYNtH1LV/TsPF8Ry5PJH6S/+h/sJIGs79k9qzb1N77g1qz/6D+rOf0nj+cxovfMrRr0Zx7MJ4miYBxv4AACAASURBVK7O4eQNJU5eU+fM1RXSV+sVLZqvLKa+RpvqEAP2+GhSFWZCaZA+lTv1ORhkwOFwIyq3LKfYbSkFjvModZpHvu10ci0nSo/10eYc2ZtAYqwL06f9m5d+/uJTHtl8uh2CcLJ551wWyarHZPQe+FFvT3f5npuOapBogFhGUYOiBp5yDQwJNIchO28bReVhGEnmrj/HPkAEzScEmhIRzZT/VBo9PHJOjdOXzZiUloFMfBUy27OQ8c1Axj6U33lEsmuvvBQmi5tk2Nf0MpUnX2XfyTcoP/1P6Wtfy7vsa/kLJSffoOjEixQel6HguAz5TTIUHJMh/5gMOY0ypNfKkHpIhrQaGbIbZNhzTIa9Jzp/K/l9edtL1F78lLoLE2m4OI26C19w6PwIDp9/XwqbDec+4sj58Rz7agpNF2bSdEGO4xflabmykJPXlGi6upST19SQAObpqyukRwlolpUsJnebJlGb55Hupk6WxzLSnJeQ6qRIWaA2xR5qxJrKkWwxkwKH+WTbzCBxw3/IspvG6ZJ42ppOcL65jpKiXaxavYQXf/7zpxg2nx0H2HH7Ik0loc+9U3ueHbZYtqe8vT3HsCBqbxDtDRE0fyo2FUHziYGmDOorxlJzbg41F7XYd24bKimFGGQewjK9HOPEHDzyapkankBG0yIqTn1KZetYKk//k/1tf6C89U32tf2VfWf+TPGpVyhseZGCkzLsbZaRHgtPy1Dc9SpqlWHvKRnyTsiQKwHLFhlKWn/Dvra3KTv7JuXnXpF+nyWBUkl08+xHUtg8ckmOo5em0nRBApZynLg4m5OX5nHykiInLy7h1FUlTl+VgKU6LdfUOXZJmZZrapy+qsWZq1pS0Dx1dQn5+QrEuC7Ba+04vFd9SehGOZxV/0Ww8Ux2rptGgsU8fPS+wFv7M1IsZpFqIUeS6SSKvFS4UneAq+2tfNVymq8uXaGqoYZ1G9fzyssvP6WwOYjzETud5/ou/afSSYjlFNu4qAFRA4+iARE0nyBomlrK0XRxPqeu6OBf687S9P0sSilHKSEXk9Qq7LPKWZ2cxoG2uRxq/jvVzR9wsPVtDrZ8SkXzRxSdkCH/uAw5x2XIaJIhQxK1PCJD6rHOvyVQmScBz9MS0Pw5BS0vUXTqZ5Sc+h37TkkA9Y/SlwRWy8++Lo1uZtV3RjrLzshQe+FDjlyezvErizlxfQknry2h+epiTlxeSPOVhbReWciZK0s5c0WVE1eXUn9lEc1Xl9ByTYlT11U5dU2N5ssLycpcRLCTLmEuRkS5GpHitZFk9zWEmS9h57oZhGycS+CGWWw3mkD4+uns3qxAlocWjRlBXGg+zNVzbXzdfolL587SevkyKQdPYOvpxRtvvPEUwqbogB7FAYlpRf2IGhA1IGrg+daACJpPDDSH4ew+mpZTMlxo+5Ad+3ZilVfP2pwmlofkohhewtrUamz37OL8V+O40fZXrrbJcLlVhhttMlxr/TuXWv/GudMytJ2W4WSzDMdOytDQLEPdSRkOHJeh8pgMZUdlKDsumYMpQ9WZYRw4/TqSIXjJsHnO0c5X7vHOiOfe0zLkN8uQ1yTD3qMylErmebb9naqvRnLw4jhqL06jURLlvDydoxdn0tQ+ixMXZnP8/EzqL8tx8NIkKZgeuyrH8WvynLg2XwqatY0uVJcXUFW+h/0lWVTsSaY8PZo9kV4k7TBl9/YNJGxdR6yHIanbN5K3y4663GjON9Rwtu0k575q5drFS1xubePGpasUNR4nu+4CPqHRfPDBP7qiZE/LIyqfbwchdgBi/YoaEDUgakDUwKNoQATNJwWaw4YTGvoPzp+Q4ULrazhU5LIm7xAzEvNRjc1jeWgh+inV+O335upX/+J225v8X6sMt8/8hm9Oy/D16be4fupfXG95l1ttCtw+r8m37Vr831dL+O+lddy6YMj/XVzFfy+Z8e1Xlnzbrsvt9hXcOqvM1+2LuXhBifPnF9J+Vp72s3M42zadtrYJnG37/+y9B3hU55XwP/Zms99m2d34y3+/75/Netcbx4k3iZN4HW/WXieGJE7sEBccYwwYRBddAgkEEpJQL6Peexm1Ua+o9y5QRQXV0ah3iQ5GSL/vuVdtJCSaDSH28DyXGc1tbzn3vL973nPO+wZd3T+lVflP1HdJON/zHZq6f0Jz749p7ftP2vp/SfvAm7T3/5a2gXdo7f8NLQP/I27n+1+ltf91WvveoGPw1yiH3ubC4Hs0NHvQWFlBY005TZXF1JfncrY4g5K8ZPLTIshJ9Cc7zo+sGD+KzkRSWZhJS+1Zhjra6e9V0N/fR//QCMNDI4wPDdHc3UtCdTPJDW3EZKbxwx9+/wmybKoV0OdRQOpz1fKjlgG1DKhl4MstA2rQfEyg+bWvfY2k+L+mWyGhrfslJCFJSFyykXil8Y3wUn4YUciv5PnktFtwZehXXO99mht9/5fJvk+43vtTrvX9gqkhE272f8TVvnUMtv6csc73Gej+HiOt67nY+QvGutYwrPgj/R2/Yrj9x4y0/5wJxWuMK9/lYvcOLndv5Ur3ei73v8n13q1c79vK9cH9XB88xvXB09wcPsHN4ZPcGtLh1qg2N8eMmBxz4uYlB25cNuPm6Ak+u3iK6xMmfDZyilsjZtwatebq1RiujZjw2bg+HYPvUtcaQmNTFa0NdXTW19HaUEljTQXnz5VSU1rAuYJsKnMzqc7O5HxpAU3nz9LeVk93dxs9vZ309fUxMDDI6OgoAwMDDI5P4FnShKy2kzONCkLjo3n2X+ZWWPhzWza/3AriyzkA3GWFj78Ev9rn30dPqsM7fwllfeAy3nvFlweWyT9boMbLaDinzq9eJGR9mL55kcbgzWrf5fuWi1U8v/YY0uNrl7TZI5CT+y7TCjpfRc6YrET6/ArHfd77/AWerwbNxwSaf/eNv6MkT0Jvq4TzXR8g8czkt9k1SPzykbjVIXEvQhKQSM+YHpMDr8DAu0z2vcvUoCbTfeu53v33MBrB9EQkt8eMmeg7BuO+TI25w6gf0wOaTF/JY/J6KcP9x5keD4NxPxgxgotBcCmaKQEaB3UY6vqQG/0GXOvT4UqfDhf7TzI+cJyL/YYMd33Apa5djA1sZKJnK6P92owOneTa6BluTkQw0LOLy8M7uDVsw60hDz4bsWdszIrLg9uZ6P8NjT0vo+zLRdnTjLKjhYLUGFpqy2htqqW5oZrGuirqq89y/lw5zdXnqC7Kp+FsGV3tzeK0eW+fkv7+HtGqOTw8zNDQMBdHh0lo6mVTWjteZ1vJbhgkLimOF77370+AZVOtTB544P+zK8q/VNB8kbV6oZT3X2N6IA6NP3s7PgrZfwQAoQIAyy9P+ijq8QyvWZRySVgrddG/MQoNX1sCTY/i/l+CawovVKHl9N/4jIE4zSVt9gjk5PM+TypypgbNxfKnBs3HBJr/9P99k4ZKCd0tEqp73kYii8O3UoHEpxSJdx0Sv7PsKIlkYugjpnqeZmrgTSZ732dqYBcMaTHZ/R9c698KF5O43beXKwM2MJbA1IQvjEVC736YSIaruQwrdZi8lAUT8UwNSeHiGbhUCRNp3B73Zqz7OIwEMjXiyNSYL9OXs5m6UgxXWhgfMOf2pWg+uxHP9HgE0xfT4Wo5U1dTuT7qxdCgFtOXU2DMB8btYNwTrmTBqD2fDX9Ebef/T09/BX39gnVSSceFIgpTY1G0NtF8oY4LDbXUN1XT2FRN64U6zpfnERXgSt3ZHOrry+jqbqW7p52eni7Rmjk6OsLQ0CjdI4N8lHIBq5JO/CsukHq+j7SCFF75+U/+zLC5+IH6y4Our2L5/0JB857rXn8Z+vIRAIQKADw+0Hwfz8Zrs4h5k4GyCJylUqTOVmitnpuN+TL016Orw0IO4CVr1otA+Cn+tT3iGDHQk47hc4+uHPet01XkTA2ai/tDDZqPCTS/993/S9t5CZ1tElqUe3HMTiGruQNJQCUS3/NIvHMpGXTlVt+/Mt3zClP9b3Kz+1cwaAKDetCzlcm+7TBiz62+9VweMGV6Qs7UqA9M2EPffqZGbJm+ls+oUpOpqzkwmsHkqD3TF3NmYHEiVbSAXu46CcP2MKwvAuf05Uwmr9bB5SYmeq2YHpMzeTWX6ctRcDkerp6F8XgYj2O4/yBcSoQxDxizhDEZ05cLYMCazwY1aGr9Ll391fT1KkQLZX9HFTlpYXT3ddHR3oLyQhMdF+porzxH94VGOluaCLa1pCo3ibzcVLp7uujuUTDQ3UpZQSqjI70MDo4xMDqIYVELIbU9eJa3oFfRTF5LHw011fzi1Z/w9FOCYP85ptEXP1D3rZQ+79uz+vwlFo4H6Qc1aD65cvplAU2VetyuxfnlL++qL49Klu4Omg/yvD+mY9WguaJOVoPmY4KTV1/5Dl1NEvo7JFR1bCcgPxPbojp25Q4iSWhEkniGsYljTPX/HPp/yVT/W9zo2gBDnjBwginlh0yN6DM9qMPN7s1cH7aGi/FMj7kyNWIMw8ZMDVkzfTWVIcUmpq5mwmgIUxNOcLlK3G5fDOGzYUMuKY/BqA/Tw+ZwMRYu58L1FqZuKBnrt+X2pSxuX7/A9MUMuJQNV2tAnIoPY6j3yCxousGwJUwkwtUy6D/OrcHDXGj5Tzp7q+npmQHNgY5qslJkonWzu0dJt1JBcXwUkW721JUX0FxXS11JCReqztLf101beyvKrnZ6OxuRWunRqWigb3CIy4PDJNV3YVBwnoqeET5MreNEdgc9Y8M0nDvLSz9+UQ2aavhcUdEtHgzVoLm4PR7TQHxf8qkCaF+Un5sKADw+i+YjqMd9td+T1Jefryxq0Px87fckPeNq0HxMoLn2D//GQKuE0Q4h/dB+7DJykUSWY1x+Df28NkLbZNwc+B03h7dxc1iL6d5d3FDuhgETpgY28Vn3argYCkNOXFVu4LNxwZKZwtSYA4y5wqgnjLrCtXz6OtcxeTUJRr24PebK9MU0pi7nwFgiNwfMudxrARcTmB5xhYlMuJQL12qZujnCWL83U5cLuX05n0nB6ikcd60SxiOYGo9gqFePqUtBIthODxsyfTmJKWGavt+SW0MHuHDhlyh7z9PT005vTxuZCcHERbjRpexA0aWgo0tBT0cbxZnxZAc6Up+eQOvZCi6UltDe1ERrawvt7c10KprpaKtnoEvJyPA4I8Oj9A2NsDn5PCktXRwt6GRLaisJzd1cGr5IcXE6L7745/DZfNzKYDXSyiszU3LCQPzqdlwKOrgyOc30jTEU50LRfvWZWeASHOn18M+oQTF8hUmmmbwyQndLKTHSHby66s6yLyj3buI0XuCFDZbElDYzcGUSmOLGuIJzcZZsEJew/DavbpMSd07B+I0pYJIrA82Uyo157/nlLDhPSnmWgubbrNbyIaNWwbBQz8krDCtqyPDXY+2y9RDa7UHr8iD9trRfVM5d5O8n/CH00/OLAHvVqzuQxhTSoBgS5ULsl+FOGgqjkW57/SHXuP8pG8zDyK5soXtgghvTMH1jgoF+xV2vu+rVvTgnldHSMy6eI5ZlpJuWykxkhh/y/B3wdBdAW7UWi9IRZtwep5nsz8RozX0s3bcENF9YfQS/+WdikivDCmoz/Di+VnhZXdr2s38//z7H/TOonWvTySuMdF+gNEbKtldVp8JVyn9HX8FS0H3wvlKRhUfw/K9Y//l2WcULG8yJyK6kpXuQCeG5n77BxEAviobCFfWKeN1Vb6DpnEBZS+/MeYI+meilpSwJr+PvL8iCqovI0jac901WaedFLySqz/ZyOkzo73bOxS3tN9V+f/Yu+mAvcQOCLgTmyzInI1IqZ3cxnIzmMvr13u2rWo4vz3c1aD4m0Ny567v0NEtQdkpIqdJDLzKNkyW1nCpSktJcxfBFC271/ZbbF8O4fTOZW/2buab8CAa1YECLW/1bmboUwNREIsN9e/jsSirT4yEwbAujQkBQMIz4MHWzij7lbqauljB5KQpGPOBKClwsZnoslhv9FlwZFPw2C2FUCBhKh4vpfHa1mFs3+xkd8IWL9UwJlszRKLhYwvTlLBCsm1cKGOg3hvEgGDSAUVumr5xl8noZ0yNeXOl+iwvNb6Dsa6a3t4POnnb62+vJSAhA2dUiWiqVHa30d7STnRaLorKc6hQ5rbkZZJjuo6m2mra2Njo6Oujs7ECh6KCnu4/h4RGGBpR0KzqIrerEtqKT4KoONiQ2c6igjcujE4wMDJGeFsI//r0AOI9zCv1xKwPVgaaVorLh2YF3RvdNj6Wj/W2hTM+yxiiNLhEAZ/Yt/v82VxqC2LZkzfMF0OwhRRpGw5Xbi08T/7rNlVpv9hln0j95R7QDcJvxQjNenR+cnrTyqA5GN+lp7ODKctVg+TZ6uLa9335bTp5Uzr2jN1RBcxUvbAtaoc9mT5y+SIP/bl5Y1DfL3VPlt1XvYJTdw9wYekcRhB8mhyiVvr8IYle958K58VvLHj7z4036s81Ys2hAXgkgXma7vJW5q01fqcVrwwsrg6Fq/VRA83ZPM83LyjRMX6nDf9vLd1xz1RpT0ruuLnrOVCu1+DyV8qseNPt9ATQftq9UZGHyi3/+7w5Cgk5Z6Zmfq+wtxkrteGtRnz7F0y/sxr/h4optiKpcfmGg2UduaN4KOmqayb5ktF9c+kL8Mtv86+6iD4qpHJ3ViXcDzaX7VOXxK/hdDZqPCUpOGTxHR4uEgZ5/JTDrKC7ZRRzIruBUSSuK0RiuThzgRs/rXOv8Ly61/zdjiucYUkgYaf8Go+0/Y6zj7xnoeoVLw8YM9q3nxrg5U+MWMGwEY+Yw4QrDzty+kcRIpy5Tl84xeTWZ6yN2TF+J5falDG6PuXG15zDXBwzgYpoYxc6lSKYvRnH7WiGTNzoZ6Xdj6lImXIyEizFMXytlWvT3TIKJLAb7js9MtY/4MT0Wx9SNbqZuNMOIH6MdP6Gq7vu0NObTr2yko6uD7vYGEhO8UXQ1o+hsJSY6gr62VjIz5Fy4UEun8gK9zbXkSI/QWJSFokNBZ2cnSmUnHYp2enu76e3tQdFSh7vTaTqH+wkva6KmZxjrgnY+TGumpneC4ZER+vpaWLP69a8OaIq6fZrJiU5qKyupVQzTl6zFM5KnWPWeNw2C2Un4NzlEbbwLeprb0dRzIb52aBYabjOWc4oXVRTfAmjeZlKASOHclCCcpQ54pVxYUMDTn3Hj5pTKfhf8M1pU9iuQb1ywtD1Z5VEFTaGBppkcryfZ5SSaGnvRc0mgdvjmTNtxZxs9XF1UAEG88vL9tvxA/21eWbsJjd0yGue4fyQHcw0NNDT+xOpZq+uq99ypnYeoW0y0FCD3dEAq9UJe0MLE3EvB9BjnlkDh8vcVYPPbrHGu5oZY5ttcUeQhk+qhqbENTT1nIs/1zwPowkuOcN7bSCsvzrShKH+eGGntQOOO9r1IpfRtFbhTAbV5S9WzrDHOY3juZWCym3S91SrnqECxiizP10kFNMUCTY7SkOy2zPMA02PZ6KnCx6oNeDbMziBwk+HaBFz09qKheRKX+BqGZ9t04bwXWL3+UzQ0bMkZme2s243Idgt9pcGna18RYfzh++r+5OjhZPQe7bjGhdpZnTJ9pZ1cmZTjmtvEtnCOPMvAvHwNkK6tCuyvo5cztGCJnmihQO6FVOqCLLddRWd0Ebf9RZ5e9QprP9Vgt6yRmRa8zUiOrdh+GutXz1o+l5MTofyqz/aMDpu+0UvlnA5T6TO4QYv/ehU5WsWLR9IYmpezQSojHTiuuQstIy9SWpaA8lKYXHWI5OHZEtc68/JysvgV/U0Nmo8BNP/qqafx9fk1XV3/h/a25/DL3YFeRBwS33icW0JRTuyie/B3jCv/gUtd3+R6779wc+ADrg/+kuuDP+Vav5DA/SWuDbzO9b71XOrZyLhSm+GutxhpfY2h1l/Q3/YLRtpepVexmp62n9Cr+D0DHR8x3PZrRpWfMtq9j7GujxhqXcNF5VpuDegzPWwC445wMYTpGwXcvtnKSL8Lk2IkuxvTE6FMXckUA4xuX0zk1pVkxgcMmbos+HXGMH01j6nbQ0xer4DRIC52vktu4dOYnXwPK8OPCPQ2p6E8hTi5AwrlDGh2KlrFVEZZKcEoWi6g6GqlvauF4c5WRjpaRMgUQLO7uxtFZzvKrlZx2r0sJ43kqEBGRjrJbuzBp7iRiIYedEo7CK/tYmh8hOGBcZwdbR5zYNA9lPMXrliWDDTXqnB+a2768Fmef16YNn8Z7fSBGcW+HFSoDp63GvF//7l5ZbsAmgJ/dZO875X5fU9L3sCwcHQGHoT/77r/Go2e78+e+6SVR3UwAm61INu42Dq26i0Xaq/Njji36vF8a2569GHrcj/9dg9ZUrX0LB3kJKqD+XKWwsWwtgBG97jnqh3Iuz6b6fNLBRiqQpgg26s+RdYxC+VTF/D/3Ww7PWdB2c2Z9ru9zKD7zPY4+qYnuTLSRb1sH/88/5wsBYgllr/pCWpd1i+ynM4D5fw1ltRpEWheo122XXwZmz9v1Tqcay/NyvVVGj0/nJf5f9ZOZ0ysxm0unXNcYql7jvc862Yh/Bot/ptUyrW0Hqpl+jx9dT9y9LAyqlrGpd+fZ6NcMQuLoxQavjHfRjPt+BzrZK0IDjRLAW7VBzI6ZnbAjTo831vQN09LXmFfcvc8hF4tNObZ2X5c0EXLRZ2v1L5Ln+1W5NtVofc53vdvnLeML5bNtTjXzr1UXKHBc4NKfwpW2X3IO+YyCSwzdS5ZKNOC5XppO341/1aD5mMAza9/7a8Ji/kF5R0Syjq+jbxagw+sT/BbQy1S69dwpkpCSqmEhDwJ0WkS5GkSItMkxKZLSMmUkJsvobJAQk2ZhJZ6Ca1NP0LR9if6On/LmOJ3XO1Zz7WeD7g1sJWbQ1rcHLJnctSLydFj3B7RZmr8FLcvOjI5eoTPhjdxfXAbl/oPcLHzAyY6fstFxTuMd2sw3HOE/u6PGVK+z6jybUY6/8hY927GerUY6dnGqPIDBtpeYaTzfxjp/ojRroOM9VjOQGzHekZaf0F2vgSNj7/Pke2vY6m9jqPbXsVU90OKi87Q3t5AR8cFOi7UcCbRn66OFhFAO7paUXR10CmmNuqmrbWZ2upSysvyaW9voVuppKGmnKwUOcW5KbT39uBT3syxwk7+mNmEcX4TIxPjYhqkmqqzfOt/f/MxWjUft+JQHWhuM5aus3jQFJT0t0+Sc2lGs0/3xbH9mTvL+M/Hc5gZWm+ikC0kkF5Q7nC70ZM3Fg3eq3jZuXbWynCv/SqDw5NWnkVWj2mulVny0qJ6Cu31EnuTe2cHQBVofui63Ee/3VGGJf12N9B81pjCq7NgvBwQitdejXnZxCxQTVBmfr9WwRdYveEQ+ofW3ilrEtV6qUzjq4AmN9pJW+oTvOo5nn9u6bSlUN+FwVpMEbPmFOn9c9blG3TFaT3YtL9Qb1XQvFaK+Y/vvO8ze5PnLVkLcv8Kx3NGZtpretbatrSPVOVBIeP9+f1L6qGavPtz9ZVqe3/xz/88fM/XQ1UGV/H86o1o6R9g7TI6ZUF3qDz7kmd5X9Y2+xx9Rpd8x2J4E+7zugu1n83K7lg6WrPXXv56c+VZqX1VQXOFZ/t3/rTMga/qC9vLztTOzRiolGOhTVbxomHBrN5cDjTfxrn2qug6tKxeXrZN5+rz5f5Ug+ZjAM1/+PtVFNQcoWZ4MwXKXxPX+O/oBP6GP+x5C0tvCT5REvzjJXh5SbA1k2BtJMHqpAQ7w6fwsnwBD8v/wP3kD3E48a/YnfpHPKRP4+8tISBEQlC8hOAsCSEFEqKKJSSWSMg4JyG3WkLheQnldRKqz0uoaZRQ1ySh/oKEprZv0dz6Hdran6FD8Tw9il8z1PExQ1076FVuolf5CX2dbzOo/B2jyi2MK7cz1r2dcaUGY12budy7kYv9m7k8qMPlEStuDuvx2dBhbgxsJC/zH/Fy0MLgyDr0dv4PurvewMFoF5v/8BKedno01JTRXl9HYmwggnWzXSlYNVtQdLfS0d1Cp1JBXW0VbpZGxAZ7iQFBncp22tsu0NxQSW5aLLln5NRcaEB2rp3Vac1oZbUyPibk2xymr6uf137x868IaF6hUroMLGyQ0z1rhVlR4c0r1Wlullnw3KwSXFDutxlOPnTHoLCwX3UwWVCSy+5/0sqzCDSvUuusOnW7UJdnDQsRhg3B53S+HR+6LqqAsEK/3WsguhtozsPU4v5cGCRn6vWceRkz2LZ8/y49/s6/hWl8DbQMHfGPTKOooWc24EhoJxXQVJ06n0E1pm8M01pbRFqoE3oaaxaCPxbVWwUgbndT1zAxb+26VuuyxKK40Fd3llNl33zbwGILlsoxqvA3DxnbkXfPeoXO/6ZyjljuObgAbpZhPp/PUaUe8y4As+fOl+dh+uo+5OihZXRp3e7+96pX1qKhZYSTfxTpRfV0iwGDQmer6gbV8vaRrLlcwNVqNM2tMNTSYO0rczMHT7GsLpmXlZXaVxU0l06Nz9ZnhedolWYyw6Ks3qVf5vXmcqA5V1fV+t+9De8qt/N1/cu/hho0HwNofuef/4ncC+tIa/hnosokBGRL8EmW4BcnwUcuwcf9m1gZfQs34x/hb/k/+Fu+RsDp15FL3yPRaydxnjuItd1CqMV7yK3WIbfdSKTdViLsPsHX6m1crN7A2u5ZpB4S3GQSfAT4zJEQUSwh+qyE2GoJcXUSYhskJF6QkNosIbdFQmGrhJIOCfkdEjIUEtIUEtJbJWRekJBVLyGrVkJirYSkOgkptTMAm1Yh4UyZhNRiCekFEtJyJKQJVtgACWFuEuyOf5dd6/6DXX98EYN9v8XNQhPDI5uwN96Pk8UhDu96l0AvM6LkTigVzbR3Nt8Bmt1dnfQrW1E019OlFI5pE/01O9rbaWlooCgnleQ4GbVnS6jsGqShc4jhsSGELPR9hgAAIABJREFUlYRGBkbR3K3xFQFN1YF9QRktKOjZEf4eH9PdcjbMKrWFc5dXlg+zf+GcexRkdvejLs9iP65B0rV+umQacLYt54FgIVr44esyNwgJlVy+3+456KwwQArnLZRr+X6bv/YydZrft+LANpNdYCH7wEr9uLhedw+imeJGfyVxFpuWWChVAGLpbRa5iSzI+z3LP19nlReGO+qqct85MFRt76VlWe7v6U7kG+amhZe53n0+Y/P1mS/3gvw9vZIFWaU+C7KwXCHv/E31eZu/t8r1VH+biZIvpWVAyGKx0j9VGVy5HVSvu9z3hXqoXm+u31e6riporvBCp9qvKhbNu99v9r4qfph3RJ1LfopW+uAdrgPL1e2r9psaNB8DaP7gB88SmiFBFivByUmCjb0EG5tnsLF4iQC3dwl3+wiZ/dskuG8k0f1T4lw+Jdp+K5l+h8mT6ZLqdYB4p93EOe0m2esIST5HiPM6SKznQSLdDxDgsBsn881YnVrHyUNvYqr7S2yNXsdG/2c4GH0HB9O/x9NFgl+YhKA4CRFnJMRkS4gvlJB6VkJ63QxcCvCZ1SwhrUlCsgCl5yXEV0mIK5cQUywhokBCeKYEWaIEvxAJzi4S7CwknNb+B4z2vYCj7lu4nfgQq4O/x0DjDfa89yM2vfMDbIy242x2lOM7/4TpgfVoabyJuf4mzp/LRaFoQiFaNQXLZjtKpZKuri7RR7NDmFrvaKSrox2FQkGbooO2dgVNTQ0UFmWQmhgurpU+PtDL6PAoI0PDjA+NE+brwt/+r795TLA5p/ge1+e9gWVBYa40ECz5/QGU7cK1l1P+ywPPwjlL7rvSn4+4PItBcyUry+Ip1zmfq4evy7377Z6DzwoDpHDeQrmW75f5ay8LL3eT3WUijYXUPv0KGisLSQsNJKVlzm9tMWiK91z1Ottsw8mp7VaxfKp0/PQVWkL3qsCmCkCoHDbz9TaXymx4bQUImq/j0v3zdb6bFVflvg8LmoteIJa53my5Pl9f3VuOFq5/RwMu/4PK87ZiGwoBhmvMyJ53YxAuJfjY9qForKQwLQyPlNZZtxpVGVy5He52L2HfQj1Urzcnqytd9xGDpoqrxJ2gOXfvFQB3qVx+hf5Wg+ZjAM2/+8bfoq33HZJif0SC+24SfXeRHKhNcvApssLNKYky5IzXTnKCtMkJOkKazwEyfI+QF6xHmrcWsQ47SfQ4TJLvMVIDDUnyP0G8AJs+R5B7ahHodAAfp/3Ynd6MveFGfMy242eyBZmFBqEmm/E/+SdkJhuId9lBlOMWYgWQdfqEUIcPkbn8kWCv3xAc/AZhET8lRP48YdH/REjkN5HJ/wH/EAn+ARI8PSQ4SSXYGP4vbI//AIcTr+Ns8GucDX6Ph8Hv8Tq1jhDLHUTY7ibYfAcuuusx2/Vr9Db9N9ve/gF71r2Ky6ntGOx+G4Odv8f86AdY6G0iOdKbbhE2hTybSjHavKtbKYJmV1c77a3n6W5vo7NtBjYVnQox/VFLawOV5wrISoulsjyf4T4F7a11XOzroyMnnD2fruWvHstqQXOK73F93nugWfC/vNvAunx5767c76X8l9//pJVnMWje39T5nBvBw9fl3v12r4H36buA5jNa6YyJGHGXaT/JUzzw1PlrdlTOB0Upybbbx5pFuUUfoF7Pr0HjuBT/uDzqBq7NTokDi/wmVQBCiDe7UkegcehCBoXpYQqN1ixvgV5p4J4HzfucOp/LgagKFXO/rXSPO35XqcccuM4e8/n66t7t/fAyurxOmJFLlSwC3KAr25m9axYH0C2vO1SW4lQNFlvUXs/w/PNzAY0LZVj+enP7V2rfOdgTHoYVgG+F50h16lw1KGnRc3nXqfNneM0whrOVhci0VIMo58r81f1Ug+ZjAE0hr+O3vvlNipJcqE/1pTbdi+IEB0pT3Dib4E11giOFwbpURJtTEGJIjv8JCmWnyPQ7RoqHFsnOB0jx0SUxyIAYn5PE+p4gxkeXWD9d5N66BLkdwdf5MK4WO/Gx3Yu32W6CbQ7ga6xBiPk2YqUaJNhrkOV9SITXsghzyuW2FISZkxdhQlaYDemh5mTIjTkTZkh6hAlp4UacCT0lAm2M837k0t3IrLYSYLoOL4PfILP8I8EWawkweQeZ2UbkVtuJs99PpNUuoqz3EmKyE28DDZyPrcdox5vsfOd7bH/nRWx1N7Dzjz/D+PAf8XfRIdjTDAeLE1RX5NLZeQEBLru6O+jp6UapbBd9NGsq8kiOC0YhrBrU2SVaN4Ucm21tLdTXnaO0IIOGcwW4OhjQe76CgfwQWjP8+NkPBUX4qHNqPm7lce+B5uk3POfT4Ex1yFi3NKedoORXH0LqbPOAflHLg6SqIl52cHjSyrPIR3OKS4WnF6V4mqmPSiAIl6iUvjUDNw9dl/vot0WD7zJytcIAKZZXNaDi2lmkr80l7Ve9jmrWgDEKDV+7J7At66eqWk7VqHQVi96q1ZqYOfsjT04nznztnfd5fjdyxVyQj6olVAUgbrch3yy4NSyOFL7viPm5cqqAJisESi3A2TQ3K6X8VDxXFZJakX0wNy2u2qZvoSV1xNZQC43Z1EUz8qNSjyWguSj45YH76j7k6KFlVLVeS74v68OqeoxqVLqqBXJuOnkG/Gqdl5GFVXuJ65+cWQCgPQm92WCtZXXJXJ8uDRqbD7Z6eNB8+qdSKmczJbCsT+4qXjIvZc5+f6dFU7U91N9VxwU1aD5yEJkBnf/++c9orcyivSKeC8VxlGbKOJclozLJi7pkN6qjLalPcqY43ILcYGMyfE9wxlOXBJfDxDruJ8ZFizA3bSI9jxHloUuMjx5RPseI8NLF3/kQQc6HcRMsmbb7CHA4hJ90H0F2e4lw2EeM4x7SPfZREHSCErkl5VGOlEY7UpJoT1G8PUWxThTG2pIXa01BgpTCRCn5cdZkRZmTFXqaNG9dkj21iXfZR5TDNkIt1yO32SRaWuPt9xIr1STZ6SAZLtqkOGmR4qhNnN1hou21CDHfg7fBZsx3v8O+tS+zefX3MdRcy4n9fyAqxIr0eB+yk4LwdzYhzEdKfLgvRdkptDTU0tFST0tjFVXlaSREe9LZ1oxSIQCoYPnsorNTiaKjg9bmJsqK8qivyKC3PJWJ8mgmKhNJ9jbkm//wD48YNh+3QrmPgUbyIZ6NM2EsTI9QarF2SVCPakqRW/TF7ZuPJr67cn9I0HziyqM6GAkzgAri9qpaIFbxwnY5HbdmI2EXwcDDtu399Ns9ZEkVNO+wsKlanCYZLrBYkgj94dIbLVhAlwPyxddU9T1diOKe5laHnO1LFgZYlBbpdj2eb8yB8QqA9sx2ZO1zQ/wkQ+l6y7wcrNB+qqApWOOWRq4vSlujmtfz27zlWT+bCuc246W2S9p0FS/sS6J/VkwWZ3hYoR4iKH2evrofOXpYGV2h/YQyq2YRWAbWV62xoGB4zmtTFTSfYiFFFEwPZXLitYWAH3HxA4sixsU2nOZWoxdvzcLkgi5abmZmpfZVfbYfzKL5tGRxeqMWmaaKS4eQ3kiLuK6ZjLLi5MF9uhyoAtdX9bsaNB8TaOod3UtLWSbtZWdoLkmirjSBmvwoqlJ9uZDpQ1umO1VRNhTJTEjz1iPRWYsY+wPEOhwkym4vkQ4HCXM+jNzj2MzmpkuEuw6hrkeQOR0mwG4/Afb78bPVJMjxMDK7g8ikewmz3U2s4z7S3Q+R43eM/CAjKuTWVMhtKQ61pCTCmsJQC4oirSmMsiEv2pr8GFvyY2zIjrIiI/g02X4GpHjqkuapQ6LLAWIcdpDoupdEl4OkuGmT5nmcNHddsj31yHTXJcNNlwzPk6S56xFte5AwETa3YqG5ll2/+yGfvPnvSPU/JTrIgtRYT3LPhFCSHUtpVhzJci/8PCxwtD+Bi5M+pkZ78XAxpCgvGYWijc7Ornk/TsGXU9iEvJutba101hUyWBDJaHEUoyWBjBWFYKO/k69/7WuPEDbvopzn376/yGPuZ6BZxYvayfTNJVBWSZi9TcuSYJUkydOXSrFQsX4tKPfFg8Wcgny4/U9aeVQHI3HIUEk874BnZBnd8ysq3aBLrjkP4sLSkw/XtvfTb/eQk2d0SB+bzb8yfZGW3ETi06OwXTsz7fjMhkCa55L08wUlbH/Li8Y54J7so0xmidY2DTS2HUUat5CwfKYVVfxdVXO1covxhjN4GmmxTUj0flxKaFnfbDDJNNcq7VT8LlcCiKd4ZmMo7fNlWfpycJe2WwSaQkmFxOtn8HeWIvWMoax7btWfaSa7ItmmmrrnxWMk981ZXoXzEmfqsU0b8+A8FHMJ8qfHKLP4nYrlduV6CM/Sw/fV/cjRw8roXdpQ9WWRmwyUhWEuJuDfgbY0XmWBA6F9l4DhIlmYZnK4lhR/FzFhu39K7XzSeya7SNZesLIvuBgILhQt5MYnkB5nxVpRr67UvqrP9oOC5lM8sy2Srjm9OX0JRWEUnlIpzv5nltRxmahz1RfBpVbsRzIW3K2/nqx9atB8DKD5N1//a+JDvblQnIKiLJWmwkRqixOpzY+lIUdGa44/dfH2lAYak+WlR7zDIaKtNYm3O0CsrSZRUk1iXbSJcD9KhABvnvpEuBwnzFGHILtDyBy0RND0s95NkMMB/K32IpPuJ9RGkwjbPcQ6HOKMy2EyvXXI8Tcg2+8UOX5GFMrMKAg2Iz/QhPwgE/LCLESfUQEw8+Ok5ERbkx1qRob3CZI9jhDveIh4p4PEOx8g3u0gqT7HSPY8RrqfHtl++mT7nCTfR49szxNkeJwg09uAJKejxNgeFC2bfkbbMNr2a7as+R57173KmTApaXFeZKXKKM2P51zhGSqL0qgozqC0MJOS/EyKc9PJy0qmrrZcjDzvVM6ApmDVFJK69/T0iJuyU4myIosr5VFMVMQznOvBYJoTPan2rH/vza8YaApK5mW2eZUvKPFZnlL9mL7SSKT2r1QGx4e1WC4otZVB9Ekqj+pg1EdeZDFDc4OLagMJQHLWnQ2q4CEOGA9Tl/sBhIV2nAP7xZ+/wqhwdMG3USzrRcrM55JnP8savTha5uBnUV1m/5gcpfaBlqB8De3krhUjjKevXCA5t302CEQl36gYPHL3pRvFFZnuWK98JYAQ2uZFtsnb5wH1VnsoG+/om2XacB40JxnIS6RgaA4cVRtIAKAyXO5Y1lJIGO/DufmVolTPmf0uQH+kzpIlV+9WD6GMD9tX9ytHDyOjy7TdPCAtgdelzSC0QXI+rbPvQQu5SGeueWcg0ZILTA5yzmvXYgvij00pvDSX2HL2+PkUUiu1r+qz/eCgKerNFZegvEl/Qel8He+YOleD5qKxRFV3qUHzMYDmvz37L9QXpdBakkRHSSINhXHUFMVTmRtJ1RkPqgQfTdlpcr30iLHZS6jpdsJNtovfY6X7iXXWIspFmDbXJcZDjyj3k4Q76xHgcJRgqTYyu8MzU+UOB/C12kWEw2GiHQ4hl2oSbrWHaNv9JDlpkel9jJxAQ9E3MyfEgvQgYTMlNcCI9CBjMmQm5ERakh1tRW6MNbkRlmQFnibLXwhW0iHdS5cUt6PEOx0mxfMoaT56ZPrrkx1oSG6QkWj5zPU6QYHvKfL9DMnxNiDVRZc0t2PESA+Jm/PRP3Fi05tsevP7nNr5LpnxPmSmh1FSkExlSRZ15YXUVJRRV3OO+roqGs7X0tBwngutLbQqFCjEKXNhiUoBNLvo6e4R10MfUCrpL01jqDCEsYpo+nI86E21pCtan/Nxprz4vX+bfQi+aJ/NuynnR7Hvfgca4d6reGGDORE5tSgGJhCMXdM3JhhQ1FOU7IHW6gd1wP+8IPqklEd1MBL8A3/Kai0fMmo7GRcsmdM3GO+sEd1NXl3Ov1UcfB+0Lg/SbyvLzao1J5GfU8yUkyluTLSTbrj4ZWEmBU0hDYqh2UjvSa4MK6jNCcd22+tL3ChWvtf8QLHqDTSdk6hUjIkyJEYbDzRTGiNl26vfZtVGOV2zU5+LrZNP8fTz73PcK4mylm5GZvMszshgDRn+eqxdFFgklGUlgJgt56Lpy2VW+ZkHI5V6qYJmnCarVh/BL6OGzvEbTAttON5Jbbo7mq+qTumqnC9c84VNmEfkUKsYYGJWRiYGFDQUJeKp9dYybXqPesyW88H76kHk6EFldEmd72jLb/OqpjPJlXPyN83klQFaSmOQCnKl6q+7yN1k9rqCLPhnUDsvl0LbK2kojJ45/477CTAewbk5uZu+wURXGoaiD+dK7av6bD8MaAplfZG1x/3JaeyZ7+t5ffCClMo5D4GlU+dq0FSD5qMPClkZYF55+SUaSpJpKkmivSyB87mhVGWGUJEZREWiI9VJTpSGW1AsMyXBUYsom31EWmgSZb0PuXQ/UY6HiXY7SozPcWK99JB76BHiqoe3/RGC7Y8QKD1IgGDJlO4lWDjX7gARNpqEWuwg1GwHYea7iLHdT6a3HtmBp0jzNyA18DTJAWYkB5qQ4GdAov8pkgIMSQ01JTPSipxIa3LCrMgJMhVBM837GKkeR0l00SbZ9Yi45fqfEq2dBcGnKQ41IzfAUITMIn8jigOMET7zvE6KFs4zrrrE22sRfHoHrsc2cmLTara++QM8zA5RkB5GRVEaNRWF1J0toa6qgtraCuobBMis58KFZtrbO1B0KukU/TMFH00BNJUiaPZ29zHQWEVPvpzRszEMlUQzUR5Cf7qU3hgD+iN1CTDdwjf+5lGkPLqXclbvnweWOwYSdduo20YtA2oZeFJkYG4J37uURyXqfC7lmbr/7tJeszpfbdF8DBbNn//nTzhfnkpbZRqtJTE0ZvlxLtmTkkQ38sPNKY+xJcP3JCleeqR46onWyEQnXWKddAiXHiTC7hBhDocIcT4s+mXKvfQJ9jiJu/SwaNEMsD1AoP0Bgm33EWa7j3DrvYRZ7iTUYjtBxlsJMvpUtJIKUeHxLtqc8TlJop8QuX6caO8TxHrri1uCnzEpMnOyo2wpiHGgUG5HQagV2QHGsz6aAmwKvprHyfA+SW6AkbgVykxE0CyLsKQk8LQImKVBJiJ0lgQYk+etL/psJjodJdrmAGFWmrjrbeTk5tVs+92PCHc3obIonZqKIs5Xl1NdU05N3Vnq62tobGqgrbWVjvY2FB3t9HTP5NgUfDMF2FR0d9Pd3Ul3eRYDBaGMl0YyVhLDSJGM8Vx3RhJP0yfbj1K2j83v/c8jmEK/90OmVkTqNlLLgFoG1DLwpMvArJVUzBNbif+G55dY6J7lLeeq2ajzSfrj9i5jyX7S6/jnKZ8aNB8DaL768k84mxdN29lUmvLDOJ/uQWmMHQWRNmQGGpLqrUeGnz5JHnoke50kxvkose56RLkeI8RRixC7Q4Q6HSbc7SjhHkcJ8zxOkLs+vnZHCbA9LPpoBtvuR257ALnVPuRWe2Yg0+RTfA034q3/MV76HxN4egvRdgdEkI1x0SbKS0eMYo/xOkmstyHxPsYkB5iTI3egINaJ4jhniiLsyAs0Jc3nJFn+p0j3OUmmjz5ZPjN+nrn+xhSEmFESakZpiClnw60oCzajTPgeakFFiLlo3czzO0WW1wmSnbSJkh4g1HIvXvqfYrDlTbb95iWivOypOVtIbW05VXVl1JyvmAfNlpZmKkvzOVucg7K9lb6ubpTdSjqE9dGVSnoUrSiKYhgqDGU0P4iJ/GDGC4MZTXdhJOE0vWH76PLfQYm7Bv/6nX/6gmHzz/PgqgctdburZUAtA2oZ+CJlQNUHepob3UUEm2uzTWPHzJKriwKX2pFvW245zS+yPF+ea6lB87GA5o85X5xAW0kK9dlBVCW7UCS3Ij/MnKxAQ+KctEjyPEZBhJQUX2PiPE4gdz0mBv6EuugQ5KCFn+1+gu0PEeaqjdzzJGGep/CTahNof5hg+4OiNTPUUpNwC00irDUJsdhJoOlWAs008DbcjIf+BrwMPiHUYhdR0v1EOBwk3O2IGGAUI/iGehkQ52NASpAZGWE2ImiWJLpSEOlAkcySPJkZGQIs+huS5W8kgmaun5EYSFQQYk5JiBnloaZURdhQFWkrgua5MEvKZWYiaJbKTMjzMyBbsNq6HCXSeh8ys5346m/lxMer2faHV4iTuVJdU0rl+Upq6ipF0KyvP09T0wVKM5OpyEzgTFwo5UUZdHd1i+ui9yo66Kk7S09+OMO5wYzlBjKU4c1wtidDKVJ6o07SHbqfvtA9NLt+jMvxj7/gKPQvjzJQD1rqvlTLgFoGvsoycM+gJSEmabnAJbVb0BLr7+LnSA2ajwE0f/6zlzibG0lHWaoImufi7cgNNhIhUwDNeGdtEj11KYp1IdHXhHhvY9HCKAT9yF1PEGwvBPwcwd/mIMFSLcLdjhHuIfx+mGDHw/ja7MbfZg9BVprILPYQYqVJsLUmQVZ78DXbjq/5DrxNNPA3FXJg7hZhU25/kFCnmen4MNcjhLscIcrrOPGC36XgmxlpR0GsM4VRjuQHmpHua0Cmv5E4jZ4rRKgHGFMaaklxiAWl4VaUhppzLsycynBrcasIMaUs2JSSYBPRqilYOIsCjcj1OUm6u65o2Uxy1EJupomb3iZ0N7/Onj++THpcAHU1ldTVVVN3vpq6ulrq65soSY1HZmtEc2U+rY3n6FcqaGuqp6ezCUVFOn3ZQQxmBzCaF8hghjuKBEtGUm0ZiDGgS3aQvvCD9AfuQeG/l/d++188/YWtGrT4gfoqK2l13dWyoJYBtQz8xcuAGMCWSFGDgv6R2TXdhen07hYq04MwXC8sIqDu5wdpAzVoPhbQ/BEVOUG0ChbNLBlVCQ7kBOqT7nuCnGAjMbDmTIA++YluxPubEOthKAJnnLcxUe76yF1PEuFyghB7HYJstUToDHc5LoJmiKOQQ3OfuPlbCss/7iZcsH5aaxJgtQd/YbPZQ4DtXvwtdhFus48I673iZ5gwHe90BOEaMoeDYj7OcBct4n1PkhFiJU6h58ntKQmzJi/EjOzA0zOgGWxKQYglBUEmFAWbUh5mSakwfR5oTKXcmvJQc86GW1AadJqyYBPxt4owC0qCT5Prqy/CZqqLlpjcXYyyt9yN/eF3Md3yBtqf/BeFyWE0VFdTU1tNVW01dbW1JAa4YLXvU0qTI5kY7KPpfAnebqfpaqulpTiBvpxglKledJ1xoyvZnu4UK7pijRhKNKZfrkN/2GH6QvYxFHaQs177+P53hYjrlQO47n+fWuE8iMJRH6uWF7UMqGVALQNfLRlQg+YXAht3B5Yf/uC7ZCc401p6hgt5UVQnupArO0Wa73Hygo3EAJsoL22yklyJDzQlyff0rEVTn0g3ATKPE+GiJ25hTsfESHPhM8T+qOifGeJ4iAD7ffiZ7xTzVYZb7SXMZh9BNnsJEhK5z4KokPA9VHpAtHoGm+8iQLCAOmgR5HiUYEdtQlyEPJ3HiPU1EKPRhSn0rFBr0UczK+g0mX5CGiMTcoNMKQy3pSRMsGiaUiozFeFS8McUALNCsGzKrTgntxKn0MsF/00hYCjImHw/A7I8j3PGWVvc4u0PEmt3ED/9TXjqrMPm4G/R3vhripLiOV9dRXV1FZWlxdgd282Ot97A1+w4w11Khob6qa8qQVlTTktGKMpUb/ozfWiPl9IeZ86FsJO0hevRFqpDr1yHvnBtumSa4hR6r2w/oVYa/N3f/u0XAJtfLYWhHiDU/a2WAbUMqGVALQMPIgNq0HwMoPmtb/4j8VF2tFdm0VwUS2W8EzmBJ0WLpjCFnuquQ5jzfnIF0Aw2Iy7IFCECPNb7FJFuJ0TQlLvoiYAZ4ngUuaseIQ5CsnZtgoQVgBwOiamNAq32ECJMnZvvJtB8F77mOwm23y9aK4PtD4jJ3CNdjiB30iLEdh/+Npr4SvfjbXsIPzstQt1OEOqhT6jXKZKCzUR/zbQgc3ICTSkItxRXEMoTrJmhFuQEmVEQZCqmZBIizCvDrcTgH8FqKYClsJ2LsBS3ud+ET2H6XEhKn+Z6lHQ3HdI9jpHmfowgo62End5KuNkOHLX/xImt71CWlUJdVQ25sXEY7/2ELWt+icGO9TSeLWFwcIzh4VE6KopoS/aiM8mV1mhruhJsaQk9RWPgEZoCtWn2P0Sj1y4ueO1gOPIwfeGaolWzPWArO9f9kq+JUyB3f1G4u3VTrXAeROGoj1XLi1oG1DKgloGvlgx8+UBTx+QLsFJ9HvC481xhCURvdyM6qnNpLIigLNKGDD9dMvyOky8zJtldhwiXA+SnuBItMycqxJxEf2PifU4R7alHuJsuYU5HxU3w0RQgM9RBV5xCF1Ib+QnT4tK9BNruJdhiN0EmO/Ez1sDfYid+lrvEqXMBOIMdD4rWTcGyGel+lBAXLWQu2gS76hDofAxfJx0ChEAjAXIDTnMm1IrMcBsKw6XkhVggBP0UhVlSIPhmRtjOg2Zx0GnRF1OYMhd8MgXIFD4Fq2Z1lI1oyRQgU7Bo5vnqk+F+lEzPY+I0en7QafICjZBb7kFuvoMUey3irfcRYPApZge3UFNcRk50DDHuThxY/zFH1r9DVUEmPYND9A8PMNrRRGeyB00RFrTFWlLjf5R6fx3KXXZT5a5JtftOmnz30OixFWXALobCDzMiP8RwoAY1rtv53nPfmfW3ubPf7g6Yc8d/tRSGeoBQ97daBtQyoJYBtQw8iAx86UDzKQPpEweaArAY6O2ns7aAyjM+YmLzdB9tcvz1xBV1Et2PEma/l+wYG5LlUpJj7IgPMCDaW0+MChfyZwqQKGxC0I4w3R1sJ0ybH8XfZj++Npr42+0VrZeCVTPQZAe+RlvwNd2C9+lP8TTeio/lTrytdombAKXCUpXCdUNdtQlz0yHUXY9gzxMEeegR6XNKnMJPCbUiPVRI3C6Apo0YeZ4vMyM/xJzCMGsKheUrA4zEaXFhalyYMhcizYW0RkI+TQEshd9j48xtAAAYZUlEQVTmILNQSOjuf4o8Xz0Kg4woDDWjKMKK/BBTEh21SLDfT7qrDimOR8j2PIWv6W4CXFxpb25G0dJNdlIWzvo6nM1LR9HVRd9gHxeHemlMDqA12oY6mT51Qdqc89zPOc99lDptp8RhM2cdN1HnspkOz+30Be6lX6ZJb/B2FIFb8Ty2jq9//a8/h8yoFc6DKBz1sWp5UcuAWgbUMvDVkoEvBWjuKm5CcqZS3IQK3Z8las4i9Xg+P1r3BxTVeVQkeZDhrccZzwNkB+iRHWBAvKs2MtvdJAQakBouJSHMioQAA2J89MRlJwUgDLTfT6B0H8HOwipAB/GzPyhOnQfaHxKTtQs+mkG2+wi03E2Q+S48jbfgdnojHkabxIhzD9NtImT6WO8WPwVoFaLOhXRJIc6Cf+YxQtz1kAvT9V4GJAaacibEivQQGxE0c2XWokVTSHOUE2hCTrA5eQGnRdAUAFKYEi8IMBQjzQXQFDbh97l9QtR5jvcJ0aJZKABojC3lMXaUxdhTGmnNGTcd0tyOkOGmS7rrMbK8jEj0Pk3j2RqqzlUR4BNKgHsAbmbG4jKVF5rrUfZ0MjrQR2dFDo0xDpR5aVPqvoci5x0UOe+k2EGDfOsNFFp/TIXNx7S4bqPB8RMU3tvoDdqBMnAr/T7CFPob/NXTf/WQcvPVUhjqAULd32oZUMuAWgbUMvAgMvBUfMk8owU39yxZ6P6L+1PyxV3qziu51ivnKyFU6EkEzZd+/B80laZTnugqgmaS2wGy/I+RHahPrOthfM01kLtpkyFYNMOsSQowIM5PSKQuBAJpiRZIYfUfb/t9eNnvxVO6D1+7A/gKcClMm0v3EWCtSaC1Jv4Wu/Ey347z6Y24Gn6Ci7AZbcZJ2E5twtNsm2gdDXXRIsL1CHI3HXH99DBXPUJdjovfE4Tk7f5mpMqsyQyyItNfAMzTCBZNwU9T8NvM8TMiU1ghyOckJYFGIlQW+BtREmxKVaSNaM0UAFOwaIp5NH31xWMq5NacjbGnIsaBykRnyqNtRT/NTA89MRI9zUWHNIejBJoc4GxGDv62tpjs2Y6L/lHiQjzJy0rk7Lki6pvqUCoV9CkaqY6wJs9tP9n2GmRYbSRHuoUc600UittGUk/+jir7jTR7aHDBbRPt3ptR+m1B4beJJs8trPmvHz3kFLpa4TyIwlEfq5YXtQyoZUAtA18hGXht9TyfCQbB2PaBOyHuC/rlkYJmcd/Yooo8/fa6Jw42v/W/n6EsPZKKRGeyfPVIcdci3ecIaf7HiHQ7hJ/1DrxtdpAaYSlOn8f56BHldUy0aAowGO5ylCAnHbztD+Fus0/cXGx242W7B1+r3SJs+tlqImy+Vpp4WuzEzfRTnIw/xtHwY5yNN2Jv8AnWx/+Ei9Gn4nHC9LkQkR7iLOTm1EVImSRubroibMb7mJDga0ZqgJBY3nQGMINMxBRH+YGnxVyaGd76oqVSmBIvEnww/Q3FSPSKCCuqIq3FTYBMATaFiHPhsyLChnNRduJWleBIZbw9OX6nyHTVJdHhMJH2Rwk2P4q/9UmSQgNICPXD9fRhgpz1CQuWkhgfQHZ2EqUV+TTU19GraKTQ6yQ5TpqkWm4hw2ozqWbrOWO2nnKpBtmmH5Jrvo58yw+octpItePH1Nh/QIvHJ3R6b6TPZxNZ0k08++3/8xBy8xVSGOrccer8eWoZUMuAWgbUMvAgMqBxYBGftYxf+YKw8s7LPFLQHLvx2aKKPGXu/hDA8Gin0L/+118jKsCJswnupHsdJ8VDizNeh0n01CLMaT9e5lvxt99NVoyUjFgnETCFlXtkTsLyk1qEuekR7KqHr6Mu7jaHcDLfi7Plbtys9+BqsRNvmz14WuwQodPLcvcsaG7FxeQTnI0/wU7/Y+xOfIyl7jps9D4SjxUgU7CEyhwOIFg3BZiN9BSm6/XEyPYYL0MxYXy0qx6pPgakep0UtwzfU2R6G4gWzdwAYzK8jpPtp0+h7LSYuL0g0JjycEsxKKgi3EKMPBeCgAQYFayfxTJzzkZKZ7ZYOzGvaLHMlBS7Q0Q6nKDkTCK1xUXEBAeQLA8hMSGckEBHXJz1cXfTIzTQloS4INKz4qgqK6ShPJdMp8NkWG8n0fhjsq22kGenQYLRB2Qbf0SG8fukG/+BXPN3KbdbT6X9R1TbfUC17Xu0un5Eh/tHdHpvwP3EBv72619/QNlRg6baOqGWAbUMqGVALQNqGVhOBp6y81/EZ9cnb99JiF/QL48UNIUyLvLTfEKnz3UO7qQuLYAcfwNS3A8jTJ/He2oR6rQPb6sdeFlvJz1GSk6iO9Gex0TIDHPVIthJmwCHowQ4HcfX8Th+DsdwtzqM3emdOJrtRGq6HVeLHbibbxenxb0tduMhfLfYhvPpT3Ay2oCj4UYRMAWLpu2J9bic3jKT5F26lwA7TYId94v3kzkJ1k0doj2FHJ76YoqlWA89kjwEONYj3ceAZPfjpAvQ6a5HuqewBroBWQEzm5DAvTTUgvIIK8rDzMX1z4WAIBEyffXF1EYFQiL3cCvRonk21o7yKGtKwszxM9hFTqKcstxCzsQnkiSPpjA3l4SURGJiIwkP9cbTyQAPJz1kAbbIY7wpSJeTGepEkvUOkk02EXtyHemmG0kz/Zg00/VkG/+JzNMfkG36Ptmmf6TU9iNKrN7lvOsGKize5rzdu9RL/0Ctwzv0+O1m/du/UIPmg7ytqo9VWzfUMqCWAbUMqGVgORn4wY9R9c+0qO74gpBy+cs8ctDM6BpeRM1P79N7QGB4tBZNwW/0F6/8hKq0QHJDjEnxPMAZNy3iPXQJcT5IoHQPPtK9JEXbU5TsT4KfIaEuQqCOEG2uhcxeh2CpLn52uvja6eJqdRhHs73YGm3DwXw7NmZbsDfdgovJVtxNtoqgKcCmq8kWHA034GT0CbYnPsJa90NMtd/F0WAjAbaa4jYXjS58BtjtJ8jxsJgoPtpDCEg6RZynAYkeJ0lyO0aiqy5p3vriJvwtbBneJ8jy1RfTFAnWSmFpyvIIG87GSEUL58yqQCZk+whQelJcfrMo3JyKaCnn4hwpDTOnKNKC/PgoSotLyMvLIyszk+LiYjIyMkg5k0xiUjRRsWHEREfg62mOi702gV6GRLmdIMNFiyTz7cQarSfZZCOJpz4iWnctMTq/J8dsPelG75Fj9ifyLNaTY/YBeRbvU27/ETVOH1El/SMNDu9Ra/8Ora4fUOy3m+f/XUh5dL/yoH6LXe4tVv2bWi7UMqCWAbUMfLVlQMgCNBeoLXwKbo6P8t8jB03BHPtqZs18pcSgoB/8+AGA4X7B4uGPW/V33yAuxJ7cCAsSPQ4T7zwDmnKPIwTb78XXfj+Zye6cyw4lKdwaudcJwpy1CXU4SrCzLv6Ox/CftWh62engYnlABE2rUxuxOr1J3KyNNmJnuBF3s23i5mqyGQfDj3E02oC9wQZsjn2I+dH3ReB0Ndkq5t/0ElIfiT6dGniY75gBWydd5B76RHjMJIxP8DolWjQF0BSm0IXpc+EzwUWHFCFi3PO4mLZJSHlUFj6T+kiILC+SmZLrYyCuEJTppSeCZoafHgWhppTKramItqck1IyCSDNq8/Kpq2qgrq6O4uIi0tPTOXPmDCkpyaSkJJGcEktiQhQJEaFEe1ngfPRDwk+tI9lsA9GnPybB5BMSjDaQdGo9yac+Iv74H8gyWUeq4buiVbPQeiNphu+SavgH0bpZ7fQJ1f+vvTONaTvN77gyq/bdtH2xrVT1Xd+1byqt1KqpVjtHMhkg4QyEXDM5IJBwGvCFD3xhGxvb2PjAHIEYsDFXzE0g1ySzs7OjHls1VbXVVFrtzK5WqlSpaqW+/VTPP5tRNpnJRpXCuM7P0l8OEIn/83m+/vPR77lGTvIPoUr+ZbSGR/FKfjbXwlLkKn/we2++ZHZe7weJ/CGR/pcMSAYkA5KB5zJw+O3fqGYqP3vVr1cumqoBajXT0/ZcdHM1Dx3Cbmrn4UqY9fEeVmPdrMZ7yMa7mA42k/A1kZ9x8eneHFs3o6zOOFlJWViKm5mLm5hKWpiKmZkMG0gHezTRDDkvExw4j99+hkH7aYKDHzJkayTm/ECrbKpFQBFbA2FrPWFrA/6+Wk00Xd0ntCF0VcWc9DVpq9THvZeZ8DVrK9nVsZQLyX6yKSOZaC+5qJ6tMTPbY2atiqkkU1U2lXBuJfRsJPrYShoeb3k04+RHWT8P5tx8mvVqR1SqrY321NGTYwb2Jo08mHPxQzWPc3mYHy/4uJ91ca8wx539Hfb299jeUoK5pV2bSjQ3t9lenCfYdwb/tSOkuo4zrisnY6imMFDHsqOeguMUO57zbNgbKJir2LbVsm2pZNdRzW13HQ+GGrk32EjB8B7btgo+DpzknxLn+cdYPY+iVXw+cYovbjTxHxsWbG2V/O53XmbLI3nAPPeA+bohFPmeDK1JBiQDkoHXJgNP752pvEyNOr/q14GI5rNVTdW44hpCP8T3//p7fLw6yuZYJ/mRNnKRdhbiXUwFr5AONJMZM3J3a5z9lRFuzthYSVvJRvvJxMxkklYycTtTERPpoBo+72TY0UTA/gEh5wWG7Ofw207j7a8nZFOLgM4TsZ0iYm8gbKsnZFFD57V4dVW4O07g6a4m6bnAnO8Sk45zpBznmPA2a3t0ToS6mQ31MR/te3zeeszASkwJpZnthPmrqqYSTXX+uZq7qSR0b8rO3RmHJqAfTdu5r67rNm5PmNmM97CV6uXetIUHWQ8fL/r5dCXAxwse7s06uLOU4u6tba2Subu785Vo7m7uUFgrkJscxt9ylGj7W1w3VHCj7zgzvRXMm6opOBrZcZ7hlvs8+4Pnyfe+x01DOXv2Olb6jrLrqOKer06rcG72l7NhLmPHVsZn4QZ+HDzOZ8FyHiVO8sVcE7+Yu8LnSyYOf+/PXqKqKaIpoikZkAxIBiQDkoEnGXh2AZBaQ3MQrwMRTdWQn/z7f/5GVbPYZPP333yT9WyA9XQ32dBlZgNNZEZaGR+6QNxzjtHBy+wsR9jIB1nN2MmlzMyO9jMVNZEa0ZNWczTDJsYCfSR83UScrfitH+KznmPYqd4b8dka8VkaGHGeI2xvIGSrZ9hSx7AmmnV4+2pwXKvA013FkLGWqYGzXHd9QNx6hpTzIim1an24k/mIgYVRk3bUpdr2aCVhoZCwsB5/PF9TLQ5SQ+lqnqbaW1PJpqp0KvG8M+PgzoyN3XE1r7NbW2lfiHZp77dnLNzLefho0c/D5YAmnLfnnOzl4tzZ3WR3d1eTTDVsrq7dzW0K+RukXVcJNL3FSNsPyJgrWRyo57qujKy5hhVrPVsDjaxZTrLtbGTNXsOKsZyb+jK2TOXccVTz0WCdNnSuVqGvGY+xYT7GQ181n/jL+HSojJ9Ea/n57GW+nG3ml4sdpJ3nX6KqKQ+XJw8XeZcsSAYkA5KB1zgDavHPM6vM1ZD5l//1PwfhmRyYaKrWPL2B+5Oh9KKpbB46hEl3kVsZO/mRS0z7P2Ri6AMSntPaVkQRRyO5CQtri8PcnHcyN2ZmKmokHdETD/UwHjZoFc2JkJ7xoImkv5fQQAtu41m8ltOo+ZpqCN1ja8RvPUVIiaa1noC5hoCpVtveSM3RdLUfx95ejrOrjJihhqSlgdH+RhL286SHWhkf7mIm2KOdPqSOulTnq6v3xZiJpZiRjaSBQqxXm6O5OqLThtHVavTNuEGrbKqN3XcmTGylDaxEO1iJtLESbmd3zMDupJk78y7uLvu5u+jjds7D5rSVpbSL3fXlx5K581gy1fzMzc0t5hODDF15h0T7ERId7zLV+1gw5801zBoqyRmrWTZUsWqqoWCtozBQw2r/CRb7jrJkfp+dwVpueWvZ6i/XrodDjWxZjnHbcYwf+sv4LHicv4/U8LPpi/wq28Yv51v4fEnPX/z5n/6WquZr/FCRYbDXZhhM5EE+55IBycALM1BWy6HZnecKfa96AdDTBnugoql+seGzf32uwYfiOd44/PZvEYf/+2Kfl12p/Pb3/4p7S0FWk+1MBy8z7lXzKc8SsZ0kMHCS0eE29tbGWM+HyM84ySQt2pzMlDYvs5O4t0O7xgJ64l4dUXcnPvMlBnpP4zI24rWd1UTT2V+L23oSb38DflO9Vsn09Vbj7lKSWYa55R16L/0Njs53iZgqSfU3kLaf0yqacX8riUAHSb+qtl5jYrCF64Gr3Ai1kY11kYt0spbQsx7rZSXS/dVq9PVYD6uRbjbjevYnjGwlelkavkbO38xisFX7Wu29eW/Ww528l/1FH/s5DytpPRHTaVxtZ9leybG2VaCwvsba+hqFtUVuBHTErx0h3lrGdV0VyavvMKOvoOA9x7S+jHx/LfneExSsJ8n2vMdNSwV5/VEW9EfI6Y+wYTvBLWcd29YKbX7mlrWM2+4T3PdVsec8yo98lTyKN/Jv1z/ki8wVfpG9xs/nWhnuquM7h954QWbk4fPCh4/IqMioZEAyIBko3QyoRT/PVDGfFPgOUjKV9x24aKr5ml9X2VQAFJQ3LrS/QB5erWz+8Xf/kL2lEOuT/dwIqeMiz5Nyn9NE02OuxNhdxf3tKTbyYZYyHubG7Npq89RQ968FU8cT6Uz6uxkL9BDzdBGwtmiyadHV4rGcxmM5hdNSh+vXsunqrcTdW4m9swJL23sYmt+i99JhDM2HcXcdIayvIWY8ScJ9gYS3ibj3CmOBVlLeZtLuJu00oeuBVjLhdvKjOhajOpYiXWT9V7kZ7WFdE08dG5psdpIPtLI+qiPjvsDc4CWWQ23aPM39GQf7c272lWjmB9nMOFmatBPsPUVf9V9ivFjFzaUZ1rbWWFkvsDAVZcJ0htHmd0m3ljPRUUGi5W3m+6uZNlSQs9Yyoytn2VDNqqmazYE6Fg3HWDIeY7brBywYjrJqep9N63FuDVSybj7Gtq2MPUcF972V3PG8z0N3OX8bquGn42f5craFX+Xa+GK+lX8eb+dP/ui7L8iKiKaIpmRAMiAZkAy8Zhm40P6NgqmGyw9aMr8V0XxSTn12JfoT09aEs/AJamWU2utJXW/UXziQ63fqL+BKxxjPxgmmvXjiLhwjA1jDNnRBM1e8ZsZX50iv3iCenyAym8I/GcM7EcU7PoI7HcE+GmAgHsCVDGqXM6G+F8Yw7OWqx8oVt5mOgI3ukJ32oBXdsJUOv5k2j1G7Whx9NNl0XLR0ctHSQZuzB73PRP9QPwMRB+7EIK6El4G4B3vUhTPqxj7iwpf04Ul4tZ8PpwP4Rgfxhl0ER71EUwEiSS9DUSf+ESejY0OERj24gjbCiUHGJocZn4mQzsZJLyQZy8a5nk+RzCYJZVKE8xk6HXZ0DgcDqQkiy8uMLedwDA3gDVrpd/Thcpnwe824XX2EgmY8g3oiYSshv4mxYRsxv5F40MRoQE/I20PQo2PE38eIt5cRTw+jXh1xXw/jwwamR4zciBmZHTVoe4Uuxo3cujHAg7yP+zkvH+V9fLISpLKz60BycVD5k99zMJ9z4SycJQOSgVLJgOZJg0nNmZ72qGf/rUaT1WmN38brwCuaTzdSna35dUPpzwKSr//uuekGwkSYSAYkA5IByYBkQDLwogxU33/0rVQxn3a9b1U0n9yIWpEuwikflhd9WORnkg/JgGRAMiAZkAy8XAbUsZLKrYrhVRSi+QSEKuuq+QNqDufTZ6RLsF4uWMJJOEkGJAOSAcmAZOD1y4Aq1mV++qUml2otTDG9iko0vwmM2utJDbPLJQwkA5IByYBkQDIgGZAM/PeB7YP5TW72st//fyGaL9sY+X9CQAgIASEgBISAEBACxUNARLN4+kLuRAgIASEgBISAEBACJUVARLOkulMaIwSEgBAQAkJACAiB4iEgolk8fSF3IgSEgBAQAkJACAiBkiIgollS3SmNEQJCQAgIASEgBIRA8RAQ0SyevpA7EQJCQAgIASEgBIRASREQ0Syp7pTGCAEhIASEgBAQAkKgeAiIaBZPX8idCAEhIASEgBAQAkKgpAiIaJZUd0pjhIAQEAJCQAgIASFQPARENIunL+ROhIAQEAJCQAgIASFQUgRENEuqO6UxQkAICAEhIASEgBAoHgIimsXTF3InQkAICAEhIASEgBAoKQIimiXVndIYISAEhIAQEAJCQAgUDwERzeLpC7kTISAEhIAQEAJCQAiUFAERzZLqTmmMEBACQkAICAEhIASKh4CIZvH0hdyJEBACQkAICAEhIARKioCIZkl1pzRGCAgBISAEhIAQEALFQ0BEs3j6Qu5ECAgBISAEhIAQEAIlRUBEs6S6UxojBISAEBACQkAICIHiIfC/4GDhadf2bOMAAAAASUVORK5CYII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4" name="img11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32230" y="1196752"/>
            <a:ext cx="6479540" cy="4104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99492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1047" y="764704"/>
            <a:ext cx="4761905" cy="5328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7710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u="sng" dirty="0">
                <a:solidFill>
                  <a:srgbClr val="99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2479773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F03EE9F9D4584D9F8D952715690C56" ma:contentTypeVersion="13" ma:contentTypeDescription="Create a new document." ma:contentTypeScope="" ma:versionID="a8f11e2e1af60c17b760b66bf3457f4e">
  <xsd:schema xmlns:xsd="http://www.w3.org/2001/XMLSchema" xmlns:xs="http://www.w3.org/2001/XMLSchema" xmlns:p="http://schemas.microsoft.com/office/2006/metadata/properties" xmlns:ns2="f47fa861-369f-4035-a868-dd727a8f1ebe" xmlns:ns3="db480776-5128-43a3-b677-12ebb2d77427" targetNamespace="http://schemas.microsoft.com/office/2006/metadata/properties" ma:root="true" ma:fieldsID="b26d460d196d698abad68d76cc20e04b" ns2:_="" ns3:_="">
    <xsd:import namespace="f47fa861-369f-4035-a868-dd727a8f1ebe"/>
    <xsd:import namespace="db480776-5128-43a3-b677-12ebb2d7742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7fa861-369f-4035-a868-dd727a8f1eb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480776-5128-43a3-b677-12ebb2d7742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0AF80C5-7173-4A19-9CE7-2F6E680C5354}"/>
</file>

<file path=customXml/itemProps2.xml><?xml version="1.0" encoding="utf-8"?>
<ds:datastoreItem xmlns:ds="http://schemas.openxmlformats.org/officeDocument/2006/customXml" ds:itemID="{2997203C-1851-43B8-8666-8B67853F48BC}"/>
</file>

<file path=customXml/itemProps3.xml><?xml version="1.0" encoding="utf-8"?>
<ds:datastoreItem xmlns:ds="http://schemas.openxmlformats.org/officeDocument/2006/customXml" ds:itemID="{1B5D43F9-B086-400F-B35A-885F290231B4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Microsoft Office PowerPoint</Application>
  <PresentationFormat>On-screen Show (4:3)</PresentationFormat>
  <Paragraphs>6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PowerPoint Presentation</vt:lpstr>
      <vt:lpstr>Care Opinion Northern Ireland</vt:lpstr>
      <vt:lpstr>It’s a Journey</vt:lpstr>
      <vt:lpstr>PowerPoint Presentation</vt:lpstr>
      <vt:lpstr>PowerPoint Presentation</vt:lpstr>
      <vt:lpstr>PowerPoint Presentation</vt:lpstr>
      <vt:lpstr>PowerPoint Presentation</vt:lpstr>
      <vt:lpstr>Thank You</vt:lpstr>
    </vt:vector>
  </TitlesOfParts>
  <Company>NHSCT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Lennon, Donna</dc:creator>
  <cp:lastModifiedBy>Tracy Molloy</cp:lastModifiedBy>
  <cp:revision>18</cp:revision>
  <dcterms:created xsi:type="dcterms:W3CDTF">2021-03-18T12:37:28Z</dcterms:created>
  <dcterms:modified xsi:type="dcterms:W3CDTF">2021-10-21T13:46:15Z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0x01010070F03EE9F9D4584D9F8D952715690C56</vt:lpwstr>
  </property>
</Properties>
</file>