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3" r:id="rId5"/>
    <p:sldId id="307" r:id="rId6"/>
    <p:sldId id="371" r:id="rId7"/>
    <p:sldId id="360" r:id="rId8"/>
    <p:sldId id="362" r:id="rId9"/>
    <p:sldId id="337" r:id="rId10"/>
    <p:sldId id="357" r:id="rId11"/>
    <p:sldId id="363" r:id="rId12"/>
    <p:sldId id="345" r:id="rId13"/>
    <p:sldId id="365" r:id="rId14"/>
    <p:sldId id="338" r:id="rId15"/>
    <p:sldId id="352" r:id="rId16"/>
    <p:sldId id="342" r:id="rId17"/>
    <p:sldId id="343" r:id="rId18"/>
    <p:sldId id="347" r:id="rId19"/>
    <p:sldId id="344" r:id="rId20"/>
    <p:sldId id="358" r:id="rId21"/>
    <p:sldId id="348" r:id="rId22"/>
    <p:sldId id="356" r:id="rId23"/>
    <p:sldId id="349" r:id="rId24"/>
    <p:sldId id="802" r:id="rId25"/>
    <p:sldId id="353" r:id="rId26"/>
    <p:sldId id="372" r:id="rId27"/>
    <p:sldId id="366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4E0CE-AE32-4FD6-8642-47E01D75B485}" v="73" dt="2022-06-07T10:38:43.059"/>
    <p1510:client id="{56E6F14F-808A-469D-8BCC-0D38DFCE43EF}" v="273" dt="2022-06-07T09:19:20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Molloy" userId="08c95a74-9deb-49d2-9554-65ed232d8886" providerId="ADAL" clId="{56E6F14F-808A-469D-8BCC-0D38DFCE43EF}"/>
    <pc:docChg chg="custSel addSld delSld modSld sldOrd">
      <pc:chgData name="Tracy Molloy" userId="08c95a74-9deb-49d2-9554-65ed232d8886" providerId="ADAL" clId="{56E6F14F-808A-469D-8BCC-0D38DFCE43EF}" dt="2022-06-07T09:19:20.610" v="701" actId="20577"/>
      <pc:docMkLst>
        <pc:docMk/>
      </pc:docMkLst>
      <pc:sldChg chg="modSp mod">
        <pc:chgData name="Tracy Molloy" userId="08c95a74-9deb-49d2-9554-65ed232d8886" providerId="ADAL" clId="{56E6F14F-808A-469D-8BCC-0D38DFCE43EF}" dt="2022-06-01T14:24:24.740" v="367" actId="1076"/>
        <pc:sldMkLst>
          <pc:docMk/>
          <pc:sldMk cId="2275208980" sldId="283"/>
        </pc:sldMkLst>
        <pc:spChg chg="mod">
          <ac:chgData name="Tracy Molloy" userId="08c95a74-9deb-49d2-9554-65ed232d8886" providerId="ADAL" clId="{56E6F14F-808A-469D-8BCC-0D38DFCE43EF}" dt="2022-06-01T14:24:24.740" v="367" actId="1076"/>
          <ac:spMkLst>
            <pc:docMk/>
            <pc:sldMk cId="2275208980" sldId="283"/>
            <ac:spMk id="8" creationId="{1540F4E4-C016-46BA-AD55-23D8D89013B9}"/>
          </ac:spMkLst>
        </pc:spChg>
      </pc:sldChg>
      <pc:sldChg chg="modSp mod">
        <pc:chgData name="Tracy Molloy" userId="08c95a74-9deb-49d2-9554-65ed232d8886" providerId="ADAL" clId="{56E6F14F-808A-469D-8BCC-0D38DFCE43EF}" dt="2022-06-01T14:06:14.148" v="237" actId="6549"/>
        <pc:sldMkLst>
          <pc:docMk/>
          <pc:sldMk cId="4147632084" sldId="307"/>
        </pc:sldMkLst>
        <pc:spChg chg="mod">
          <ac:chgData name="Tracy Molloy" userId="08c95a74-9deb-49d2-9554-65ed232d8886" providerId="ADAL" clId="{56E6F14F-808A-469D-8BCC-0D38DFCE43EF}" dt="2022-06-01T14:06:14.148" v="237" actId="6549"/>
          <ac:spMkLst>
            <pc:docMk/>
            <pc:sldMk cId="4147632084" sldId="307"/>
            <ac:spMk id="4" creationId="{2A3263BE-362E-42C3-BE54-484BFAA26F39}"/>
          </ac:spMkLst>
        </pc:spChg>
      </pc:sldChg>
      <pc:sldChg chg="addSp delSp modSp mod delAnim modAnim">
        <pc:chgData name="Tracy Molloy" userId="08c95a74-9deb-49d2-9554-65ed232d8886" providerId="ADAL" clId="{56E6F14F-808A-469D-8BCC-0D38DFCE43EF}" dt="2022-06-01T14:14:37.307" v="285"/>
        <pc:sldMkLst>
          <pc:docMk/>
          <pc:sldMk cId="405029279" sldId="338"/>
        </pc:sldMkLst>
        <pc:spChg chg="add mod">
          <ac:chgData name="Tracy Molloy" userId="08c95a74-9deb-49d2-9554-65ed232d8886" providerId="ADAL" clId="{56E6F14F-808A-469D-8BCC-0D38DFCE43EF}" dt="2022-06-01T14:14:26.424" v="284" actId="14100"/>
          <ac:spMkLst>
            <pc:docMk/>
            <pc:sldMk cId="405029279" sldId="338"/>
            <ac:spMk id="2" creationId="{D7EBB423-B435-9561-CDED-33E9C30C2490}"/>
          </ac:spMkLst>
        </pc:spChg>
        <pc:spChg chg="del">
          <ac:chgData name="Tracy Molloy" userId="08c95a74-9deb-49d2-9554-65ed232d8886" providerId="ADAL" clId="{56E6F14F-808A-469D-8BCC-0D38DFCE43EF}" dt="2022-05-30T12:19:45.053" v="120" actId="478"/>
          <ac:spMkLst>
            <pc:docMk/>
            <pc:sldMk cId="405029279" sldId="338"/>
            <ac:spMk id="2" creationId="{E9AC5B4B-CA85-41EA-B1FC-7C3FBC525223}"/>
          </ac:spMkLst>
        </pc:spChg>
        <pc:spChg chg="del mod">
          <ac:chgData name="Tracy Molloy" userId="08c95a74-9deb-49d2-9554-65ed232d8886" providerId="ADAL" clId="{56E6F14F-808A-469D-8BCC-0D38DFCE43EF}" dt="2022-05-30T12:19:42.217" v="118" actId="478"/>
          <ac:spMkLst>
            <pc:docMk/>
            <pc:sldMk cId="405029279" sldId="338"/>
            <ac:spMk id="5" creationId="{2B77EC18-2C23-4664-8A22-EEAB0966EB40}"/>
          </ac:spMkLst>
        </pc:spChg>
        <pc:spChg chg="del">
          <ac:chgData name="Tracy Molloy" userId="08c95a74-9deb-49d2-9554-65ed232d8886" providerId="ADAL" clId="{56E6F14F-808A-469D-8BCC-0D38DFCE43EF}" dt="2022-05-30T12:19:44.379" v="119" actId="478"/>
          <ac:spMkLst>
            <pc:docMk/>
            <pc:sldMk cId="405029279" sldId="338"/>
            <ac:spMk id="6" creationId="{7B1BEC12-D174-41ED-9817-5F5EC767FF22}"/>
          </ac:spMkLst>
        </pc:spChg>
        <pc:spChg chg="del">
          <ac:chgData name="Tracy Molloy" userId="08c95a74-9deb-49d2-9554-65ed232d8886" providerId="ADAL" clId="{56E6F14F-808A-469D-8BCC-0D38DFCE43EF}" dt="2022-05-30T12:19:45.997" v="121" actId="478"/>
          <ac:spMkLst>
            <pc:docMk/>
            <pc:sldMk cId="405029279" sldId="338"/>
            <ac:spMk id="7" creationId="{D8E97905-B297-407E-AA97-AE7760C3BF5B}"/>
          </ac:spMkLst>
        </pc:spChg>
        <pc:spChg chg="mod">
          <ac:chgData name="Tracy Molloy" userId="08c95a74-9deb-49d2-9554-65ed232d8886" providerId="ADAL" clId="{56E6F14F-808A-469D-8BCC-0D38DFCE43EF}" dt="2022-05-30T12:20:43.141" v="171" actId="14100"/>
          <ac:spMkLst>
            <pc:docMk/>
            <pc:sldMk cId="405029279" sldId="338"/>
            <ac:spMk id="9" creationId="{DE0329AF-037D-403C-92C0-AF4CDF8BB0B3}"/>
          </ac:spMkLst>
        </pc:spChg>
        <pc:picChg chg="add mod">
          <ac:chgData name="Tracy Molloy" userId="08c95a74-9deb-49d2-9554-65ed232d8886" providerId="ADAL" clId="{56E6F14F-808A-469D-8BCC-0D38DFCE43EF}" dt="2022-06-01T14:14:13.374" v="282" actId="1076"/>
          <ac:picMkLst>
            <pc:docMk/>
            <pc:sldMk cId="405029279" sldId="338"/>
            <ac:picMk id="4" creationId="{A0B507F0-1EB5-E6FF-A148-3CD101CE4659}"/>
          </ac:picMkLst>
        </pc:picChg>
        <pc:picChg chg="del">
          <ac:chgData name="Tracy Molloy" userId="08c95a74-9deb-49d2-9554-65ed232d8886" providerId="ADAL" clId="{56E6F14F-808A-469D-8BCC-0D38DFCE43EF}" dt="2022-05-30T12:19:20.420" v="116" actId="478"/>
          <ac:picMkLst>
            <pc:docMk/>
            <pc:sldMk cId="405029279" sldId="338"/>
            <ac:picMk id="8" creationId="{00EE1AA3-4C35-464A-B49D-1F45D4A978B0}"/>
          </ac:picMkLst>
        </pc:picChg>
      </pc:sldChg>
      <pc:sldChg chg="modSp mod">
        <pc:chgData name="Tracy Molloy" userId="08c95a74-9deb-49d2-9554-65ed232d8886" providerId="ADAL" clId="{56E6F14F-808A-469D-8BCC-0D38DFCE43EF}" dt="2022-06-01T13:32:46.102" v="194" actId="12"/>
        <pc:sldMkLst>
          <pc:docMk/>
          <pc:sldMk cId="3654963316" sldId="342"/>
        </pc:sldMkLst>
        <pc:spChg chg="mod">
          <ac:chgData name="Tracy Molloy" userId="08c95a74-9deb-49d2-9554-65ed232d8886" providerId="ADAL" clId="{56E6F14F-808A-469D-8BCC-0D38DFCE43EF}" dt="2022-06-01T13:32:46.102" v="194" actId="12"/>
          <ac:spMkLst>
            <pc:docMk/>
            <pc:sldMk cId="3654963316" sldId="342"/>
            <ac:spMk id="2" creationId="{E2F93130-954D-4466-8210-39C97D5649B5}"/>
          </ac:spMkLst>
        </pc:spChg>
      </pc:sldChg>
      <pc:sldChg chg="addSp delSp modSp mod ord delAnim">
        <pc:chgData name="Tracy Molloy" userId="08c95a74-9deb-49d2-9554-65ed232d8886" providerId="ADAL" clId="{56E6F14F-808A-469D-8BCC-0D38DFCE43EF}" dt="2022-06-07T08:48:35.923" v="470" actId="20577"/>
        <pc:sldMkLst>
          <pc:docMk/>
          <pc:sldMk cId="1574930141" sldId="343"/>
        </pc:sldMkLst>
        <pc:spChg chg="mod">
          <ac:chgData name="Tracy Molloy" userId="08c95a74-9deb-49d2-9554-65ed232d8886" providerId="ADAL" clId="{56E6F14F-808A-469D-8BCC-0D38DFCE43EF}" dt="2022-06-07T08:48:35.923" v="470" actId="20577"/>
          <ac:spMkLst>
            <pc:docMk/>
            <pc:sldMk cId="1574930141" sldId="343"/>
            <ac:spMk id="6" creationId="{C9B0B408-8311-4E79-8166-A42EEB2DD98D}"/>
          </ac:spMkLst>
        </pc:spChg>
        <pc:picChg chg="add mod">
          <ac:chgData name="Tracy Molloy" userId="08c95a74-9deb-49d2-9554-65ed232d8886" providerId="ADAL" clId="{56E6F14F-808A-469D-8BCC-0D38DFCE43EF}" dt="2022-06-07T08:48:08.039" v="440" actId="1076"/>
          <ac:picMkLst>
            <pc:docMk/>
            <pc:sldMk cId="1574930141" sldId="343"/>
            <ac:picMk id="4" creationId="{2FE92756-25EC-65E1-10DB-AAACCFA78335}"/>
          </ac:picMkLst>
        </pc:picChg>
        <pc:picChg chg="del">
          <ac:chgData name="Tracy Molloy" userId="08c95a74-9deb-49d2-9554-65ed232d8886" providerId="ADAL" clId="{56E6F14F-808A-469D-8BCC-0D38DFCE43EF}" dt="2022-06-07T08:48:02.009" v="438" actId="478"/>
          <ac:picMkLst>
            <pc:docMk/>
            <pc:sldMk cId="1574930141" sldId="343"/>
            <ac:picMk id="9" creationId="{9254095A-6A4D-4C6D-8DCA-02B8B6B3282A}"/>
          </ac:picMkLst>
        </pc:picChg>
      </pc:sldChg>
      <pc:sldChg chg="modSp mod">
        <pc:chgData name="Tracy Molloy" userId="08c95a74-9deb-49d2-9554-65ed232d8886" providerId="ADAL" clId="{56E6F14F-808A-469D-8BCC-0D38DFCE43EF}" dt="2022-06-07T08:53:12.196" v="639" actId="1076"/>
        <pc:sldMkLst>
          <pc:docMk/>
          <pc:sldMk cId="1924866986" sldId="344"/>
        </pc:sldMkLst>
        <pc:spChg chg="mod">
          <ac:chgData name="Tracy Molloy" userId="08c95a74-9deb-49d2-9554-65ed232d8886" providerId="ADAL" clId="{56E6F14F-808A-469D-8BCC-0D38DFCE43EF}" dt="2022-06-07T08:53:12.196" v="639" actId="1076"/>
          <ac:spMkLst>
            <pc:docMk/>
            <pc:sldMk cId="1924866986" sldId="344"/>
            <ac:spMk id="7" creationId="{6EB66BFC-2773-49A9-A6AF-59C7AF9A4F87}"/>
          </ac:spMkLst>
        </pc:spChg>
        <pc:picChg chg="mod">
          <ac:chgData name="Tracy Molloy" userId="08c95a74-9deb-49d2-9554-65ed232d8886" providerId="ADAL" clId="{56E6F14F-808A-469D-8BCC-0D38DFCE43EF}" dt="2022-06-07T08:52:44.717" v="606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">
        <pc:chgData name="Tracy Molloy" userId="08c95a74-9deb-49d2-9554-65ed232d8886" providerId="ADAL" clId="{56E6F14F-808A-469D-8BCC-0D38DFCE43EF}" dt="2022-05-30T12:13:42.306" v="115" actId="1076"/>
        <pc:sldMkLst>
          <pc:docMk/>
          <pc:sldMk cId="895495302" sldId="345"/>
        </pc:sldMkLst>
        <pc:spChg chg="mod">
          <ac:chgData name="Tracy Molloy" userId="08c95a74-9deb-49d2-9554-65ed232d8886" providerId="ADAL" clId="{56E6F14F-808A-469D-8BCC-0D38DFCE43EF}" dt="2022-05-30T12:13:19.516" v="110" actId="6549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Tracy Molloy" userId="08c95a74-9deb-49d2-9554-65ed232d8886" providerId="ADAL" clId="{56E6F14F-808A-469D-8BCC-0D38DFCE43EF}" dt="2022-05-30T12:12:47.143" v="79" actId="1076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Tracy Molloy" userId="08c95a74-9deb-49d2-9554-65ed232d8886" providerId="ADAL" clId="{56E6F14F-808A-469D-8BCC-0D38DFCE43EF}" dt="2022-05-30T12:13:42.306" v="115" actId="1076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Tracy Molloy" userId="08c95a74-9deb-49d2-9554-65ed232d8886" providerId="ADAL" clId="{56E6F14F-808A-469D-8BCC-0D38DFCE43EF}" dt="2022-05-30T12:13:38.908" v="114" actId="1076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modSp mod">
        <pc:chgData name="Tracy Molloy" userId="08c95a74-9deb-49d2-9554-65ed232d8886" providerId="ADAL" clId="{56E6F14F-808A-469D-8BCC-0D38DFCE43EF}" dt="2022-06-07T08:52:28.344" v="604" actId="1076"/>
        <pc:sldMkLst>
          <pc:docMk/>
          <pc:sldMk cId="3250776386" sldId="347"/>
        </pc:sldMkLst>
        <pc:spChg chg="mod">
          <ac:chgData name="Tracy Molloy" userId="08c95a74-9deb-49d2-9554-65ed232d8886" providerId="ADAL" clId="{56E6F14F-808A-469D-8BCC-0D38DFCE43EF}" dt="2022-06-07T08:52:12.522" v="603" actId="20577"/>
          <ac:spMkLst>
            <pc:docMk/>
            <pc:sldMk cId="3250776386" sldId="347"/>
            <ac:spMk id="9" creationId="{B7A2454F-6E3E-108D-FD51-57C01EB4D79E}"/>
          </ac:spMkLst>
        </pc:spChg>
        <pc:picChg chg="mod">
          <ac:chgData name="Tracy Molloy" userId="08c95a74-9deb-49d2-9554-65ed232d8886" providerId="ADAL" clId="{56E6F14F-808A-469D-8BCC-0D38DFCE43EF}" dt="2022-06-01T13:29:53.307" v="190" actId="1076"/>
          <ac:picMkLst>
            <pc:docMk/>
            <pc:sldMk cId="3250776386" sldId="347"/>
            <ac:picMk id="2" creationId="{C999686E-DBB2-4E06-8B1D-CEC7669CA028}"/>
          </ac:picMkLst>
        </pc:picChg>
        <pc:picChg chg="mod">
          <ac:chgData name="Tracy Molloy" userId="08c95a74-9deb-49d2-9554-65ed232d8886" providerId="ADAL" clId="{56E6F14F-808A-469D-8BCC-0D38DFCE43EF}" dt="2022-06-07T08:52:28.344" v="604" actId="1076"/>
          <ac:picMkLst>
            <pc:docMk/>
            <pc:sldMk cId="3250776386" sldId="347"/>
            <ac:picMk id="11" creationId="{98608030-C301-79D1-F39E-C470D1706633}"/>
          </ac:picMkLst>
        </pc:picChg>
      </pc:sldChg>
      <pc:sldChg chg="addSp delSp modSp mod delAnim modAnim">
        <pc:chgData name="Tracy Molloy" userId="08c95a74-9deb-49d2-9554-65ed232d8886" providerId="ADAL" clId="{56E6F14F-808A-469D-8BCC-0D38DFCE43EF}" dt="2022-06-07T08:54:00.819" v="670" actId="20577"/>
        <pc:sldMkLst>
          <pc:docMk/>
          <pc:sldMk cId="2125933516" sldId="348"/>
        </pc:sldMkLst>
        <pc:spChg chg="mod">
          <ac:chgData name="Tracy Molloy" userId="08c95a74-9deb-49d2-9554-65ed232d8886" providerId="ADAL" clId="{56E6F14F-808A-469D-8BCC-0D38DFCE43EF}" dt="2022-06-07T08:54:00.819" v="670" actId="20577"/>
          <ac:spMkLst>
            <pc:docMk/>
            <pc:sldMk cId="2125933516" sldId="348"/>
            <ac:spMk id="2" creationId="{A11A6A48-141F-4967-9375-E63AD54D8EF7}"/>
          </ac:spMkLst>
        </pc:spChg>
        <pc:spChg chg="mod">
          <ac:chgData name="Tracy Molloy" userId="08c95a74-9deb-49d2-9554-65ed232d8886" providerId="ADAL" clId="{56E6F14F-808A-469D-8BCC-0D38DFCE43EF}" dt="2022-06-01T14:18:01.862" v="299" actId="14100"/>
          <ac:spMkLst>
            <pc:docMk/>
            <pc:sldMk cId="2125933516" sldId="348"/>
            <ac:spMk id="3" creationId="{B2AE06C0-E5B0-452B-BD70-267E693E01CF}"/>
          </ac:spMkLst>
        </pc:spChg>
        <pc:spChg chg="add">
          <ac:chgData name="Tracy Molloy" userId="08c95a74-9deb-49d2-9554-65ed232d8886" providerId="ADAL" clId="{56E6F14F-808A-469D-8BCC-0D38DFCE43EF}" dt="2022-06-01T14:20:44.826" v="319" actId="11529"/>
          <ac:spMkLst>
            <pc:docMk/>
            <pc:sldMk cId="2125933516" sldId="348"/>
            <ac:spMk id="7" creationId="{BD37CB1C-D6A0-0A9A-4FA0-0E666633351A}"/>
          </ac:spMkLst>
        </pc:spChg>
        <pc:spChg chg="add del mod">
          <ac:chgData name="Tracy Molloy" userId="08c95a74-9deb-49d2-9554-65ed232d8886" providerId="ADAL" clId="{56E6F14F-808A-469D-8BCC-0D38DFCE43EF}" dt="2022-06-01T14:20:31.787" v="318" actId="21"/>
          <ac:spMkLst>
            <pc:docMk/>
            <pc:sldMk cId="2125933516" sldId="348"/>
            <ac:spMk id="9" creationId="{7447AEF2-1422-7F04-F57B-D48521441F8B}"/>
          </ac:spMkLst>
        </pc:spChg>
        <pc:picChg chg="del mod">
          <ac:chgData name="Tracy Molloy" userId="08c95a74-9deb-49d2-9554-65ed232d8886" providerId="ADAL" clId="{56E6F14F-808A-469D-8BCC-0D38DFCE43EF}" dt="2022-06-01T14:17:38.885" v="292" actId="21"/>
          <ac:picMkLst>
            <pc:docMk/>
            <pc:sldMk cId="2125933516" sldId="348"/>
            <ac:picMk id="4" creationId="{FF224651-6DF5-4E7F-A342-F8BB770644BE}"/>
          </ac:picMkLst>
        </pc:picChg>
        <pc:picChg chg="add mod">
          <ac:chgData name="Tracy Molloy" userId="08c95a74-9deb-49d2-9554-65ed232d8886" providerId="ADAL" clId="{56E6F14F-808A-469D-8BCC-0D38DFCE43EF}" dt="2022-06-01T14:20:10.035" v="315" actId="1076"/>
          <ac:picMkLst>
            <pc:docMk/>
            <pc:sldMk cId="2125933516" sldId="348"/>
            <ac:picMk id="6" creationId="{DC0959F9-2D6E-295A-2F97-B4BFFF488A72}"/>
          </ac:picMkLst>
        </pc:picChg>
        <pc:picChg chg="del">
          <ac:chgData name="Tracy Molloy" userId="08c95a74-9deb-49d2-9554-65ed232d8886" providerId="ADAL" clId="{56E6F14F-808A-469D-8BCC-0D38DFCE43EF}" dt="2022-06-01T14:17:19.096" v="286" actId="478"/>
          <ac:picMkLst>
            <pc:docMk/>
            <pc:sldMk cId="2125933516" sldId="348"/>
            <ac:picMk id="8" creationId="{CE0E4A01-6ECB-4448-8A5F-BBCD81974232}"/>
          </ac:picMkLst>
        </pc:picChg>
      </pc:sldChg>
      <pc:sldChg chg="addSp delSp modSp mod delAnim">
        <pc:chgData name="Tracy Molloy" userId="08c95a74-9deb-49d2-9554-65ed232d8886" providerId="ADAL" clId="{56E6F14F-808A-469D-8BCC-0D38DFCE43EF}" dt="2022-06-07T08:54:37.791" v="700" actId="20577"/>
        <pc:sldMkLst>
          <pc:docMk/>
          <pc:sldMk cId="2081066148" sldId="349"/>
        </pc:sldMkLst>
        <pc:spChg chg="del">
          <ac:chgData name="Tracy Molloy" userId="08c95a74-9deb-49d2-9554-65ed232d8886" providerId="ADAL" clId="{56E6F14F-808A-469D-8BCC-0D38DFCE43EF}" dt="2022-06-01T14:32:36.562" v="385" actId="478"/>
          <ac:spMkLst>
            <pc:docMk/>
            <pc:sldMk cId="2081066148" sldId="349"/>
            <ac:spMk id="2" creationId="{2017F7F3-672D-431B-8A0B-08793433CFF9}"/>
          </ac:spMkLst>
        </pc:spChg>
        <pc:spChg chg="del">
          <ac:chgData name="Tracy Molloy" userId="08c95a74-9deb-49d2-9554-65ed232d8886" providerId="ADAL" clId="{56E6F14F-808A-469D-8BCC-0D38DFCE43EF}" dt="2022-06-01T14:33:17.140" v="390" actId="478"/>
          <ac:spMkLst>
            <pc:docMk/>
            <pc:sldMk cId="2081066148" sldId="349"/>
            <ac:spMk id="4" creationId="{138078D7-1019-405C-BA7F-9F7EC0DE4387}"/>
          </ac:spMkLst>
        </pc:spChg>
        <pc:spChg chg="add mod">
          <ac:chgData name="Tracy Molloy" userId="08c95a74-9deb-49d2-9554-65ed232d8886" providerId="ADAL" clId="{56E6F14F-808A-469D-8BCC-0D38DFCE43EF}" dt="2022-06-01T14:33:19.471" v="391" actId="1076"/>
          <ac:spMkLst>
            <pc:docMk/>
            <pc:sldMk cId="2081066148" sldId="349"/>
            <ac:spMk id="9" creationId="{5A899187-6504-012D-5977-BD17B32E6B33}"/>
          </ac:spMkLst>
        </pc:spChg>
        <pc:spChg chg="add mod">
          <ac:chgData name="Tracy Molloy" userId="08c95a74-9deb-49d2-9554-65ed232d8886" providerId="ADAL" clId="{56E6F14F-808A-469D-8BCC-0D38DFCE43EF}" dt="2022-06-07T08:54:37.791" v="700" actId="20577"/>
          <ac:spMkLst>
            <pc:docMk/>
            <pc:sldMk cId="2081066148" sldId="349"/>
            <ac:spMk id="11" creationId="{D2840007-B140-B263-FC02-14CBA915904F}"/>
          </ac:spMkLst>
        </pc:spChg>
        <pc:picChg chg="del">
          <ac:chgData name="Tracy Molloy" userId="08c95a74-9deb-49d2-9554-65ed232d8886" providerId="ADAL" clId="{56E6F14F-808A-469D-8BCC-0D38DFCE43EF}" dt="2022-06-01T14:32:38.002" v="386" actId="478"/>
          <ac:picMkLst>
            <pc:docMk/>
            <pc:sldMk cId="2081066148" sldId="349"/>
            <ac:picMk id="3" creationId="{5CC4D0AE-CE4D-4B50-8A5C-3EE363F71119}"/>
          </ac:picMkLst>
        </pc:picChg>
        <pc:picChg chg="del">
          <ac:chgData name="Tracy Molloy" userId="08c95a74-9deb-49d2-9554-65ed232d8886" providerId="ADAL" clId="{56E6F14F-808A-469D-8BCC-0D38DFCE43EF}" dt="2022-06-01T14:32:33.076" v="384" actId="478"/>
          <ac:picMkLst>
            <pc:docMk/>
            <pc:sldMk cId="2081066148" sldId="349"/>
            <ac:picMk id="7" creationId="{D3819AE4-0D0C-4B6D-8D14-2FF3B280CEE7}"/>
          </ac:picMkLst>
        </pc:picChg>
        <pc:picChg chg="del">
          <ac:chgData name="Tracy Molloy" userId="08c95a74-9deb-49d2-9554-65ed232d8886" providerId="ADAL" clId="{56E6F14F-808A-469D-8BCC-0D38DFCE43EF}" dt="2022-06-01T14:32:32.244" v="383" actId="478"/>
          <ac:picMkLst>
            <pc:docMk/>
            <pc:sldMk cId="2081066148" sldId="349"/>
            <ac:picMk id="8" creationId="{FF13A5BB-270B-414E-9E06-E794BFB2F1D1}"/>
          </ac:picMkLst>
        </pc:picChg>
        <pc:picChg chg="add mod">
          <ac:chgData name="Tracy Molloy" userId="08c95a74-9deb-49d2-9554-65ed232d8886" providerId="ADAL" clId="{56E6F14F-808A-469D-8BCC-0D38DFCE43EF}" dt="2022-06-01T14:33:34.192" v="393" actId="1076"/>
          <ac:picMkLst>
            <pc:docMk/>
            <pc:sldMk cId="2081066148" sldId="349"/>
            <ac:picMk id="10" creationId="{78A6BF7D-0875-82BD-605B-0BE7464D6AE9}"/>
          </ac:picMkLst>
        </pc:picChg>
      </pc:sldChg>
      <pc:sldChg chg="modSp mod ord">
        <pc:chgData name="Tracy Molloy" userId="08c95a74-9deb-49d2-9554-65ed232d8886" providerId="ADAL" clId="{56E6F14F-808A-469D-8BCC-0D38DFCE43EF}" dt="2022-06-07T08:51:35.033" v="571" actId="1076"/>
        <pc:sldMkLst>
          <pc:docMk/>
          <pc:sldMk cId="2655985089" sldId="352"/>
        </pc:sldMkLst>
        <pc:spChg chg="mod">
          <ac:chgData name="Tracy Molloy" userId="08c95a74-9deb-49d2-9554-65ed232d8886" providerId="ADAL" clId="{56E6F14F-808A-469D-8BCC-0D38DFCE43EF}" dt="2022-06-07T08:51:35.033" v="571" actId="1076"/>
          <ac:spMkLst>
            <pc:docMk/>
            <pc:sldMk cId="2655985089" sldId="352"/>
            <ac:spMk id="4" creationId="{CA7A50B0-FDA4-42E9-9B1F-22D946833965}"/>
          </ac:spMkLst>
        </pc:spChg>
      </pc:sldChg>
      <pc:sldChg chg="ord">
        <pc:chgData name="Tracy Molloy" userId="08c95a74-9deb-49d2-9554-65ed232d8886" providerId="ADAL" clId="{56E6F14F-808A-469D-8BCC-0D38DFCE43EF}" dt="2022-06-01T13:48:38.314" v="196"/>
        <pc:sldMkLst>
          <pc:docMk/>
          <pc:sldMk cId="1817201376" sldId="353"/>
        </pc:sldMkLst>
      </pc:sldChg>
      <pc:sldChg chg="addSp delSp modSp mod ord delAnim">
        <pc:chgData name="Tracy Molloy" userId="08c95a74-9deb-49d2-9554-65ed232d8886" providerId="ADAL" clId="{56E6F14F-808A-469D-8BCC-0D38DFCE43EF}" dt="2022-06-01T14:37:10.462" v="435" actId="21"/>
        <pc:sldMkLst>
          <pc:docMk/>
          <pc:sldMk cId="1939892095" sldId="356"/>
        </pc:sldMkLst>
        <pc:spChg chg="del">
          <ac:chgData name="Tracy Molloy" userId="08c95a74-9deb-49d2-9554-65ed232d8886" providerId="ADAL" clId="{56E6F14F-808A-469D-8BCC-0D38DFCE43EF}" dt="2022-06-01T13:49:37.460" v="224" actId="478"/>
          <ac:spMkLst>
            <pc:docMk/>
            <pc:sldMk cId="1939892095" sldId="356"/>
            <ac:spMk id="2" creationId="{2017F7F3-672D-431B-8A0B-08793433CFF9}"/>
          </ac:spMkLst>
        </pc:spChg>
        <pc:spChg chg="add del mod">
          <ac:chgData name="Tracy Molloy" userId="08c95a74-9deb-49d2-9554-65ed232d8886" providerId="ADAL" clId="{56E6F14F-808A-469D-8BCC-0D38DFCE43EF}" dt="2022-06-01T14:37:10.462" v="435" actId="21"/>
          <ac:spMkLst>
            <pc:docMk/>
            <pc:sldMk cId="1939892095" sldId="356"/>
            <ac:spMk id="8" creationId="{108CA63F-2335-A723-A4C2-F70CA5038AD2}"/>
          </ac:spMkLst>
        </pc:spChg>
        <pc:spChg chg="del mod ord">
          <ac:chgData name="Tracy Molloy" userId="08c95a74-9deb-49d2-9554-65ed232d8886" providerId="ADAL" clId="{56E6F14F-808A-469D-8BCC-0D38DFCE43EF}" dt="2022-06-01T14:31:40.602" v="379" actId="21"/>
          <ac:spMkLst>
            <pc:docMk/>
            <pc:sldMk cId="1939892095" sldId="356"/>
            <ac:spMk id="10" creationId="{4BA923F5-9413-4A16-9B65-B672AC8CD632}"/>
          </ac:spMkLst>
        </pc:spChg>
        <pc:picChg chg="del">
          <ac:chgData name="Tracy Molloy" userId="08c95a74-9deb-49d2-9554-65ed232d8886" providerId="ADAL" clId="{56E6F14F-808A-469D-8BCC-0D38DFCE43EF}" dt="2022-06-01T14:30:44.388" v="370" actId="478"/>
          <ac:picMkLst>
            <pc:docMk/>
            <pc:sldMk cId="1939892095" sldId="356"/>
            <ac:picMk id="3" creationId="{5CC4D0AE-CE4D-4B50-8A5C-3EE363F71119}"/>
          </ac:picMkLst>
        </pc:picChg>
        <pc:picChg chg="add mod">
          <ac:chgData name="Tracy Molloy" userId="08c95a74-9deb-49d2-9554-65ed232d8886" providerId="ADAL" clId="{56E6F14F-808A-469D-8BCC-0D38DFCE43EF}" dt="2022-06-01T14:31:08.031" v="376" actId="1076"/>
          <ac:picMkLst>
            <pc:docMk/>
            <pc:sldMk cId="1939892095" sldId="356"/>
            <ac:picMk id="5" creationId="{70BC28CF-8410-2FBD-59EC-26467C4AD0C0}"/>
          </ac:picMkLst>
        </pc:picChg>
        <pc:picChg chg="del">
          <ac:chgData name="Tracy Molloy" userId="08c95a74-9deb-49d2-9554-65ed232d8886" providerId="ADAL" clId="{56E6F14F-808A-469D-8BCC-0D38DFCE43EF}" dt="2022-06-01T13:49:35.751" v="223" actId="478"/>
          <ac:picMkLst>
            <pc:docMk/>
            <pc:sldMk cId="1939892095" sldId="356"/>
            <ac:picMk id="5" creationId="{B202962B-4730-47B6-BDE0-D6C9D047A560}"/>
          </ac:picMkLst>
        </pc:picChg>
        <pc:picChg chg="del">
          <ac:chgData name="Tracy Molloy" userId="08c95a74-9deb-49d2-9554-65ed232d8886" providerId="ADAL" clId="{56E6F14F-808A-469D-8BCC-0D38DFCE43EF}" dt="2022-06-01T13:49:34.109" v="222" actId="478"/>
          <ac:picMkLst>
            <pc:docMk/>
            <pc:sldMk cId="1939892095" sldId="356"/>
            <ac:picMk id="6" creationId="{ADA05C6F-C59F-4F09-94A8-9E8ED3A6B433}"/>
          </ac:picMkLst>
        </pc:picChg>
      </pc:sldChg>
      <pc:sldChg chg="delSp mod">
        <pc:chgData name="Tracy Molloy" userId="08c95a74-9deb-49d2-9554-65ed232d8886" providerId="ADAL" clId="{56E6F14F-808A-469D-8BCC-0D38DFCE43EF}" dt="2022-06-07T08:53:38.571" v="640" actId="478"/>
        <pc:sldMkLst>
          <pc:docMk/>
          <pc:sldMk cId="1499082081" sldId="358"/>
        </pc:sldMkLst>
        <pc:spChg chg="del">
          <ac:chgData name="Tracy Molloy" userId="08c95a74-9deb-49d2-9554-65ed232d8886" providerId="ADAL" clId="{56E6F14F-808A-469D-8BCC-0D38DFCE43EF}" dt="2022-06-07T08:53:38.571" v="640" actId="478"/>
          <ac:spMkLst>
            <pc:docMk/>
            <pc:sldMk cId="1499082081" sldId="358"/>
            <ac:spMk id="7" creationId="{6EB66BFC-2773-49A9-A6AF-59C7AF9A4F87}"/>
          </ac:spMkLst>
        </pc:spChg>
      </pc:sldChg>
      <pc:sldChg chg="addSp modSp mod">
        <pc:chgData name="Tracy Molloy" userId="08c95a74-9deb-49d2-9554-65ed232d8886" providerId="ADAL" clId="{56E6F14F-808A-469D-8BCC-0D38DFCE43EF}" dt="2022-05-30T12:11:49.191" v="75" actId="1076"/>
        <pc:sldMkLst>
          <pc:docMk/>
          <pc:sldMk cId="3215605114" sldId="363"/>
        </pc:sldMkLst>
        <pc:spChg chg="mod">
          <ac:chgData name="Tracy Molloy" userId="08c95a74-9deb-49d2-9554-65ed232d8886" providerId="ADAL" clId="{56E6F14F-808A-469D-8BCC-0D38DFCE43EF}" dt="2022-05-30T12:11:46.430" v="74" actId="1076"/>
          <ac:spMkLst>
            <pc:docMk/>
            <pc:sldMk cId="3215605114" sldId="363"/>
            <ac:spMk id="8" creationId="{61F2A404-F139-43BD-ABD9-80EFA58CB3BF}"/>
          </ac:spMkLst>
        </pc:spChg>
        <pc:spChg chg="add mod">
          <ac:chgData name="Tracy Molloy" userId="08c95a74-9deb-49d2-9554-65ed232d8886" providerId="ADAL" clId="{56E6F14F-808A-469D-8BCC-0D38DFCE43EF}" dt="2022-05-30T12:10:27.189" v="67" actId="313"/>
          <ac:spMkLst>
            <pc:docMk/>
            <pc:sldMk cId="3215605114" sldId="363"/>
            <ac:spMk id="9" creationId="{F4B68D8D-9686-17E3-A6FD-3240FFE056AA}"/>
          </ac:spMkLst>
        </pc:spChg>
        <pc:picChg chg="mod">
          <ac:chgData name="Tracy Molloy" userId="08c95a74-9deb-49d2-9554-65ed232d8886" providerId="ADAL" clId="{56E6F14F-808A-469D-8BCC-0D38DFCE43EF}" dt="2022-05-30T12:11:40.782" v="73" actId="1076"/>
          <ac:picMkLst>
            <pc:docMk/>
            <pc:sldMk cId="3215605114" sldId="363"/>
            <ac:picMk id="3" creationId="{049BF4CB-4A29-45E5-B84B-87DF98B7208B}"/>
          </ac:picMkLst>
        </pc:picChg>
        <pc:cxnChg chg="mod">
          <ac:chgData name="Tracy Molloy" userId="08c95a74-9deb-49d2-9554-65ed232d8886" providerId="ADAL" clId="{56E6F14F-808A-469D-8BCC-0D38DFCE43EF}" dt="2022-05-30T12:11:49.191" v="75" actId="1076"/>
          <ac:cxnSpMkLst>
            <pc:docMk/>
            <pc:sldMk cId="3215605114" sldId="363"/>
            <ac:cxnSpMk id="6" creationId="{7DA377FE-5D4F-4C45-82BB-4B25E783873F}"/>
          </ac:cxnSpMkLst>
        </pc:cxnChg>
      </pc:sldChg>
      <pc:sldChg chg="addSp delSp modSp mod delAnim modAnim">
        <pc:chgData name="Tracy Molloy" userId="08c95a74-9deb-49d2-9554-65ed232d8886" providerId="ADAL" clId="{56E6F14F-808A-469D-8BCC-0D38DFCE43EF}" dt="2022-06-07T08:49:43.934" v="519" actId="20577"/>
        <pc:sldMkLst>
          <pc:docMk/>
          <pc:sldMk cId="1259034952" sldId="365"/>
        </pc:sldMkLst>
        <pc:spChg chg="mod">
          <ac:chgData name="Tracy Molloy" userId="08c95a74-9deb-49d2-9554-65ed232d8886" providerId="ADAL" clId="{56E6F14F-808A-469D-8BCC-0D38DFCE43EF}" dt="2022-06-07T08:49:43.934" v="519" actId="20577"/>
          <ac:spMkLst>
            <pc:docMk/>
            <pc:sldMk cId="1259034952" sldId="365"/>
            <ac:spMk id="6" creationId="{F630D843-7284-43B8-8886-21B26682D016}"/>
          </ac:spMkLst>
        </pc:spChg>
        <pc:picChg chg="del">
          <ac:chgData name="Tracy Molloy" userId="08c95a74-9deb-49d2-9554-65ed232d8886" providerId="ADAL" clId="{56E6F14F-808A-469D-8BCC-0D38DFCE43EF}" dt="2022-06-01T14:08:48.860" v="239" actId="478"/>
          <ac:picMkLst>
            <pc:docMk/>
            <pc:sldMk cId="1259034952" sldId="365"/>
            <ac:picMk id="3" creationId="{8697B9B5-F1AB-4181-9668-CADC09D055C1}"/>
          </ac:picMkLst>
        </pc:picChg>
        <pc:picChg chg="add mod">
          <ac:chgData name="Tracy Molloy" userId="08c95a74-9deb-49d2-9554-65ed232d8886" providerId="ADAL" clId="{56E6F14F-808A-469D-8BCC-0D38DFCE43EF}" dt="2022-06-01T14:12:42.443" v="270" actId="1076"/>
          <ac:picMkLst>
            <pc:docMk/>
            <pc:sldMk cId="1259034952" sldId="365"/>
            <ac:picMk id="4" creationId="{219634A5-FA3E-0A60-A15A-6D9616955E01}"/>
          </ac:picMkLst>
        </pc:picChg>
        <pc:picChg chg="del mod">
          <ac:chgData name="Tracy Molloy" userId="08c95a74-9deb-49d2-9554-65ed232d8886" providerId="ADAL" clId="{56E6F14F-808A-469D-8BCC-0D38DFCE43EF}" dt="2022-06-01T14:08:47.839" v="238" actId="478"/>
          <ac:picMkLst>
            <pc:docMk/>
            <pc:sldMk cId="1259034952" sldId="365"/>
            <ac:picMk id="5" creationId="{238DF297-766E-42D8-ADDD-3976A2574ADD}"/>
          </ac:picMkLst>
        </pc:picChg>
        <pc:picChg chg="del">
          <ac:chgData name="Tracy Molloy" userId="08c95a74-9deb-49d2-9554-65ed232d8886" providerId="ADAL" clId="{56E6F14F-808A-469D-8BCC-0D38DFCE43EF}" dt="2022-06-01T14:11:13.310" v="252" actId="478"/>
          <ac:picMkLst>
            <pc:docMk/>
            <pc:sldMk cId="1259034952" sldId="365"/>
            <ac:picMk id="8" creationId="{10BD23F7-0954-406B-9F70-CDA31CDEDF43}"/>
          </ac:picMkLst>
        </pc:picChg>
        <pc:picChg chg="add mod">
          <ac:chgData name="Tracy Molloy" userId="08c95a74-9deb-49d2-9554-65ed232d8886" providerId="ADAL" clId="{56E6F14F-808A-469D-8BCC-0D38DFCE43EF}" dt="2022-06-01T14:12:51.895" v="272" actId="1076"/>
          <ac:picMkLst>
            <pc:docMk/>
            <pc:sldMk cId="1259034952" sldId="365"/>
            <ac:picMk id="10" creationId="{0475E02C-8F69-15DA-4454-E55E4DEB8004}"/>
          </ac:picMkLst>
        </pc:picChg>
        <pc:picChg chg="add mod ord">
          <ac:chgData name="Tracy Molloy" userId="08c95a74-9deb-49d2-9554-65ed232d8886" providerId="ADAL" clId="{56E6F14F-808A-469D-8BCC-0D38DFCE43EF}" dt="2022-06-01T14:11:23.263" v="256" actId="167"/>
          <ac:picMkLst>
            <pc:docMk/>
            <pc:sldMk cId="1259034952" sldId="365"/>
            <ac:picMk id="12" creationId="{3A747357-B4CF-758C-F900-D5AA87E8B099}"/>
          </ac:picMkLst>
        </pc:picChg>
      </pc:sldChg>
      <pc:sldChg chg="addSp delSp modSp mod ord">
        <pc:chgData name="Tracy Molloy" userId="08c95a74-9deb-49d2-9554-65ed232d8886" providerId="ADAL" clId="{56E6F14F-808A-469D-8BCC-0D38DFCE43EF}" dt="2022-06-01T13:49:13.733" v="221" actId="1076"/>
        <pc:sldMkLst>
          <pc:docMk/>
          <pc:sldMk cId="3441356617" sldId="366"/>
        </pc:sldMkLst>
        <pc:spChg chg="mod">
          <ac:chgData name="Tracy Molloy" userId="08c95a74-9deb-49d2-9554-65ed232d8886" providerId="ADAL" clId="{56E6F14F-808A-469D-8BCC-0D38DFCE43EF}" dt="2022-06-01T13:49:13.733" v="221" actId="1076"/>
          <ac:spMkLst>
            <pc:docMk/>
            <pc:sldMk cId="3441356617" sldId="366"/>
            <ac:spMk id="2" creationId="{98312274-2944-495B-9A1A-B3519719E785}"/>
          </ac:spMkLst>
        </pc:spChg>
        <pc:spChg chg="del">
          <ac:chgData name="Tracy Molloy" userId="08c95a74-9deb-49d2-9554-65ed232d8886" providerId="ADAL" clId="{56E6F14F-808A-469D-8BCC-0D38DFCE43EF}" dt="2022-06-01T13:49:04.349" v="219" actId="21"/>
          <ac:spMkLst>
            <pc:docMk/>
            <pc:sldMk cId="3441356617" sldId="366"/>
            <ac:spMk id="3" creationId="{5F208D26-23F8-47CA-A1E2-930438DFAE3E}"/>
          </ac:spMkLst>
        </pc:spChg>
        <pc:spChg chg="add del mod">
          <ac:chgData name="Tracy Molloy" userId="08c95a74-9deb-49d2-9554-65ed232d8886" providerId="ADAL" clId="{56E6F14F-808A-469D-8BCC-0D38DFCE43EF}" dt="2022-06-01T13:49:10.263" v="220" actId="21"/>
          <ac:spMkLst>
            <pc:docMk/>
            <pc:sldMk cId="3441356617" sldId="366"/>
            <ac:spMk id="4" creationId="{1C32775C-0E9A-ABA5-D457-A3117015DDC6}"/>
          </ac:spMkLst>
        </pc:spChg>
      </pc:sldChg>
      <pc:sldChg chg="del">
        <pc:chgData name="Tracy Molloy" userId="08c95a74-9deb-49d2-9554-65ed232d8886" providerId="ADAL" clId="{56E6F14F-808A-469D-8BCC-0D38DFCE43EF}" dt="2022-05-30T13:57:31.157" v="172" actId="2696"/>
        <pc:sldMkLst>
          <pc:docMk/>
          <pc:sldMk cId="4065008222" sldId="368"/>
        </pc:sldMkLst>
      </pc:sldChg>
      <pc:sldChg chg="del">
        <pc:chgData name="Tracy Molloy" userId="08c95a74-9deb-49d2-9554-65ed232d8886" providerId="ADAL" clId="{56E6F14F-808A-469D-8BCC-0D38DFCE43EF}" dt="2022-05-30T13:58:00.842" v="173" actId="2696"/>
        <pc:sldMkLst>
          <pc:docMk/>
          <pc:sldMk cId="1276429988" sldId="369"/>
        </pc:sldMkLst>
      </pc:sldChg>
      <pc:sldChg chg="delSp add del mod">
        <pc:chgData name="Tracy Molloy" userId="08c95a74-9deb-49d2-9554-65ed232d8886" providerId="ADAL" clId="{56E6F14F-808A-469D-8BCC-0D38DFCE43EF}" dt="2022-05-30T12:08:41.209" v="4" actId="2696"/>
        <pc:sldMkLst>
          <pc:docMk/>
          <pc:sldMk cId="1123360166" sldId="370"/>
        </pc:sldMkLst>
        <pc:spChg chg="del">
          <ac:chgData name="Tracy Molloy" userId="08c95a74-9deb-49d2-9554-65ed232d8886" providerId="ADAL" clId="{56E6F14F-808A-469D-8BCC-0D38DFCE43EF}" dt="2022-05-30T12:08:34.135" v="2" actId="478"/>
          <ac:spMkLst>
            <pc:docMk/>
            <pc:sldMk cId="1123360166" sldId="370"/>
            <ac:spMk id="4" creationId="{2A3263BE-362E-42C3-BE54-484BFAA26F39}"/>
          </ac:spMkLst>
        </pc:spChg>
      </pc:sldChg>
      <pc:sldChg chg="modSp add mod">
        <pc:chgData name="Tracy Molloy" userId="08c95a74-9deb-49d2-9554-65ed232d8886" providerId="ADAL" clId="{56E6F14F-808A-469D-8BCC-0D38DFCE43EF}" dt="2022-05-30T12:08:48.414" v="6" actId="1076"/>
        <pc:sldMkLst>
          <pc:docMk/>
          <pc:sldMk cId="1542684349" sldId="371"/>
        </pc:sldMkLst>
        <pc:picChg chg="mod">
          <ac:chgData name="Tracy Molloy" userId="08c95a74-9deb-49d2-9554-65ed232d8886" providerId="ADAL" clId="{56E6F14F-808A-469D-8BCC-0D38DFCE43EF}" dt="2022-05-30T12:08:48.414" v="6" actId="1076"/>
          <ac:picMkLst>
            <pc:docMk/>
            <pc:sldMk cId="1542684349" sldId="371"/>
            <ac:picMk id="4" creationId="{51A3F2A3-AA6A-41E8-B223-FB515E3F02C5}"/>
          </ac:picMkLst>
        </pc:picChg>
      </pc:sldChg>
      <pc:sldChg chg="ord">
        <pc:chgData name="Tracy Molloy" userId="08c95a74-9deb-49d2-9554-65ed232d8886" providerId="ADAL" clId="{56E6F14F-808A-469D-8BCC-0D38DFCE43EF}" dt="2022-06-01T13:48:41.959" v="198"/>
        <pc:sldMkLst>
          <pc:docMk/>
          <pc:sldMk cId="3526761504" sldId="372"/>
        </pc:sldMkLst>
      </pc:sldChg>
      <pc:sldChg chg="addSp modSp mod modNotesTx">
        <pc:chgData name="Tracy Molloy" userId="08c95a74-9deb-49d2-9554-65ed232d8886" providerId="ADAL" clId="{56E6F14F-808A-469D-8BCC-0D38DFCE43EF}" dt="2022-06-07T09:19:20.610" v="701" actId="20577"/>
        <pc:sldMkLst>
          <pc:docMk/>
          <pc:sldMk cId="2090314594" sldId="802"/>
        </pc:sldMkLst>
        <pc:spChg chg="add mod">
          <ac:chgData name="Tracy Molloy" userId="08c95a74-9deb-49d2-9554-65ed232d8886" providerId="ADAL" clId="{56E6F14F-808A-469D-8BCC-0D38DFCE43EF}" dt="2022-06-01T14:36:56.470" v="433" actId="1076"/>
          <ac:spMkLst>
            <pc:docMk/>
            <pc:sldMk cId="2090314594" sldId="802"/>
            <ac:spMk id="7" creationId="{CC65879C-8430-44A5-A072-766BFEA282EC}"/>
          </ac:spMkLst>
        </pc:spChg>
        <pc:picChg chg="mod">
          <ac:chgData name="Tracy Molloy" userId="08c95a74-9deb-49d2-9554-65ed232d8886" providerId="ADAL" clId="{56E6F14F-808A-469D-8BCC-0D38DFCE43EF}" dt="2022-06-01T14:34:33.847" v="394" actId="14100"/>
          <ac:picMkLst>
            <pc:docMk/>
            <pc:sldMk cId="2090314594" sldId="802"/>
            <ac:picMk id="3" creationId="{82D7B769-6ED5-428C-B6AD-62062125BF17}"/>
          </ac:picMkLst>
        </pc:picChg>
        <pc:picChg chg="mod">
          <ac:chgData name="Tracy Molloy" userId="08c95a74-9deb-49d2-9554-65ed232d8886" providerId="ADAL" clId="{56E6F14F-808A-469D-8BCC-0D38DFCE43EF}" dt="2022-06-01T14:37:00.666" v="434" actId="1076"/>
          <ac:picMkLst>
            <pc:docMk/>
            <pc:sldMk cId="2090314594" sldId="802"/>
            <ac:picMk id="6" creationId="{81A06680-A902-4974-84DA-97F2D45B7E2B}"/>
          </ac:picMkLst>
        </pc:picChg>
      </pc:sldChg>
    </pc:docChg>
  </pc:docChgLst>
  <pc:docChgLst>
    <pc:chgData name="Lisa Dendy" userId="62688d0b-659b-4aff-a2e8-eed463e4a2cc" providerId="ADAL" clId="{2D04E0CE-AE32-4FD6-8642-47E01D75B485}"/>
    <pc:docChg chg="custSel modSld">
      <pc:chgData name="Lisa Dendy" userId="62688d0b-659b-4aff-a2e8-eed463e4a2cc" providerId="ADAL" clId="{2D04E0CE-AE32-4FD6-8642-47E01D75B485}" dt="2022-06-07T10:38:43.059" v="158" actId="20577"/>
      <pc:docMkLst>
        <pc:docMk/>
      </pc:docMkLst>
      <pc:sldChg chg="modNotesTx">
        <pc:chgData name="Lisa Dendy" userId="62688d0b-659b-4aff-a2e8-eed463e4a2cc" providerId="ADAL" clId="{2D04E0CE-AE32-4FD6-8642-47E01D75B485}" dt="2022-06-07T08:30:13.598" v="53" actId="20577"/>
        <pc:sldMkLst>
          <pc:docMk/>
          <pc:sldMk cId="2275208980" sldId="283"/>
        </pc:sldMkLst>
      </pc:sldChg>
      <pc:sldChg chg="modNotesTx">
        <pc:chgData name="Lisa Dendy" userId="62688d0b-659b-4aff-a2e8-eed463e4a2cc" providerId="ADAL" clId="{2D04E0CE-AE32-4FD6-8642-47E01D75B485}" dt="2022-06-07T08:30:23.206" v="54"/>
        <pc:sldMkLst>
          <pc:docMk/>
          <pc:sldMk cId="4147632084" sldId="307"/>
        </pc:sldMkLst>
      </pc:sldChg>
      <pc:sldChg chg="modNotesTx">
        <pc:chgData name="Lisa Dendy" userId="62688d0b-659b-4aff-a2e8-eed463e4a2cc" providerId="ADAL" clId="{2D04E0CE-AE32-4FD6-8642-47E01D75B485}" dt="2022-06-07T08:30:40.920" v="69" actId="20577"/>
        <pc:sldMkLst>
          <pc:docMk/>
          <pc:sldMk cId="2176178274" sldId="337"/>
        </pc:sldMkLst>
      </pc:sldChg>
      <pc:sldChg chg="modNotesTx">
        <pc:chgData name="Lisa Dendy" userId="62688d0b-659b-4aff-a2e8-eed463e4a2cc" providerId="ADAL" clId="{2D04E0CE-AE32-4FD6-8642-47E01D75B485}" dt="2022-06-07T08:31:07.169" v="83"/>
        <pc:sldMkLst>
          <pc:docMk/>
          <pc:sldMk cId="405029279" sldId="338"/>
        </pc:sldMkLst>
      </pc:sldChg>
      <pc:sldChg chg="modNotesTx">
        <pc:chgData name="Lisa Dendy" userId="62688d0b-659b-4aff-a2e8-eed463e4a2cc" providerId="ADAL" clId="{2D04E0CE-AE32-4FD6-8642-47E01D75B485}" dt="2022-06-07T08:31:17.567" v="88" actId="20577"/>
        <pc:sldMkLst>
          <pc:docMk/>
          <pc:sldMk cId="3654963316" sldId="342"/>
        </pc:sldMkLst>
      </pc:sldChg>
      <pc:sldChg chg="modAnim modNotesTx">
        <pc:chgData name="Lisa Dendy" userId="62688d0b-659b-4aff-a2e8-eed463e4a2cc" providerId="ADAL" clId="{2D04E0CE-AE32-4FD6-8642-47E01D75B485}" dt="2022-06-07T10:29:45.409" v="125"/>
        <pc:sldMkLst>
          <pc:docMk/>
          <pc:sldMk cId="1574930141" sldId="343"/>
        </pc:sldMkLst>
      </pc:sldChg>
      <pc:sldChg chg="addSp modSp mod modAnim modNotesTx">
        <pc:chgData name="Lisa Dendy" userId="62688d0b-659b-4aff-a2e8-eed463e4a2cc" providerId="ADAL" clId="{2D04E0CE-AE32-4FD6-8642-47E01D75B485}" dt="2022-06-07T10:34:06.504" v="145"/>
        <pc:sldMkLst>
          <pc:docMk/>
          <pc:sldMk cId="1924866986" sldId="344"/>
        </pc:sldMkLst>
        <pc:spChg chg="add mod ord">
          <ac:chgData name="Lisa Dendy" userId="62688d0b-659b-4aff-a2e8-eed463e4a2cc" providerId="ADAL" clId="{2D04E0CE-AE32-4FD6-8642-47E01D75B485}" dt="2022-06-07T10:32:55.127" v="134" actId="1076"/>
          <ac:spMkLst>
            <pc:docMk/>
            <pc:sldMk cId="1924866986" sldId="344"/>
            <ac:spMk id="9" creationId="{C095B9E2-7544-4D02-D345-F795F9F8E92F}"/>
          </ac:spMkLst>
        </pc:spChg>
        <pc:spChg chg="add mod">
          <ac:chgData name="Lisa Dendy" userId="62688d0b-659b-4aff-a2e8-eed463e4a2cc" providerId="ADAL" clId="{2D04E0CE-AE32-4FD6-8642-47E01D75B485}" dt="2022-06-07T10:33:40.847" v="141" actId="1076"/>
          <ac:spMkLst>
            <pc:docMk/>
            <pc:sldMk cId="1924866986" sldId="344"/>
            <ac:spMk id="10" creationId="{5627E9FB-7A61-1352-A59E-73FDC06623D0}"/>
          </ac:spMkLst>
        </pc:spChg>
        <pc:picChg chg="add mod">
          <ac:chgData name="Lisa Dendy" userId="62688d0b-659b-4aff-a2e8-eed463e4a2cc" providerId="ADAL" clId="{2D04E0CE-AE32-4FD6-8642-47E01D75B485}" dt="2022-06-07T10:32:43.765" v="133" actId="1076"/>
          <ac:picMkLst>
            <pc:docMk/>
            <pc:sldMk cId="1924866986" sldId="344"/>
            <ac:picMk id="4" creationId="{43C7B899-1FBE-4667-BD10-7A0D5F9F043C}"/>
          </ac:picMkLst>
        </pc:picChg>
        <pc:picChg chg="mod ord">
          <ac:chgData name="Lisa Dendy" userId="62688d0b-659b-4aff-a2e8-eed463e4a2cc" providerId="ADAL" clId="{2D04E0CE-AE32-4FD6-8642-47E01D75B485}" dt="2022-06-07T10:33:32.737" v="140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 modNotesTx">
        <pc:chgData name="Lisa Dendy" userId="62688d0b-659b-4aff-a2e8-eed463e4a2cc" providerId="ADAL" clId="{2D04E0CE-AE32-4FD6-8642-47E01D75B485}" dt="2022-06-07T10:38:43.059" v="158" actId="20577"/>
        <pc:sldMkLst>
          <pc:docMk/>
          <pc:sldMk cId="895495302" sldId="345"/>
        </pc:sldMkLst>
        <pc:spChg chg="mod">
          <ac:chgData name="Lisa Dendy" userId="62688d0b-659b-4aff-a2e8-eed463e4a2cc" providerId="ADAL" clId="{2D04E0CE-AE32-4FD6-8642-47E01D75B485}" dt="2022-06-07T10:38:43.059" v="158" actId="20577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Lisa Dendy" userId="62688d0b-659b-4aff-a2e8-eed463e4a2cc" providerId="ADAL" clId="{2D04E0CE-AE32-4FD6-8642-47E01D75B485}" dt="2022-06-07T10:37:59.099" v="149" actId="14100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Lisa Dendy" userId="62688d0b-659b-4aff-a2e8-eed463e4a2cc" providerId="ADAL" clId="{2D04E0CE-AE32-4FD6-8642-47E01D75B485}" dt="2022-06-07T10:38:32.761" v="155" actId="14100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Lisa Dendy" userId="62688d0b-659b-4aff-a2e8-eed463e4a2cc" providerId="ADAL" clId="{2D04E0CE-AE32-4FD6-8642-47E01D75B485}" dt="2022-06-07T10:38:24.574" v="154" actId="14100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addSp delSp modSp mod modAnim modNotesTx">
        <pc:chgData name="Lisa Dendy" userId="62688d0b-659b-4aff-a2e8-eed463e4a2cc" providerId="ADAL" clId="{2D04E0CE-AE32-4FD6-8642-47E01D75B485}" dt="2022-06-07T08:31:30.088" v="97" actId="20577"/>
        <pc:sldMkLst>
          <pc:docMk/>
          <pc:sldMk cId="3250776386" sldId="347"/>
        </pc:sldMkLst>
        <pc:spChg chg="mod">
          <ac:chgData name="Lisa Dendy" userId="62688d0b-659b-4aff-a2e8-eed463e4a2cc" providerId="ADAL" clId="{2D04E0CE-AE32-4FD6-8642-47E01D75B485}" dt="2022-06-01T14:12:20.185" v="13" actId="1076"/>
          <ac:spMkLst>
            <pc:docMk/>
            <pc:sldMk cId="3250776386" sldId="347"/>
            <ac:spMk id="4" creationId="{50CBC783-652F-4C2D-973D-F9ABA40218EA}"/>
          </ac:spMkLst>
        </pc:spChg>
        <pc:spChg chg="del mod">
          <ac:chgData name="Lisa Dendy" userId="62688d0b-659b-4aff-a2e8-eed463e4a2cc" providerId="ADAL" clId="{2D04E0CE-AE32-4FD6-8642-47E01D75B485}" dt="2022-06-01T14:10:59.021" v="3"/>
          <ac:spMkLst>
            <pc:docMk/>
            <pc:sldMk cId="3250776386" sldId="347"/>
            <ac:spMk id="5" creationId="{18B905BB-615B-4356-946A-98BABD690F99}"/>
          </ac:spMkLst>
        </pc:spChg>
        <pc:spChg chg="add mod">
          <ac:chgData name="Lisa Dendy" userId="62688d0b-659b-4aff-a2e8-eed463e4a2cc" providerId="ADAL" clId="{2D04E0CE-AE32-4FD6-8642-47E01D75B485}" dt="2022-06-01T14:11:59.979" v="12" actId="1076"/>
          <ac:spMkLst>
            <pc:docMk/>
            <pc:sldMk cId="3250776386" sldId="347"/>
            <ac:spMk id="9" creationId="{B7A2454F-6E3E-108D-FD51-57C01EB4D79E}"/>
          </ac:spMkLst>
        </pc:spChg>
        <pc:picChg chg="del">
          <ac:chgData name="Lisa Dendy" userId="62688d0b-659b-4aff-a2e8-eed463e4a2cc" providerId="ADAL" clId="{2D04E0CE-AE32-4FD6-8642-47E01D75B485}" dt="2022-06-01T14:09:44.479" v="0" actId="478"/>
          <ac:picMkLst>
            <pc:docMk/>
            <pc:sldMk cId="3250776386" sldId="347"/>
            <ac:picMk id="2" creationId="{C999686E-DBB2-4E06-8B1D-CEC7669CA028}"/>
          </ac:picMkLst>
        </pc:picChg>
        <pc:picChg chg="add mod">
          <ac:chgData name="Lisa Dendy" userId="62688d0b-659b-4aff-a2e8-eed463e4a2cc" providerId="ADAL" clId="{2D04E0CE-AE32-4FD6-8642-47E01D75B485}" dt="2022-06-01T14:11:44.401" v="10" actId="1076"/>
          <ac:picMkLst>
            <pc:docMk/>
            <pc:sldMk cId="3250776386" sldId="347"/>
            <ac:picMk id="7" creationId="{0F12757F-528F-5159-24C8-BD310AC3EE46}"/>
          </ac:picMkLst>
        </pc:picChg>
        <pc:picChg chg="add">
          <ac:chgData name="Lisa Dendy" userId="62688d0b-659b-4aff-a2e8-eed463e4a2cc" providerId="ADAL" clId="{2D04E0CE-AE32-4FD6-8642-47E01D75B485}" dt="2022-06-01T14:15:06.824" v="14" actId="22"/>
          <ac:picMkLst>
            <pc:docMk/>
            <pc:sldMk cId="3250776386" sldId="347"/>
            <ac:picMk id="11" creationId="{98608030-C301-79D1-F39E-C470D1706633}"/>
          </ac:picMkLst>
        </pc:picChg>
      </pc:sldChg>
      <pc:sldChg chg="modNotesTx">
        <pc:chgData name="Lisa Dendy" userId="62688d0b-659b-4aff-a2e8-eed463e4a2cc" providerId="ADAL" clId="{2D04E0CE-AE32-4FD6-8642-47E01D75B485}" dt="2022-06-07T08:31:56.030" v="111" actId="20577"/>
        <pc:sldMkLst>
          <pc:docMk/>
          <pc:sldMk cId="2125933516" sldId="348"/>
        </pc:sldMkLst>
      </pc:sldChg>
      <pc:sldChg chg="modNotesTx">
        <pc:chgData name="Lisa Dendy" userId="62688d0b-659b-4aff-a2e8-eed463e4a2cc" providerId="ADAL" clId="{2D04E0CE-AE32-4FD6-8642-47E01D75B485}" dt="2022-06-07T10:13:17.455" v="124" actId="20577"/>
        <pc:sldMkLst>
          <pc:docMk/>
          <pc:sldMk cId="2081066148" sldId="349"/>
        </pc:sldMkLst>
      </pc:sldChg>
      <pc:sldChg chg="modNotesTx">
        <pc:chgData name="Lisa Dendy" userId="62688d0b-659b-4aff-a2e8-eed463e4a2cc" providerId="ADAL" clId="{2D04E0CE-AE32-4FD6-8642-47E01D75B485}" dt="2022-06-07T08:31:11.743" v="84"/>
        <pc:sldMkLst>
          <pc:docMk/>
          <pc:sldMk cId="2655985089" sldId="352"/>
        </pc:sldMkLst>
      </pc:sldChg>
      <pc:sldChg chg="modSp mod modNotesTx">
        <pc:chgData name="Lisa Dendy" userId="62688d0b-659b-4aff-a2e8-eed463e4a2cc" providerId="ADAL" clId="{2D04E0CE-AE32-4FD6-8642-47E01D75B485}" dt="2022-06-07T08:32:34.740" v="119"/>
        <pc:sldMkLst>
          <pc:docMk/>
          <pc:sldMk cId="1817201376" sldId="353"/>
        </pc:sldMkLst>
        <pc:spChg chg="mod">
          <ac:chgData name="Lisa Dendy" userId="62688d0b-659b-4aff-a2e8-eed463e4a2cc" providerId="ADAL" clId="{2D04E0CE-AE32-4FD6-8642-47E01D75B485}" dt="2022-06-07T08:32:16.878" v="114" actId="20577"/>
          <ac:spMkLst>
            <pc:docMk/>
            <pc:sldMk cId="1817201376" sldId="353"/>
            <ac:spMk id="9" creationId="{93E790FA-83F5-4511-984A-018B55857002}"/>
          </ac:spMkLst>
        </pc:spChg>
      </pc:sldChg>
      <pc:sldChg chg="modNotesTx">
        <pc:chgData name="Lisa Dendy" userId="62688d0b-659b-4aff-a2e8-eed463e4a2cc" providerId="ADAL" clId="{2D04E0CE-AE32-4FD6-8642-47E01D75B485}" dt="2022-06-07T08:32:03.849" v="112"/>
        <pc:sldMkLst>
          <pc:docMk/>
          <pc:sldMk cId="1939892095" sldId="356"/>
        </pc:sldMkLst>
      </pc:sldChg>
      <pc:sldChg chg="modNotesTx">
        <pc:chgData name="Lisa Dendy" userId="62688d0b-659b-4aff-a2e8-eed463e4a2cc" providerId="ADAL" clId="{2D04E0CE-AE32-4FD6-8642-47E01D75B485}" dt="2022-06-07T08:30:45.017" v="73" actId="20577"/>
        <pc:sldMkLst>
          <pc:docMk/>
          <pc:sldMk cId="3755635036" sldId="357"/>
        </pc:sldMkLst>
      </pc:sldChg>
      <pc:sldChg chg="modAnim modNotesTx">
        <pc:chgData name="Lisa Dendy" userId="62688d0b-659b-4aff-a2e8-eed463e4a2cc" providerId="ADAL" clId="{2D04E0CE-AE32-4FD6-8642-47E01D75B485}" dt="2022-06-07T08:31:52.714" v="107" actId="20577"/>
        <pc:sldMkLst>
          <pc:docMk/>
          <pc:sldMk cId="1499082081" sldId="358"/>
        </pc:sldMkLst>
      </pc:sldChg>
      <pc:sldChg chg="modNotesTx">
        <pc:chgData name="Lisa Dendy" userId="62688d0b-659b-4aff-a2e8-eed463e4a2cc" providerId="ADAL" clId="{2D04E0CE-AE32-4FD6-8642-47E01D75B485}" dt="2022-06-07T08:30:33.816" v="61"/>
        <pc:sldMkLst>
          <pc:docMk/>
          <pc:sldMk cId="2834916588" sldId="360"/>
        </pc:sldMkLst>
      </pc:sldChg>
      <pc:sldChg chg="modAnim modNotesTx">
        <pc:chgData name="Lisa Dendy" userId="62688d0b-659b-4aff-a2e8-eed463e4a2cc" providerId="ADAL" clId="{2D04E0CE-AE32-4FD6-8642-47E01D75B485}" dt="2022-06-07T08:30:37.544" v="65" actId="20577"/>
        <pc:sldMkLst>
          <pc:docMk/>
          <pc:sldMk cId="2382605381" sldId="362"/>
        </pc:sldMkLst>
      </pc:sldChg>
      <pc:sldChg chg="modNotesTx">
        <pc:chgData name="Lisa Dendy" userId="62688d0b-659b-4aff-a2e8-eed463e4a2cc" providerId="ADAL" clId="{2D04E0CE-AE32-4FD6-8642-47E01D75B485}" dt="2022-06-07T08:30:48.458" v="77" actId="20577"/>
        <pc:sldMkLst>
          <pc:docMk/>
          <pc:sldMk cId="3215605114" sldId="363"/>
        </pc:sldMkLst>
      </pc:sldChg>
      <pc:sldChg chg="modNotesTx">
        <pc:chgData name="Lisa Dendy" userId="62688d0b-659b-4aff-a2e8-eed463e4a2cc" providerId="ADAL" clId="{2D04E0CE-AE32-4FD6-8642-47E01D75B485}" dt="2022-06-07T08:30:59.785" v="82"/>
        <pc:sldMkLst>
          <pc:docMk/>
          <pc:sldMk cId="1259034952" sldId="365"/>
        </pc:sldMkLst>
      </pc:sldChg>
      <pc:sldChg chg="modNotesTx">
        <pc:chgData name="Lisa Dendy" userId="62688d0b-659b-4aff-a2e8-eed463e4a2cc" providerId="ADAL" clId="{2D04E0CE-AE32-4FD6-8642-47E01D75B485}" dt="2022-06-07T08:30:29.558" v="60" actId="5793"/>
        <pc:sldMkLst>
          <pc:docMk/>
          <pc:sldMk cId="1542684349" sldId="371"/>
        </pc:sldMkLst>
      </pc:sldChg>
      <pc:sldChg chg="modNotesTx">
        <pc:chgData name="Lisa Dendy" userId="62688d0b-659b-4aff-a2e8-eed463e4a2cc" providerId="ADAL" clId="{2D04E0CE-AE32-4FD6-8642-47E01D75B485}" dt="2022-06-07T08:32:30.635" v="118" actId="20577"/>
        <pc:sldMkLst>
          <pc:docMk/>
          <pc:sldMk cId="3526761504" sldId="372"/>
        </pc:sldMkLst>
      </pc:sldChg>
      <pc:sldChg chg="modNotesTx">
        <pc:chgData name="Lisa Dendy" userId="62688d0b-659b-4aff-a2e8-eed463e4a2cc" providerId="ADAL" clId="{2D04E0CE-AE32-4FD6-8642-47E01D75B485}" dt="2022-06-07T08:32:07.590" v="113"/>
        <pc:sldMkLst>
          <pc:docMk/>
          <pc:sldMk cId="2090314594" sldId="8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9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1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4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Lisa</a:t>
            </a:r>
          </a:p>
          <a:p>
            <a:r>
              <a:rPr lang="en-GB" dirty="0"/>
              <a:t>Great example of how to respond thoughtfully.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6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4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0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5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2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6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6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Poll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2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1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3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careopinion.org.uk/91347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blogposts/813/how-do-i-respond-well-to-stor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careopinion.org.uk/7398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careopinion.org.uk/937345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careopinion.org.uk/77305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70817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79223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eopinion.org.uk/blogposts/918/being-a-critical-friend---an-authors-experience-of-sharing-a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11" t="4342" r="370"/>
          <a:stretch/>
        </p:blipFill>
        <p:spPr>
          <a:xfrm>
            <a:off x="-12171" y="-30253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56993" y="3625240"/>
            <a:ext cx="194421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/>
                <a:cs typeface="Calibri"/>
              </a:rPr>
              <a:t>How to Respond Well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747357-B4CF-758C-F900-D5AA87E8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63" y="556598"/>
            <a:ext cx="4915326" cy="5380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0D843-7284-43B8-8886-21B26682D016}"/>
              </a:ext>
            </a:extLst>
          </p:cNvPr>
          <p:cNvSpPr txBox="1"/>
          <p:nvPr/>
        </p:nvSpPr>
        <p:spPr>
          <a:xfrm>
            <a:off x="508000" y="6158088"/>
            <a:ext cx="816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>
                <a:solidFill>
                  <a:srgbClr val="B10059"/>
                </a:solidFill>
              </a:rPr>
              <a:t>Click </a:t>
            </a:r>
            <a:r>
              <a:rPr lang="en-GB" u="sng">
                <a:solidFill>
                  <a:srgbClr val="B10059"/>
                </a:solidFill>
                <a:hlinkClick r:id="rId4"/>
              </a:rPr>
              <a:t>here</a:t>
            </a:r>
            <a:r>
              <a:rPr lang="en-GB" u="sng">
                <a:solidFill>
                  <a:srgbClr val="B10059"/>
                </a:solidFill>
              </a:rPr>
              <a:t> to read full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786A-78EA-4229-AF10-9566A55C3161}"/>
              </a:ext>
            </a:extLst>
          </p:cNvPr>
          <p:cNvSpPr txBox="1"/>
          <p:nvPr/>
        </p:nvSpPr>
        <p:spPr>
          <a:xfrm>
            <a:off x="508000" y="622852"/>
            <a:ext cx="2871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really great  Response look like on Care Opinion?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34A5-FA3E-0A60-A15A-6D961695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1" y="335294"/>
            <a:ext cx="6300430" cy="5601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5E02C-8F69-15DA-4454-E55E4DEB8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467" y="1788101"/>
            <a:ext cx="6393400" cy="4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0329AF-037D-403C-92C0-AF4CDF8BB0B3}"/>
              </a:ext>
            </a:extLst>
          </p:cNvPr>
          <p:cNvSpPr txBox="1"/>
          <p:nvPr/>
        </p:nvSpPr>
        <p:spPr>
          <a:xfrm>
            <a:off x="283453" y="432672"/>
            <a:ext cx="7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feel if you got this response?</a:t>
            </a:r>
          </a:p>
        </p:txBody>
      </p:sp>
      <p:pic>
        <p:nvPicPr>
          <p:cNvPr id="4" name="Picture 3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0B507F0-1EB5-E6FF-A148-3CD101CE4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0" y="983489"/>
            <a:ext cx="6287778" cy="52927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7EBB423-B435-9561-CDED-33E9C30C2490}"/>
              </a:ext>
            </a:extLst>
          </p:cNvPr>
          <p:cNvSpPr/>
          <p:nvPr/>
        </p:nvSpPr>
        <p:spPr>
          <a:xfrm>
            <a:off x="1209368" y="4896464"/>
            <a:ext cx="16124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18CAC-872B-443D-9858-0E4ED41B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662967" cy="4744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A50B0-FDA4-42E9-9B1F-22D946833965}"/>
              </a:ext>
            </a:extLst>
          </p:cNvPr>
          <p:cNvSpPr txBox="1"/>
          <p:nvPr/>
        </p:nvSpPr>
        <p:spPr>
          <a:xfrm>
            <a:off x="400939" y="568930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Blog post : Link to ‘</a:t>
            </a:r>
            <a:r>
              <a:rPr lang="en-GB">
                <a:hlinkClick r:id="rId4"/>
              </a:rPr>
              <a:t>What makes a good response</a:t>
            </a:r>
            <a:r>
              <a:rPr lang="en-GB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598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437797" y="582067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B10059"/>
                </a:solidFill>
                <a:latin typeface="Veto Com" panose="02000506040000020003" pitchFamily="2" charset="0"/>
              </a:rPr>
              <a:t>Examples of good responses</a:t>
            </a:r>
          </a:p>
          <a:p>
            <a:endParaRPr lang="en-GB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Empathy and understanding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Apologising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Explaining what normally happens or why things happen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with the feedback</a:t>
            </a: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to make an improvement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02" y="373364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F2173-D1C5-46D5-9EE9-4EC9D5E5A422}"/>
              </a:ext>
            </a:extLst>
          </p:cNvPr>
          <p:cNvSpPr/>
          <p:nvPr/>
        </p:nvSpPr>
        <p:spPr>
          <a:xfrm>
            <a:off x="611560" y="548680"/>
            <a:ext cx="483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Empathy and understanding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95A0275-4D07-4794-BF16-FD8B4990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0B408-8311-4E79-8166-A42EEB2DD98D}"/>
              </a:ext>
            </a:extLst>
          </p:cNvPr>
          <p:cNvSpPr/>
          <p:nvPr/>
        </p:nvSpPr>
        <p:spPr>
          <a:xfrm>
            <a:off x="505532" y="6040213"/>
            <a:ext cx="435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09674-847B-4F4E-B9C2-31C04400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2" y="1340768"/>
            <a:ext cx="5980167" cy="256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92756-25EC-65E1-10DB-AAACCFA78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782" y="548680"/>
            <a:ext cx="6043184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BC783-652F-4C2D-973D-F9ABA40218EA}"/>
              </a:ext>
            </a:extLst>
          </p:cNvPr>
          <p:cNvSpPr/>
          <p:nvPr/>
        </p:nvSpPr>
        <p:spPr>
          <a:xfrm>
            <a:off x="561975" y="48930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cs typeface="+mn-cs"/>
              </a:rPr>
              <a:t>Apologising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C2D5C9-A043-4583-A74F-76D27B96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757F-528F-5159-24C8-BD310AC3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323352"/>
            <a:ext cx="6527447" cy="4804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2454F-6E3E-108D-FD51-57C01EB4D79E}"/>
              </a:ext>
            </a:extLst>
          </p:cNvPr>
          <p:cNvSpPr txBox="1"/>
          <p:nvPr/>
        </p:nvSpPr>
        <p:spPr>
          <a:xfrm>
            <a:off x="795867" y="6184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5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608030-C301-79D1-F39E-C470D170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382639"/>
            <a:ext cx="5734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C4478F-61FC-427B-BD01-B8AE486C49E6}"/>
              </a:ext>
            </a:extLst>
          </p:cNvPr>
          <p:cNvSpPr/>
          <p:nvPr/>
        </p:nvSpPr>
        <p:spPr>
          <a:xfrm>
            <a:off x="539552" y="476672"/>
            <a:ext cx="3177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Explaining what normally happens or why things happen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B66BFC-2773-49A9-A6AF-59C7AF9A4F87}"/>
              </a:ext>
            </a:extLst>
          </p:cNvPr>
          <p:cNvSpPr/>
          <p:nvPr/>
        </p:nvSpPr>
        <p:spPr>
          <a:xfrm>
            <a:off x="539552" y="592648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7B899-1FBE-4667-BD10-7A0D5F9F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74" y="1450133"/>
            <a:ext cx="4565350" cy="43571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95B9E2-7544-4D02-D345-F795F9F8E92F}"/>
              </a:ext>
            </a:extLst>
          </p:cNvPr>
          <p:cNvSpPr/>
          <p:nvPr/>
        </p:nvSpPr>
        <p:spPr>
          <a:xfrm>
            <a:off x="2234860" y="4319226"/>
            <a:ext cx="57710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BD28C-CC8B-408E-967A-83D2871E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523" y="476672"/>
            <a:ext cx="4864878" cy="59178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27E9FB-7A61-1352-A59E-73FDC06623D0}"/>
              </a:ext>
            </a:extLst>
          </p:cNvPr>
          <p:cNvSpPr/>
          <p:nvPr/>
        </p:nvSpPr>
        <p:spPr>
          <a:xfrm>
            <a:off x="2917838" y="4929603"/>
            <a:ext cx="57710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32F0-DAF3-483E-866E-603B7748C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40968"/>
            <a:ext cx="6051023" cy="5686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168E46-BFC0-4853-9262-9A2A1CB39083}"/>
              </a:ext>
            </a:extLst>
          </p:cNvPr>
          <p:cNvSpPr/>
          <p:nvPr/>
        </p:nvSpPr>
        <p:spPr>
          <a:xfrm>
            <a:off x="6457890" y="2453093"/>
            <a:ext cx="199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Making that ‘</a:t>
            </a:r>
            <a:r>
              <a:rPr lang="en-GB" sz="2400" b="1">
                <a:solidFill>
                  <a:srgbClr val="5B1E45"/>
                </a:solidFill>
                <a:latin typeface="Veto Com Light" panose="02000506040000020003" pitchFamily="2" charset="0"/>
              </a:rPr>
              <a:t>Planned Change</a:t>
            </a:r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’ </a:t>
            </a:r>
          </a:p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into a </a:t>
            </a:r>
          </a:p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‘</a:t>
            </a:r>
            <a:r>
              <a:rPr lang="en-GB" sz="2400" b="1">
                <a:solidFill>
                  <a:srgbClr val="5B1E45"/>
                </a:solidFill>
                <a:latin typeface="Veto Com Light" panose="02000506040000020003" pitchFamily="2" charset="0"/>
              </a:rPr>
              <a:t>Change made</a:t>
            </a:r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49908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AE06C0-E5B0-452B-BD70-267E693E01CF}"/>
              </a:ext>
            </a:extLst>
          </p:cNvPr>
          <p:cNvSpPr/>
          <p:nvPr/>
        </p:nvSpPr>
        <p:spPr>
          <a:xfrm>
            <a:off x="467544" y="476672"/>
            <a:ext cx="2000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you will do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with the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feedback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A6A48-141F-4967-9375-E63AD54D8EF7}"/>
              </a:ext>
            </a:extLst>
          </p:cNvPr>
          <p:cNvSpPr/>
          <p:nvPr/>
        </p:nvSpPr>
        <p:spPr>
          <a:xfrm>
            <a:off x="297890" y="6098843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</a:t>
            </a:r>
            <a:r>
              <a:rPr lang="en-GB">
                <a:hlinkClick r:id="rId3"/>
              </a:rPr>
              <a:t> here </a:t>
            </a:r>
            <a:r>
              <a:rPr lang="en-GB"/>
              <a:t>to read full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959F9-2D6E-295A-2F97-B4BFFF48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20" y="476672"/>
            <a:ext cx="5879690" cy="563356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D37CB1C-D6A0-0A9A-4FA0-0E666633351A}"/>
              </a:ext>
            </a:extLst>
          </p:cNvPr>
          <p:cNvSpPr/>
          <p:nvPr/>
        </p:nvSpPr>
        <p:spPr>
          <a:xfrm>
            <a:off x="973394" y="4159045"/>
            <a:ext cx="2182761" cy="81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3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8078D7-1019-405C-BA7F-9F7EC0DE4387}"/>
              </a:ext>
            </a:extLst>
          </p:cNvPr>
          <p:cNvSpPr/>
          <p:nvPr/>
        </p:nvSpPr>
        <p:spPr>
          <a:xfrm>
            <a:off x="395536" y="428941"/>
            <a:ext cx="583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you will do to make an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C28CF-8410-2FBD-59EC-26467C4AD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16" y="1506159"/>
            <a:ext cx="6280567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3" y="764706"/>
            <a:ext cx="73331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B10059"/>
                </a:solidFill>
                <a:latin typeface="MuseoSans500"/>
              </a:rPr>
              <a:t>In this session, w</a:t>
            </a:r>
            <a:r>
              <a:rPr lang="en-GB" sz="3600" b="0" i="0">
                <a:solidFill>
                  <a:srgbClr val="B10059"/>
                </a:solidFill>
                <a:effectLst/>
                <a:latin typeface="MuseoSans500"/>
              </a:rPr>
              <a:t>e’ll help you...</a:t>
            </a:r>
            <a:endParaRPr lang="en-GB" sz="36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Learn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how to respond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using the Care Opinion site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what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makes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 good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about what the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author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might want from a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strategically about responding and how it can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create change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 services</a:t>
            </a:r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algn="l"/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chemeClr val="bg2">
                  <a:lumMod val="75000"/>
                </a:schemeClr>
              </a:solidFill>
              <a:latin typeface="Veto Com Light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3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899187-6504-012D-5977-BD17B32E6B33}"/>
              </a:ext>
            </a:extLst>
          </p:cNvPr>
          <p:cNvSpPr txBox="1"/>
          <p:nvPr/>
        </p:nvSpPr>
        <p:spPr>
          <a:xfrm>
            <a:off x="618210" y="490128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responses from people in the department about what should have happened and offering follow up, ending with….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6BF7D-0875-82BD-605B-0BE7464D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4" y="1749684"/>
            <a:ext cx="7421011" cy="3172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40007-B140-B263-FC02-14CBA915904F}"/>
              </a:ext>
            </a:extLst>
          </p:cNvPr>
          <p:cNvSpPr txBox="1"/>
          <p:nvPr/>
        </p:nvSpPr>
        <p:spPr>
          <a:xfrm>
            <a:off x="733674" y="587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</p:spTree>
    <p:extLst>
      <p:ext uri="{BB962C8B-B14F-4D97-AF65-F5344CB8AC3E}">
        <p14:creationId xmlns:p14="http://schemas.microsoft.com/office/powerpoint/2010/main" val="208106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EE17E-9177-43BB-96A3-7CB199D703EC}"/>
              </a:ext>
            </a:extLst>
          </p:cNvPr>
          <p:cNvSpPr txBox="1"/>
          <p:nvPr/>
        </p:nvSpPr>
        <p:spPr>
          <a:xfrm>
            <a:off x="423283" y="247680"/>
            <a:ext cx="19884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changes made from a walk through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7B769-6ED5-428C-B6AD-62062125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04664"/>
            <a:ext cx="5556793" cy="5986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06680-A902-4974-84DA-97F2D45B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94" y="1123876"/>
            <a:ext cx="8173943" cy="4240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5879C-8430-44A5-A072-766BFEA282EC}"/>
              </a:ext>
            </a:extLst>
          </p:cNvPr>
          <p:cNvSpPr txBox="1"/>
          <p:nvPr/>
        </p:nvSpPr>
        <p:spPr>
          <a:xfrm>
            <a:off x="354094" y="60840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Blog: Being a critical friend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CC6EEB-CCE6-4B7A-A08D-0461993458AB}"/>
              </a:ext>
            </a:extLst>
          </p:cNvPr>
          <p:cNvSpPr/>
          <p:nvPr/>
        </p:nvSpPr>
        <p:spPr>
          <a:xfrm>
            <a:off x="2648406" y="419143"/>
            <a:ext cx="583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Responding</a:t>
            </a:r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 </a:t>
            </a:r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Re-cap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790FA-83F5-4511-984A-018B55857002}"/>
              </a:ext>
            </a:extLst>
          </p:cNvPr>
          <p:cNvSpPr txBox="1"/>
          <p:nvPr/>
        </p:nvSpPr>
        <p:spPr>
          <a:xfrm>
            <a:off x="925683" y="1109935"/>
            <a:ext cx="729263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Prepare yourself for the feedback, don’t rush, ask for support from other staff if you need a 2nd opinion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Take your professional hat off, put yourself in the authors shoes, what response would I be happy with?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Try not to be defensive &amp; apologise sincerely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Use the ‘Change’ logos in your responses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Sign off with full signature as often if you can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Be personal but polite, no cut &amp; paste generic responses</a:t>
            </a:r>
          </a:p>
          <a:p>
            <a:endParaRPr lang="en-GB" sz="180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  <a:p>
            <a:endParaRPr lang="en-GB" sz="180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3F2A3-AA6A-41E8-B223-FB515E3F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55" y="1065811"/>
            <a:ext cx="4523290" cy="47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274-2944-495B-9A1A-B351971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4" y="1713380"/>
            <a:ext cx="7886700" cy="2852737"/>
          </a:xfrm>
        </p:spPr>
        <p:txBody>
          <a:bodyPr/>
          <a:lstStyle/>
          <a:p>
            <a:r>
              <a:rPr lang="en-GB">
                <a:solidFill>
                  <a:srgbClr val="B10059"/>
                </a:solidFill>
              </a:rPr>
              <a:t>Discussion/Questions/Comments?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344135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3F2A3-AA6A-41E8-B223-FB515E3F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55" y="1065811"/>
            <a:ext cx="4523290" cy="47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9" y="1414963"/>
            <a:ext cx="8092287" cy="50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E0257459-19A7-4366-9940-5788E3D7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9" y="3819439"/>
            <a:ext cx="1199363" cy="1199363"/>
          </a:xfrm>
          <a:prstGeom prst="rect">
            <a:avLst/>
          </a:prstGeom>
        </p:spPr>
      </p:pic>
      <p:pic>
        <p:nvPicPr>
          <p:cNvPr id="6" name="Picture 5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2EFCB8BF-562B-4668-89EA-7BF77B79F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7" y="2361992"/>
            <a:ext cx="1199363" cy="1199363"/>
          </a:xfrm>
          <a:prstGeom prst="rect">
            <a:avLst/>
          </a:prstGeom>
        </p:spPr>
      </p:pic>
      <p:pic>
        <p:nvPicPr>
          <p:cNvPr id="4" name="Picture 3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990E83C7-BD36-4209-964B-4D925DD4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280"/>
            <a:ext cx="1199363" cy="1199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257B2-C872-4A2A-A6FA-5047EA2B51AE}"/>
              </a:ext>
            </a:extLst>
          </p:cNvPr>
          <p:cNvSpPr txBox="1"/>
          <p:nvPr/>
        </p:nvSpPr>
        <p:spPr>
          <a:xfrm>
            <a:off x="1219199" y="612844"/>
            <a:ext cx="7326489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Veto Com"/>
                <a:cs typeface="Arial"/>
              </a:rPr>
              <a:t>Points before we start!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You, other responders and the author can respond to each other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as many times 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as you wish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Never ask an author to disclose their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personal information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 publicly – All responses are public once published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 the website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By having a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transparent, honest and safe 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conversation on Care Opinion, you can demonstrate to the public, how your service listens to feedback, resolves problems and works towards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238260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B8D58-9858-4DFE-B419-BF609513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84" y="420330"/>
            <a:ext cx="5448249" cy="59443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519863-7D98-476A-93EA-AED429272127}"/>
              </a:ext>
            </a:extLst>
          </p:cNvPr>
          <p:cNvSpPr/>
          <p:nvPr/>
        </p:nvSpPr>
        <p:spPr>
          <a:xfrm>
            <a:off x="2885784" y="3140968"/>
            <a:ext cx="2641135" cy="8933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52DE0-5243-413C-8045-B2100E43D49A}"/>
              </a:ext>
            </a:extLst>
          </p:cNvPr>
          <p:cNvSpPr/>
          <p:nvPr/>
        </p:nvSpPr>
        <p:spPr>
          <a:xfrm>
            <a:off x="359532" y="46166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>
                <a:solidFill>
                  <a:srgbClr val="5B1E45"/>
                </a:solidFill>
                <a:latin typeface="Veto Com Light" panose="02000506040000020003" pitchFamily="2" charset="0"/>
              </a:rPr>
              <a:t>Practical Tip!</a:t>
            </a: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57D8B-1064-4EEA-9A3D-305649810EBC}"/>
              </a:ext>
            </a:extLst>
          </p:cNvPr>
          <p:cNvGrpSpPr/>
          <p:nvPr/>
        </p:nvGrpSpPr>
        <p:grpSpPr>
          <a:xfrm>
            <a:off x="525367" y="3140968"/>
            <a:ext cx="2278706" cy="2448273"/>
            <a:chOff x="525367" y="3140968"/>
            <a:chExt cx="2278706" cy="244827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7BA946-8741-4209-87DF-89DD03EA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7416" b="51120"/>
            <a:stretch/>
          </p:blipFill>
          <p:spPr>
            <a:xfrm>
              <a:off x="525367" y="3140968"/>
              <a:ext cx="2278706" cy="24482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72CD7-962E-4231-AB3F-F109B16C7BB1}"/>
                </a:ext>
              </a:extLst>
            </p:cNvPr>
            <p:cNvSpPr/>
            <p:nvPr/>
          </p:nvSpPr>
          <p:spPr>
            <a:xfrm>
              <a:off x="821872" y="3581492"/>
              <a:ext cx="15509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The link only log’s you into the site the 1</a:t>
              </a:r>
              <a:r>
                <a:rPr lang="en-GB" sz="2000" baseline="30000">
                  <a:solidFill>
                    <a:schemeClr val="bg1"/>
                  </a:solidFill>
                  <a:latin typeface="Calibri" panose="020F0502020204030204" pitchFamily="34" charset="0"/>
                </a:rPr>
                <a:t>st</a:t>
              </a:r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E9F17-6307-4E20-A9E6-9B7F1071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88543"/>
            <a:ext cx="5150759" cy="563997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5563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BF4CB-4A29-45E5-B84B-87DF98B7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73" y="2081224"/>
            <a:ext cx="6819900" cy="345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AEAF8-942C-4EB7-BBA4-34D1ECDB3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60"/>
          <a:stretch/>
        </p:blipFill>
        <p:spPr>
          <a:xfrm>
            <a:off x="6395527" y="1356943"/>
            <a:ext cx="2406257" cy="1205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3B4FF-9678-4F90-A5CC-01314C0C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17" y="406126"/>
            <a:ext cx="2123191" cy="11224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377FE-5D4F-4C45-82BB-4B25E783873F}"/>
              </a:ext>
            </a:extLst>
          </p:cNvPr>
          <p:cNvCxnSpPr>
            <a:cxnSpLocks/>
          </p:cNvCxnSpPr>
          <p:nvPr/>
        </p:nvCxnSpPr>
        <p:spPr>
          <a:xfrm flipV="1">
            <a:off x="4960991" y="5315335"/>
            <a:ext cx="778257" cy="4469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F2A404-F139-43BD-ABD9-80EFA58CB3BF}"/>
              </a:ext>
            </a:extLst>
          </p:cNvPr>
          <p:cNvSpPr txBox="1"/>
          <p:nvPr/>
        </p:nvSpPr>
        <p:spPr>
          <a:xfrm>
            <a:off x="3629608" y="5373833"/>
            <a:ext cx="133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B10059"/>
                </a:solidFill>
              </a:rPr>
              <a:t>30 minutes editing time once submitted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68D8D-9686-17E3-A6FD-3240FFE056AA}"/>
              </a:ext>
            </a:extLst>
          </p:cNvPr>
          <p:cNvSpPr txBox="1"/>
          <p:nvPr/>
        </p:nvSpPr>
        <p:spPr>
          <a:xfrm>
            <a:off x="634482" y="50725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Demonstrating you’ve made a change!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B001D-CFCA-4723-B82E-5BEF3842CA22}"/>
              </a:ext>
            </a:extLst>
          </p:cNvPr>
          <p:cNvSpPr/>
          <p:nvPr/>
        </p:nvSpPr>
        <p:spPr>
          <a:xfrm>
            <a:off x="194528" y="2919083"/>
            <a:ext cx="6065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en-GB" sz="2000" dirty="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Include a profile picture</a:t>
            </a: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Add links and images</a:t>
            </a:r>
            <a:endParaRPr lang="en-GB" sz="2000" dirty="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 dirty="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 dirty="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 dirty="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Invite the author to reply to </a:t>
            </a:r>
          </a:p>
          <a:p>
            <a:pPr lvl="0"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     you or offer a method of contacting you/service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054E6-A6AD-4011-AC82-316AABB0E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67"/>
          <a:stretch/>
        </p:blipFill>
        <p:spPr>
          <a:xfrm>
            <a:off x="3332771" y="1298222"/>
            <a:ext cx="5486328" cy="41754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484C7C-3D65-4C20-8CBF-4856763FF49D}"/>
              </a:ext>
            </a:extLst>
          </p:cNvPr>
          <p:cNvCxnSpPr>
            <a:cxnSpLocks/>
          </p:cNvCxnSpPr>
          <p:nvPr/>
        </p:nvCxnSpPr>
        <p:spPr>
          <a:xfrm flipV="1">
            <a:off x="2438400" y="2743663"/>
            <a:ext cx="789017" cy="5075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9D5433-F50D-466F-A2CF-EA4D1A6E6C95}"/>
              </a:ext>
            </a:extLst>
          </p:cNvPr>
          <p:cNvCxnSpPr>
            <a:cxnSpLocks/>
          </p:cNvCxnSpPr>
          <p:nvPr/>
        </p:nvCxnSpPr>
        <p:spPr>
          <a:xfrm flipV="1">
            <a:off x="2829673" y="3416680"/>
            <a:ext cx="602107" cy="4892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8E1CC1-2FAB-4AED-909B-6BB3C48F876C}"/>
              </a:ext>
            </a:extLst>
          </p:cNvPr>
          <p:cNvSpPr txBox="1"/>
          <p:nvPr/>
        </p:nvSpPr>
        <p:spPr>
          <a:xfrm>
            <a:off x="467544" y="378301"/>
            <a:ext cx="762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Response look like on Care Opinion?</a:t>
            </a:r>
          </a:p>
        </p:txBody>
      </p:sp>
    </p:spTree>
    <p:extLst>
      <p:ext uri="{BB962C8B-B14F-4D97-AF65-F5344CB8AC3E}">
        <p14:creationId xmlns:p14="http://schemas.microsoft.com/office/powerpoint/2010/main" val="8954953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480776-5128-43a3-b677-12ebb2d77427">
      <UserInfo>
        <DisplayName>Andrew  Wells</DisplayName>
        <AccountId>144</AccountId>
        <AccountType/>
      </UserInfo>
    </SharedWithUsers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B70D66-40F2-4BE4-B7F4-5C6BEAABE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A4609-1F71-49C8-86DC-562FACA6CAB3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303240-0BEA-432C-9366-63C0BC4B494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(4:3)</PresentationFormat>
  <Paragraphs>133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MuseoSans500</vt:lpstr>
      <vt:lpstr>Veto Com</vt:lpstr>
      <vt:lpstr>Veto Com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Discussion/Questions/Comments?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Tracy Molloy</cp:lastModifiedBy>
  <cp:revision>1</cp:revision>
  <dcterms:created xsi:type="dcterms:W3CDTF">2019-04-17T15:49:29Z</dcterms:created>
  <dcterms:modified xsi:type="dcterms:W3CDTF">2022-06-07T11:48:53Z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