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57" r:id="rId3"/>
    <p:sldId id="259" r:id="rId4"/>
    <p:sldId id="261" r:id="rId5"/>
    <p:sldId id="262" r:id="rId6"/>
    <p:sldId id="263" r:id="rId7"/>
    <p:sldId id="264" r:id="rId8"/>
    <p:sldId id="265" r:id="rId9"/>
    <p:sldId id="266" r:id="rId10"/>
    <p:sldId id="267" r:id="rId11"/>
    <p:sldId id="268" r:id="rId12"/>
    <p:sldId id="269" r:id="rId13"/>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57412" rtl="0" fontAlgn="auto" latinLnBrk="0" hangingPunct="0">
      <a:lnSpc>
        <a:spcPct val="100000"/>
      </a:lnSpc>
      <a:spcBef>
        <a:spcPts val="0"/>
      </a:spcBef>
      <a:spcAft>
        <a:spcPts val="0"/>
      </a:spcAft>
      <a:buClrTx/>
      <a:buSzTx/>
      <a:buFontTx/>
      <a:buNone/>
      <a:tabLst/>
      <a:defRPr kumimoji="0" sz="1900" b="0" i="0" u="none" strike="noStrike" cap="none" spc="0" normalizeH="0" baseline="0">
        <a:ln>
          <a:noFill/>
        </a:ln>
        <a:solidFill>
          <a:srgbClr val="000000"/>
        </a:solidFill>
        <a:effectLst/>
        <a:uFillTx/>
        <a:latin typeface="+mj-lt"/>
        <a:ea typeface="+mj-ea"/>
        <a:cs typeface="+mj-cs"/>
        <a:sym typeface="Calibri"/>
      </a:defRPr>
    </a:lvl1pPr>
    <a:lvl2pPr marL="0" marR="0" indent="478707" algn="l" defTabSz="957412" rtl="0" fontAlgn="auto" latinLnBrk="0" hangingPunct="0">
      <a:lnSpc>
        <a:spcPct val="100000"/>
      </a:lnSpc>
      <a:spcBef>
        <a:spcPts val="0"/>
      </a:spcBef>
      <a:spcAft>
        <a:spcPts val="0"/>
      </a:spcAft>
      <a:buClrTx/>
      <a:buSzTx/>
      <a:buFontTx/>
      <a:buNone/>
      <a:tabLst/>
      <a:defRPr kumimoji="0" sz="1900" b="0" i="0" u="none" strike="noStrike" cap="none" spc="0" normalizeH="0" baseline="0">
        <a:ln>
          <a:noFill/>
        </a:ln>
        <a:solidFill>
          <a:srgbClr val="000000"/>
        </a:solidFill>
        <a:effectLst/>
        <a:uFillTx/>
        <a:latin typeface="+mj-lt"/>
        <a:ea typeface="+mj-ea"/>
        <a:cs typeface="+mj-cs"/>
        <a:sym typeface="Calibri"/>
      </a:defRPr>
    </a:lvl2pPr>
    <a:lvl3pPr marL="0" marR="0" indent="957412" algn="l" defTabSz="957412" rtl="0" fontAlgn="auto" latinLnBrk="0" hangingPunct="0">
      <a:lnSpc>
        <a:spcPct val="100000"/>
      </a:lnSpc>
      <a:spcBef>
        <a:spcPts val="0"/>
      </a:spcBef>
      <a:spcAft>
        <a:spcPts val="0"/>
      </a:spcAft>
      <a:buClrTx/>
      <a:buSzTx/>
      <a:buFontTx/>
      <a:buNone/>
      <a:tabLst/>
      <a:defRPr kumimoji="0" sz="1900" b="0" i="0" u="none" strike="noStrike" cap="none" spc="0" normalizeH="0" baseline="0">
        <a:ln>
          <a:noFill/>
        </a:ln>
        <a:solidFill>
          <a:srgbClr val="000000"/>
        </a:solidFill>
        <a:effectLst/>
        <a:uFillTx/>
        <a:latin typeface="+mj-lt"/>
        <a:ea typeface="+mj-ea"/>
        <a:cs typeface="+mj-cs"/>
        <a:sym typeface="Calibri"/>
      </a:defRPr>
    </a:lvl3pPr>
    <a:lvl4pPr marL="0" marR="0" indent="1436119" algn="l" defTabSz="957412" rtl="0" fontAlgn="auto" latinLnBrk="0" hangingPunct="0">
      <a:lnSpc>
        <a:spcPct val="100000"/>
      </a:lnSpc>
      <a:spcBef>
        <a:spcPts val="0"/>
      </a:spcBef>
      <a:spcAft>
        <a:spcPts val="0"/>
      </a:spcAft>
      <a:buClrTx/>
      <a:buSzTx/>
      <a:buFontTx/>
      <a:buNone/>
      <a:tabLst/>
      <a:defRPr kumimoji="0" sz="1900" b="0" i="0" u="none" strike="noStrike" cap="none" spc="0" normalizeH="0" baseline="0">
        <a:ln>
          <a:noFill/>
        </a:ln>
        <a:solidFill>
          <a:srgbClr val="000000"/>
        </a:solidFill>
        <a:effectLst/>
        <a:uFillTx/>
        <a:latin typeface="+mj-lt"/>
        <a:ea typeface="+mj-ea"/>
        <a:cs typeface="+mj-cs"/>
        <a:sym typeface="Calibri"/>
      </a:defRPr>
    </a:lvl4pPr>
    <a:lvl5pPr marL="0" marR="0" indent="1914825" algn="l" defTabSz="957412" rtl="0" fontAlgn="auto" latinLnBrk="0" hangingPunct="0">
      <a:lnSpc>
        <a:spcPct val="100000"/>
      </a:lnSpc>
      <a:spcBef>
        <a:spcPts val="0"/>
      </a:spcBef>
      <a:spcAft>
        <a:spcPts val="0"/>
      </a:spcAft>
      <a:buClrTx/>
      <a:buSzTx/>
      <a:buFontTx/>
      <a:buNone/>
      <a:tabLst/>
      <a:defRPr kumimoji="0" sz="1900" b="0" i="0" u="none" strike="noStrike" cap="none" spc="0" normalizeH="0" baseline="0">
        <a:ln>
          <a:noFill/>
        </a:ln>
        <a:solidFill>
          <a:srgbClr val="000000"/>
        </a:solidFill>
        <a:effectLst/>
        <a:uFillTx/>
        <a:latin typeface="+mj-lt"/>
        <a:ea typeface="+mj-ea"/>
        <a:cs typeface="+mj-cs"/>
        <a:sym typeface="Calibri"/>
      </a:defRPr>
    </a:lvl5pPr>
    <a:lvl6pPr marL="0" marR="0" indent="2393532" algn="l" defTabSz="957412" rtl="0" fontAlgn="auto" latinLnBrk="0" hangingPunct="0">
      <a:lnSpc>
        <a:spcPct val="100000"/>
      </a:lnSpc>
      <a:spcBef>
        <a:spcPts val="0"/>
      </a:spcBef>
      <a:spcAft>
        <a:spcPts val="0"/>
      </a:spcAft>
      <a:buClrTx/>
      <a:buSzTx/>
      <a:buFontTx/>
      <a:buNone/>
      <a:tabLst/>
      <a:defRPr kumimoji="0" sz="1900" b="0" i="0" u="none" strike="noStrike" cap="none" spc="0" normalizeH="0" baseline="0">
        <a:ln>
          <a:noFill/>
        </a:ln>
        <a:solidFill>
          <a:srgbClr val="000000"/>
        </a:solidFill>
        <a:effectLst/>
        <a:uFillTx/>
        <a:latin typeface="+mj-lt"/>
        <a:ea typeface="+mj-ea"/>
        <a:cs typeface="+mj-cs"/>
        <a:sym typeface="Calibri"/>
      </a:defRPr>
    </a:lvl6pPr>
    <a:lvl7pPr marL="0" marR="0" indent="2872239" algn="l" defTabSz="957412" rtl="0" fontAlgn="auto" latinLnBrk="0" hangingPunct="0">
      <a:lnSpc>
        <a:spcPct val="100000"/>
      </a:lnSpc>
      <a:spcBef>
        <a:spcPts val="0"/>
      </a:spcBef>
      <a:spcAft>
        <a:spcPts val="0"/>
      </a:spcAft>
      <a:buClrTx/>
      <a:buSzTx/>
      <a:buFontTx/>
      <a:buNone/>
      <a:tabLst/>
      <a:defRPr kumimoji="0" sz="1900" b="0" i="0" u="none" strike="noStrike" cap="none" spc="0" normalizeH="0" baseline="0">
        <a:ln>
          <a:noFill/>
        </a:ln>
        <a:solidFill>
          <a:srgbClr val="000000"/>
        </a:solidFill>
        <a:effectLst/>
        <a:uFillTx/>
        <a:latin typeface="+mj-lt"/>
        <a:ea typeface="+mj-ea"/>
        <a:cs typeface="+mj-cs"/>
        <a:sym typeface="Calibri"/>
      </a:defRPr>
    </a:lvl7pPr>
    <a:lvl8pPr marL="0" marR="0" indent="3350947" algn="l" defTabSz="957412" rtl="0" fontAlgn="auto" latinLnBrk="0" hangingPunct="0">
      <a:lnSpc>
        <a:spcPct val="100000"/>
      </a:lnSpc>
      <a:spcBef>
        <a:spcPts val="0"/>
      </a:spcBef>
      <a:spcAft>
        <a:spcPts val="0"/>
      </a:spcAft>
      <a:buClrTx/>
      <a:buSzTx/>
      <a:buFontTx/>
      <a:buNone/>
      <a:tabLst/>
      <a:defRPr kumimoji="0" sz="1900" b="0" i="0" u="none" strike="noStrike" cap="none" spc="0" normalizeH="0" baseline="0">
        <a:ln>
          <a:noFill/>
        </a:ln>
        <a:solidFill>
          <a:srgbClr val="000000"/>
        </a:solidFill>
        <a:effectLst/>
        <a:uFillTx/>
        <a:latin typeface="+mj-lt"/>
        <a:ea typeface="+mj-ea"/>
        <a:cs typeface="+mj-cs"/>
        <a:sym typeface="Calibri"/>
      </a:defRPr>
    </a:lvl8pPr>
    <a:lvl9pPr marL="0" marR="0" indent="3829651" algn="l" defTabSz="957412" rtl="0" fontAlgn="auto" latinLnBrk="0" hangingPunct="0">
      <a:lnSpc>
        <a:spcPct val="100000"/>
      </a:lnSpc>
      <a:spcBef>
        <a:spcPts val="0"/>
      </a:spcBef>
      <a:spcAft>
        <a:spcPts val="0"/>
      </a:spcAft>
      <a:buClrTx/>
      <a:buSzTx/>
      <a:buFontTx/>
      <a:buNone/>
      <a:tabLst/>
      <a:defRPr kumimoji="0" sz="1900" b="0" i="0" u="none" strike="noStrike" cap="none" spc="0" normalizeH="0" baseline="0">
        <a:ln>
          <a:noFill/>
        </a:ln>
        <a:solidFill>
          <a:srgbClr val="000000"/>
        </a:solidFill>
        <a:effectLst/>
        <a:uFillTx/>
        <a:latin typeface="+mj-lt"/>
        <a:ea typeface="+mj-ea"/>
        <a:cs typeface="+mj-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7" d="100"/>
          <a:sy n="77" d="100"/>
        </p:scale>
        <p:origin x="98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5" name="Shape 135"/>
          <p:cNvSpPr>
            <a:spLocks noGrp="1" noRot="1" noChangeAspect="1"/>
          </p:cNvSpPr>
          <p:nvPr>
            <p:ph type="sldImg"/>
          </p:nvPr>
        </p:nvSpPr>
        <p:spPr>
          <a:xfrm>
            <a:off x="1143000" y="685800"/>
            <a:ext cx="4572000" cy="3429000"/>
          </a:xfrm>
          <a:prstGeom prst="rect">
            <a:avLst/>
          </a:prstGeom>
        </p:spPr>
        <p:txBody>
          <a:bodyPr/>
          <a:lstStyle/>
          <a:p>
            <a:endParaRPr/>
          </a:p>
        </p:txBody>
      </p:sp>
      <p:sp>
        <p:nvSpPr>
          <p:cNvPr id="136" name="Shape 13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684031" latinLnBrk="0">
      <a:defRPr sz="900">
        <a:latin typeface="+mj-lt"/>
        <a:ea typeface="+mj-ea"/>
        <a:cs typeface="+mj-cs"/>
        <a:sym typeface="Calibri"/>
      </a:defRPr>
    </a:lvl1pPr>
    <a:lvl2pPr indent="228600" defTabSz="684031" latinLnBrk="0">
      <a:defRPr sz="900">
        <a:latin typeface="+mj-lt"/>
        <a:ea typeface="+mj-ea"/>
        <a:cs typeface="+mj-cs"/>
        <a:sym typeface="Calibri"/>
      </a:defRPr>
    </a:lvl2pPr>
    <a:lvl3pPr indent="457200" defTabSz="684031" latinLnBrk="0">
      <a:defRPr sz="900">
        <a:latin typeface="+mj-lt"/>
        <a:ea typeface="+mj-ea"/>
        <a:cs typeface="+mj-cs"/>
        <a:sym typeface="Calibri"/>
      </a:defRPr>
    </a:lvl3pPr>
    <a:lvl4pPr indent="685800" defTabSz="684031" latinLnBrk="0">
      <a:defRPr sz="900">
        <a:latin typeface="+mj-lt"/>
        <a:ea typeface="+mj-ea"/>
        <a:cs typeface="+mj-cs"/>
        <a:sym typeface="Calibri"/>
      </a:defRPr>
    </a:lvl4pPr>
    <a:lvl5pPr indent="914400" defTabSz="684031" latinLnBrk="0">
      <a:defRPr sz="900">
        <a:latin typeface="+mj-lt"/>
        <a:ea typeface="+mj-ea"/>
        <a:cs typeface="+mj-cs"/>
        <a:sym typeface="Calibri"/>
      </a:defRPr>
    </a:lvl5pPr>
    <a:lvl6pPr indent="1143000" defTabSz="684031" latinLnBrk="0">
      <a:defRPr sz="900">
        <a:latin typeface="+mj-lt"/>
        <a:ea typeface="+mj-ea"/>
        <a:cs typeface="+mj-cs"/>
        <a:sym typeface="Calibri"/>
      </a:defRPr>
    </a:lvl6pPr>
    <a:lvl7pPr indent="1371600" defTabSz="684031" latinLnBrk="0">
      <a:defRPr sz="900">
        <a:latin typeface="+mj-lt"/>
        <a:ea typeface="+mj-ea"/>
        <a:cs typeface="+mj-cs"/>
        <a:sym typeface="Calibri"/>
      </a:defRPr>
    </a:lvl7pPr>
    <a:lvl8pPr indent="1600200" defTabSz="684031" latinLnBrk="0">
      <a:defRPr sz="900">
        <a:latin typeface="+mj-lt"/>
        <a:ea typeface="+mj-ea"/>
        <a:cs typeface="+mj-cs"/>
        <a:sym typeface="Calibri"/>
      </a:defRPr>
    </a:lvl8pPr>
    <a:lvl9pPr indent="1828800" defTabSz="684031" latinLnBrk="0">
      <a:defRPr sz="9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Shape 11"/>
          <p:cNvSpPr>
            <a:spLocks noGrp="1"/>
          </p:cNvSpPr>
          <p:nvPr>
            <p:ph type="title"/>
          </p:nvPr>
        </p:nvSpPr>
        <p:spPr>
          <a:xfrm>
            <a:off x="685801" y="2130426"/>
            <a:ext cx="7772401" cy="1470027"/>
          </a:xfrm>
          <a:prstGeom prst="rect">
            <a:avLst/>
          </a:prstGeom>
        </p:spPr>
        <p:txBody>
          <a:bodyPr/>
          <a:lstStyle/>
          <a:p>
            <a:r>
              <a:t>Title Text</a:t>
            </a:r>
          </a:p>
        </p:txBody>
      </p:sp>
      <p:sp>
        <p:nvSpPr>
          <p:cNvPr id="12" name="Shape 12"/>
          <p:cNvSpPr>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78707" algn="ctr">
              <a:buSzTx/>
              <a:buFontTx/>
              <a:buNone/>
              <a:defRPr>
                <a:solidFill>
                  <a:srgbClr val="888888"/>
                </a:solidFill>
              </a:defRPr>
            </a:lvl2pPr>
            <a:lvl3pPr marL="0" indent="957412" algn="ctr">
              <a:buSzTx/>
              <a:buFontTx/>
              <a:buNone/>
              <a:defRPr>
                <a:solidFill>
                  <a:srgbClr val="888888"/>
                </a:solidFill>
              </a:defRPr>
            </a:lvl3pPr>
            <a:lvl4pPr marL="0" indent="1436119" algn="ctr">
              <a:buSzTx/>
              <a:buFontTx/>
              <a:buNone/>
              <a:defRPr>
                <a:solidFill>
                  <a:srgbClr val="888888"/>
                </a:solidFill>
              </a:defRPr>
            </a:lvl4pPr>
            <a:lvl5pPr marL="0" indent="1914825"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Shape 92"/>
          <p:cNvSpPr>
            <a:spLocks noGrp="1"/>
          </p:cNvSpPr>
          <p:nvPr>
            <p:ph type="title"/>
          </p:nvPr>
        </p:nvSpPr>
        <p:spPr>
          <a:prstGeom prst="rect">
            <a:avLst/>
          </a:prstGeom>
        </p:spPr>
        <p:txBody>
          <a:bodyPr/>
          <a:lstStyle/>
          <a:p>
            <a:r>
              <a:t>Title Text</a:t>
            </a:r>
          </a:p>
        </p:txBody>
      </p:sp>
      <p:sp>
        <p:nvSpPr>
          <p:cNvPr id="93" name="Shape 93"/>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hape 9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Shape 101"/>
          <p:cNvSpPr>
            <a:spLocks noGrp="1"/>
          </p:cNvSpPr>
          <p:nvPr>
            <p:ph type="title"/>
          </p:nvPr>
        </p:nvSpPr>
        <p:spPr>
          <a:xfrm>
            <a:off x="6961188" y="512764"/>
            <a:ext cx="2160588" cy="10922001"/>
          </a:xfrm>
          <a:prstGeom prst="rect">
            <a:avLst/>
          </a:prstGeom>
        </p:spPr>
        <p:txBody>
          <a:bodyPr/>
          <a:lstStyle/>
          <a:p>
            <a:r>
              <a:t>Title Text</a:t>
            </a:r>
          </a:p>
        </p:txBody>
      </p:sp>
      <p:sp>
        <p:nvSpPr>
          <p:cNvPr id="102" name="Shape 102"/>
          <p:cNvSpPr>
            <a:spLocks noGrp="1"/>
          </p:cNvSpPr>
          <p:nvPr>
            <p:ph type="body" idx="1"/>
          </p:nvPr>
        </p:nvSpPr>
        <p:spPr>
          <a:xfrm>
            <a:off x="479429" y="512764"/>
            <a:ext cx="6329365" cy="1092200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10" name="Shape 110"/>
          <p:cNvSpPr>
            <a:spLocks noGrp="1"/>
          </p:cNvSpPr>
          <p:nvPr>
            <p:ph type="title"/>
          </p:nvPr>
        </p:nvSpPr>
        <p:spPr>
          <a:xfrm>
            <a:off x="685799" y="1844675"/>
            <a:ext cx="7772401" cy="2041525"/>
          </a:xfrm>
          <a:prstGeom prst="rect">
            <a:avLst/>
          </a:prstGeom>
        </p:spPr>
        <p:txBody>
          <a:bodyPr lIns="45719" tIns="45719" rIns="45719" bIns="45719"/>
          <a:lstStyle>
            <a:lvl1pPr defTabSz="914400">
              <a:defRPr sz="4200"/>
            </a:lvl1pPr>
          </a:lstStyle>
          <a:p>
            <a:r>
              <a:t>Title Text</a:t>
            </a:r>
          </a:p>
        </p:txBody>
      </p:sp>
      <p:sp>
        <p:nvSpPr>
          <p:cNvPr id="111" name="Shape 111"/>
          <p:cNvSpPr>
            <a:spLocks noGrp="1"/>
          </p:cNvSpPr>
          <p:nvPr>
            <p:ph type="body" sz="half" idx="1"/>
          </p:nvPr>
        </p:nvSpPr>
        <p:spPr>
          <a:xfrm>
            <a:off x="1371599" y="3886200"/>
            <a:ext cx="6400801" cy="2971801"/>
          </a:xfrm>
          <a:prstGeom prst="rect">
            <a:avLst/>
          </a:prstGeom>
        </p:spPr>
        <p:txBody>
          <a:bodyPr lIns="45719" tIns="45719" rIns="45719" bIns="45719"/>
          <a:lstStyle>
            <a:lvl1pPr marL="0" indent="0" algn="ctr" defTabSz="914400">
              <a:spcBef>
                <a:spcPts val="700"/>
              </a:spcBef>
              <a:buSzTx/>
              <a:buFontTx/>
              <a:buNone/>
              <a:defRPr sz="3000">
                <a:solidFill>
                  <a:srgbClr val="888888"/>
                </a:solidFill>
              </a:defRPr>
            </a:lvl1pPr>
            <a:lvl2pPr marL="0" indent="457200" algn="ctr" defTabSz="914400">
              <a:spcBef>
                <a:spcPts val="700"/>
              </a:spcBef>
              <a:buSzTx/>
              <a:buFontTx/>
              <a:buNone/>
              <a:defRPr sz="3000">
                <a:solidFill>
                  <a:srgbClr val="888888"/>
                </a:solidFill>
              </a:defRPr>
            </a:lvl2pPr>
            <a:lvl3pPr marL="0" indent="914400" algn="ctr" defTabSz="914400">
              <a:spcBef>
                <a:spcPts val="700"/>
              </a:spcBef>
              <a:buSzTx/>
              <a:buFontTx/>
              <a:buNone/>
              <a:defRPr sz="3000">
                <a:solidFill>
                  <a:srgbClr val="888888"/>
                </a:solidFill>
              </a:defRPr>
            </a:lvl3pPr>
            <a:lvl4pPr marL="0" indent="1371600" algn="ctr" defTabSz="914400">
              <a:spcBef>
                <a:spcPts val="700"/>
              </a:spcBef>
              <a:buSzTx/>
              <a:buFontTx/>
              <a:buNone/>
              <a:defRPr sz="3000">
                <a:solidFill>
                  <a:srgbClr val="888888"/>
                </a:solidFill>
              </a:defRPr>
            </a:lvl4pPr>
            <a:lvl5pPr marL="0" indent="1828800" algn="ctr" defTabSz="914400">
              <a:spcBef>
                <a:spcPts val="700"/>
              </a:spcBef>
              <a:buSzTx/>
              <a:buFontTx/>
              <a:buNone/>
              <a:defRPr sz="3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12" name="Shape 112"/>
          <p:cNvSpPr>
            <a:spLocks noGrp="1"/>
          </p:cNvSpPr>
          <p:nvPr>
            <p:ph type="sldNum" sz="quarter" idx="2"/>
          </p:nvPr>
        </p:nvSpPr>
        <p:spPr>
          <a:xfrm>
            <a:off x="6553200" y="6416992"/>
            <a:ext cx="2133600" cy="243841"/>
          </a:xfrm>
          <a:prstGeom prst="rect">
            <a:avLst/>
          </a:prstGeom>
        </p:spPr>
        <p:txBody>
          <a:bodyPr wrap="square" lIns="45719" tIns="45719" rIns="45719" bIns="45719"/>
          <a:lstStyle>
            <a:lvl1pPr defTabSz="914400">
              <a:defRPr sz="1100"/>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19" name="Shape 119"/>
          <p:cNvSpPr>
            <a:spLocks noGrp="1"/>
          </p:cNvSpPr>
          <p:nvPr>
            <p:ph type="title"/>
          </p:nvPr>
        </p:nvSpPr>
        <p:spPr>
          <a:xfrm>
            <a:off x="669726" y="312539"/>
            <a:ext cx="7804548" cy="1518047"/>
          </a:xfrm>
          <a:prstGeom prst="rect">
            <a:avLst/>
          </a:prstGeom>
        </p:spPr>
        <p:txBody>
          <a:bodyPr lIns="35718" tIns="35718" rIns="35718" bIns="35718"/>
          <a:lstStyle>
            <a:lvl1pPr defTabSz="410765">
              <a:defRPr sz="5600">
                <a:latin typeface="Helvetica Light"/>
                <a:ea typeface="Helvetica Light"/>
                <a:cs typeface="Helvetica Light"/>
                <a:sym typeface="Helvetica Light"/>
              </a:defRPr>
            </a:lvl1pPr>
          </a:lstStyle>
          <a:p>
            <a:r>
              <a:t>Title Text</a:t>
            </a:r>
          </a:p>
        </p:txBody>
      </p:sp>
      <p:sp>
        <p:nvSpPr>
          <p:cNvPr id="120" name="Shape 120"/>
          <p:cNvSpPr>
            <a:spLocks noGrp="1"/>
          </p:cNvSpPr>
          <p:nvPr>
            <p:ph type="sldNum" sz="quarter" idx="2"/>
          </p:nvPr>
        </p:nvSpPr>
        <p:spPr>
          <a:xfrm>
            <a:off x="4440732" y="6505277"/>
            <a:ext cx="253607" cy="249238"/>
          </a:xfrm>
          <a:prstGeom prst="rect">
            <a:avLst/>
          </a:prstGeom>
        </p:spPr>
        <p:txBody>
          <a:bodyPr lIns="35718" tIns="35718" rIns="35718" bIns="35718" anchor="t"/>
          <a:lstStyle>
            <a:lvl1pPr algn="ctr" defTabSz="410765">
              <a:defRPr sz="1200">
                <a:solidFill>
                  <a:srgbClr val="000000"/>
                </a:solidFill>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27" name="Shape 127"/>
          <p:cNvSpPr>
            <a:spLocks noGrp="1"/>
          </p:cNvSpPr>
          <p:nvPr>
            <p:ph type="title"/>
          </p:nvPr>
        </p:nvSpPr>
        <p:spPr>
          <a:xfrm>
            <a:off x="457199" y="92075"/>
            <a:ext cx="8229601" cy="1508126"/>
          </a:xfrm>
          <a:prstGeom prst="rect">
            <a:avLst/>
          </a:prstGeom>
        </p:spPr>
        <p:txBody>
          <a:bodyPr lIns="45719" tIns="45719" rIns="45719" bIns="45719"/>
          <a:lstStyle>
            <a:lvl1pPr defTabSz="914400">
              <a:defRPr sz="4200"/>
            </a:lvl1pPr>
          </a:lstStyle>
          <a:p>
            <a:r>
              <a:t>Title Text</a:t>
            </a:r>
          </a:p>
        </p:txBody>
      </p:sp>
      <p:sp>
        <p:nvSpPr>
          <p:cNvPr id="128" name="Shape 128"/>
          <p:cNvSpPr>
            <a:spLocks noGrp="1"/>
          </p:cNvSpPr>
          <p:nvPr>
            <p:ph type="body" idx="1"/>
          </p:nvPr>
        </p:nvSpPr>
        <p:spPr>
          <a:xfrm>
            <a:off x="457199" y="1600200"/>
            <a:ext cx="8229601" cy="5257800"/>
          </a:xfrm>
          <a:prstGeom prst="rect">
            <a:avLst/>
          </a:prstGeom>
        </p:spPr>
        <p:txBody>
          <a:bodyPr lIns="45719" tIns="45719" rIns="45719" bIns="45719"/>
          <a:lstStyle>
            <a:lvl1pPr marL="321468" indent="-321468" defTabSz="914400">
              <a:spcBef>
                <a:spcPts val="700"/>
              </a:spcBef>
              <a:defRPr sz="3000"/>
            </a:lvl1pPr>
            <a:lvl2pPr marL="763360" indent="-306160" defTabSz="914400">
              <a:spcBef>
                <a:spcPts val="700"/>
              </a:spcBef>
              <a:defRPr sz="3000"/>
            </a:lvl2pPr>
            <a:lvl3pPr marL="1200150" indent="-285750" defTabSz="914400">
              <a:spcBef>
                <a:spcPts val="700"/>
              </a:spcBef>
              <a:defRPr sz="3000"/>
            </a:lvl3pPr>
            <a:lvl4pPr marL="1714500" indent="-342900" defTabSz="914400">
              <a:spcBef>
                <a:spcPts val="700"/>
              </a:spcBef>
              <a:defRPr sz="3000"/>
            </a:lvl4pPr>
            <a:lvl5pPr marL="2171700" indent="-342900" defTabSz="914400">
              <a:spcBef>
                <a:spcPts val="700"/>
              </a:spcBef>
              <a:defRPr sz="3000"/>
            </a:lvl5pPr>
          </a:lstStyle>
          <a:p>
            <a:r>
              <a:t>Body Level One</a:t>
            </a:r>
          </a:p>
          <a:p>
            <a:pPr lvl="1"/>
            <a:r>
              <a:t>Body Level Two</a:t>
            </a:r>
          </a:p>
          <a:p>
            <a:pPr lvl="2"/>
            <a:r>
              <a:t>Body Level Three</a:t>
            </a:r>
          </a:p>
          <a:p>
            <a:pPr lvl="3"/>
            <a:r>
              <a:t>Body Level Four</a:t>
            </a:r>
          </a:p>
          <a:p>
            <a:pPr lvl="4"/>
            <a:r>
              <a:t>Body Level Five</a:t>
            </a:r>
          </a:p>
        </p:txBody>
      </p:sp>
      <p:sp>
        <p:nvSpPr>
          <p:cNvPr id="129" name="Shape 129"/>
          <p:cNvSpPr>
            <a:spLocks noGrp="1"/>
          </p:cNvSpPr>
          <p:nvPr>
            <p:ph type="sldNum" sz="quarter" idx="2"/>
          </p:nvPr>
        </p:nvSpPr>
        <p:spPr>
          <a:xfrm>
            <a:off x="6553200" y="6416992"/>
            <a:ext cx="2133600" cy="243841"/>
          </a:xfrm>
          <a:prstGeom prst="rect">
            <a:avLst/>
          </a:prstGeom>
        </p:spPr>
        <p:txBody>
          <a:bodyPr wrap="square" lIns="45719" tIns="45719" rIns="45719" bIns="45719"/>
          <a:lstStyle>
            <a:lvl1pPr defTabSz="914400">
              <a:defRPr sz="1100"/>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Title Text</a:t>
            </a:r>
          </a:p>
        </p:txBody>
      </p:sp>
      <p:sp>
        <p:nvSpPr>
          <p:cNvPr id="21" name="Shape 21"/>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hape 2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Shape 29"/>
          <p:cNvSpPr>
            <a:spLocks noGrp="1"/>
          </p:cNvSpPr>
          <p:nvPr>
            <p:ph type="title"/>
          </p:nvPr>
        </p:nvSpPr>
        <p:spPr>
          <a:xfrm>
            <a:off x="722312" y="4406901"/>
            <a:ext cx="7772401" cy="1362076"/>
          </a:xfrm>
          <a:prstGeom prst="rect">
            <a:avLst/>
          </a:prstGeom>
        </p:spPr>
        <p:txBody>
          <a:bodyPr anchor="t"/>
          <a:lstStyle>
            <a:lvl1pPr algn="l">
              <a:defRPr sz="4200" b="1" cap="all"/>
            </a:lvl1pPr>
          </a:lstStyle>
          <a:p>
            <a:r>
              <a:t>Title Text</a:t>
            </a:r>
          </a:p>
        </p:txBody>
      </p:sp>
      <p:sp>
        <p:nvSpPr>
          <p:cNvPr id="30" name="Shape 30"/>
          <p:cNvSpPr>
            <a:spLocks noGrp="1"/>
          </p:cNvSpPr>
          <p:nvPr>
            <p:ph type="body" sz="quarter" idx="1"/>
          </p:nvPr>
        </p:nvSpPr>
        <p:spPr>
          <a:xfrm>
            <a:off x="722312" y="2906715"/>
            <a:ext cx="7772401" cy="1500189"/>
          </a:xfrm>
          <a:prstGeom prst="rect">
            <a:avLst/>
          </a:prstGeom>
        </p:spPr>
        <p:txBody>
          <a:bodyPr anchor="b"/>
          <a:lstStyle>
            <a:lvl1pPr marL="0" indent="0">
              <a:spcBef>
                <a:spcPts val="500"/>
              </a:spcBef>
              <a:buSzTx/>
              <a:buFontTx/>
              <a:buNone/>
              <a:defRPr sz="2100">
                <a:solidFill>
                  <a:srgbClr val="888888"/>
                </a:solidFill>
              </a:defRPr>
            </a:lvl1pPr>
            <a:lvl2pPr marL="0" indent="478707">
              <a:spcBef>
                <a:spcPts val="500"/>
              </a:spcBef>
              <a:buSzTx/>
              <a:buFontTx/>
              <a:buNone/>
              <a:defRPr sz="2100">
                <a:solidFill>
                  <a:srgbClr val="888888"/>
                </a:solidFill>
              </a:defRPr>
            </a:lvl2pPr>
            <a:lvl3pPr marL="0" indent="957412">
              <a:spcBef>
                <a:spcPts val="500"/>
              </a:spcBef>
              <a:buSzTx/>
              <a:buFontTx/>
              <a:buNone/>
              <a:defRPr sz="2100">
                <a:solidFill>
                  <a:srgbClr val="888888"/>
                </a:solidFill>
              </a:defRPr>
            </a:lvl3pPr>
            <a:lvl4pPr marL="0" indent="1436119">
              <a:spcBef>
                <a:spcPts val="500"/>
              </a:spcBef>
              <a:buSzTx/>
              <a:buFontTx/>
              <a:buNone/>
              <a:defRPr sz="2100">
                <a:solidFill>
                  <a:srgbClr val="888888"/>
                </a:solidFill>
              </a:defRPr>
            </a:lvl4pPr>
            <a:lvl5pPr marL="0" indent="1914825">
              <a:spcBef>
                <a:spcPts val="500"/>
              </a:spcBef>
              <a:buSzTx/>
              <a:buFontTx/>
              <a:buNone/>
              <a:defRPr sz="21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r>
              <a:t>Title Text</a:t>
            </a:r>
          </a:p>
        </p:txBody>
      </p:sp>
      <p:sp>
        <p:nvSpPr>
          <p:cNvPr id="39" name="Shape 39"/>
          <p:cNvSpPr>
            <a:spLocks noGrp="1"/>
          </p:cNvSpPr>
          <p:nvPr>
            <p:ph type="body" idx="1"/>
          </p:nvPr>
        </p:nvSpPr>
        <p:spPr>
          <a:xfrm>
            <a:off x="479431" y="2987675"/>
            <a:ext cx="4244976" cy="8447091"/>
          </a:xfrm>
          <a:prstGeom prst="rect">
            <a:avLst/>
          </a:prstGeom>
        </p:spPr>
        <p:txBody>
          <a:bodyPr/>
          <a:lstStyle>
            <a:lvl1pPr>
              <a:spcBef>
                <a:spcPts val="600"/>
              </a:spcBef>
              <a:defRPr sz="2900"/>
            </a:lvl1pPr>
            <a:lvl2pPr marL="825769" indent="-347061">
              <a:spcBef>
                <a:spcPts val="600"/>
              </a:spcBef>
              <a:defRPr sz="2900"/>
            </a:lvl2pPr>
            <a:lvl3pPr marL="1287948" indent="-330535">
              <a:spcBef>
                <a:spcPts val="600"/>
              </a:spcBef>
              <a:defRPr sz="2900"/>
            </a:lvl3pPr>
            <a:lvl4pPr marL="1801448" indent="-365328">
              <a:spcBef>
                <a:spcPts val="600"/>
              </a:spcBef>
              <a:defRPr sz="2900"/>
            </a:lvl4pPr>
            <a:lvl5pPr marL="2280154" indent="-365328">
              <a:spcBef>
                <a:spcPts val="600"/>
              </a:spcBef>
              <a:defRPr sz="2900"/>
            </a:lvl5pPr>
          </a:lstStyle>
          <a:p>
            <a:r>
              <a:t>Body Level One</a:t>
            </a:r>
          </a:p>
          <a:p>
            <a:pPr lvl="1"/>
            <a:r>
              <a:t>Body Level Two</a:t>
            </a:r>
          </a:p>
          <a:p>
            <a:pPr lvl="2"/>
            <a:r>
              <a:t>Body Level Three</a:t>
            </a:r>
          </a:p>
          <a:p>
            <a:pPr lvl="3"/>
            <a:r>
              <a:t>Body Level Four</a:t>
            </a:r>
          </a:p>
          <a:p>
            <a:pPr lvl="4"/>
            <a:r>
              <a:t>Body Level Five</a:t>
            </a:r>
          </a:p>
        </p:txBody>
      </p:sp>
      <p:sp>
        <p:nvSpPr>
          <p:cNvPr id="40" name="Shape 4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Shape 47"/>
          <p:cNvSpPr>
            <a:spLocks noGrp="1"/>
          </p:cNvSpPr>
          <p:nvPr>
            <p:ph type="title"/>
          </p:nvPr>
        </p:nvSpPr>
        <p:spPr>
          <a:prstGeom prst="rect">
            <a:avLst/>
          </a:prstGeom>
        </p:spPr>
        <p:txBody>
          <a:bodyPr/>
          <a:lstStyle/>
          <a:p>
            <a:r>
              <a:t>Title Text</a:t>
            </a:r>
          </a:p>
        </p:txBody>
      </p:sp>
      <p:sp>
        <p:nvSpPr>
          <p:cNvPr id="48" name="Shape 48"/>
          <p:cNvSpPr>
            <a:spLocks noGrp="1"/>
          </p:cNvSpPr>
          <p:nvPr>
            <p:ph type="body" sz="quarter" idx="1"/>
          </p:nvPr>
        </p:nvSpPr>
        <p:spPr>
          <a:xfrm>
            <a:off x="457204" y="1535113"/>
            <a:ext cx="4040189" cy="639762"/>
          </a:xfrm>
          <a:prstGeom prst="rect">
            <a:avLst/>
          </a:prstGeom>
        </p:spPr>
        <p:txBody>
          <a:bodyPr anchor="b"/>
          <a:lstStyle>
            <a:lvl1pPr marL="0" indent="0">
              <a:spcBef>
                <a:spcPts val="600"/>
              </a:spcBef>
              <a:buSzTx/>
              <a:buFontTx/>
              <a:buNone/>
              <a:defRPr sz="2500" b="1"/>
            </a:lvl1pPr>
            <a:lvl2pPr marL="0" indent="478707">
              <a:spcBef>
                <a:spcPts val="600"/>
              </a:spcBef>
              <a:buSzTx/>
              <a:buFontTx/>
              <a:buNone/>
              <a:defRPr sz="2500" b="1"/>
            </a:lvl2pPr>
            <a:lvl3pPr marL="0" indent="957412">
              <a:spcBef>
                <a:spcPts val="600"/>
              </a:spcBef>
              <a:buSzTx/>
              <a:buFontTx/>
              <a:buNone/>
              <a:defRPr sz="2500" b="1"/>
            </a:lvl3pPr>
            <a:lvl4pPr marL="0" indent="1436119">
              <a:spcBef>
                <a:spcPts val="600"/>
              </a:spcBef>
              <a:buSzTx/>
              <a:buFontTx/>
              <a:buNone/>
              <a:defRPr sz="2500" b="1"/>
            </a:lvl4pPr>
            <a:lvl5pPr marL="0" indent="1914825">
              <a:spcBef>
                <a:spcPts val="600"/>
              </a:spcBef>
              <a:buSzTx/>
              <a:buFontTx/>
              <a:buNone/>
              <a:defRPr sz="2500" b="1"/>
            </a:lvl5pPr>
          </a:lstStyle>
          <a:p>
            <a:r>
              <a:t>Body Level One</a:t>
            </a:r>
          </a:p>
          <a:p>
            <a:pPr lvl="1"/>
            <a:r>
              <a:t>Body Level Two</a:t>
            </a:r>
          </a:p>
          <a:p>
            <a:pPr lvl="2"/>
            <a:r>
              <a:t>Body Level Three</a:t>
            </a:r>
          </a:p>
          <a:p>
            <a:pPr lvl="3"/>
            <a:r>
              <a:t>Body Level Four</a:t>
            </a:r>
          </a:p>
          <a:p>
            <a:pPr lvl="4"/>
            <a:r>
              <a:t>Body Level Five</a:t>
            </a:r>
          </a:p>
        </p:txBody>
      </p:sp>
      <p:sp>
        <p:nvSpPr>
          <p:cNvPr id="49" name="Shape 49"/>
          <p:cNvSpPr>
            <a:spLocks noGrp="1"/>
          </p:cNvSpPr>
          <p:nvPr>
            <p:ph type="body" sz="quarter" idx="13"/>
          </p:nvPr>
        </p:nvSpPr>
        <p:spPr>
          <a:xfrm>
            <a:off x="4645030" y="1535113"/>
            <a:ext cx="4041776" cy="639762"/>
          </a:xfrm>
          <a:prstGeom prst="rect">
            <a:avLst/>
          </a:prstGeom>
        </p:spPr>
        <p:txBody>
          <a:bodyPr anchor="b"/>
          <a:lstStyle/>
          <a:p>
            <a:pPr marL="0" indent="0">
              <a:spcBef>
                <a:spcPts val="600"/>
              </a:spcBef>
              <a:buSzTx/>
              <a:buFontTx/>
              <a:buNone/>
              <a:defRPr sz="2500" b="1"/>
            </a:pPr>
            <a:endParaRPr/>
          </a:p>
        </p:txBody>
      </p:sp>
      <p:sp>
        <p:nvSpPr>
          <p:cNvPr id="50" name="Shape 5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Shape 57"/>
          <p:cNvSpPr>
            <a:spLocks noGrp="1"/>
          </p:cNvSpPr>
          <p:nvPr>
            <p:ph type="title"/>
          </p:nvPr>
        </p:nvSpPr>
        <p:spPr>
          <a:prstGeom prst="rect">
            <a:avLst/>
          </a:prstGeom>
        </p:spPr>
        <p:txBody>
          <a:bodyPr/>
          <a:lstStyle/>
          <a:p>
            <a:r>
              <a:t>Title Text</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hape 6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Shape 72"/>
          <p:cNvSpPr>
            <a:spLocks noGrp="1"/>
          </p:cNvSpPr>
          <p:nvPr>
            <p:ph type="title"/>
          </p:nvPr>
        </p:nvSpPr>
        <p:spPr>
          <a:xfrm>
            <a:off x="457207" y="273050"/>
            <a:ext cx="3008315" cy="1162050"/>
          </a:xfrm>
          <a:prstGeom prst="rect">
            <a:avLst/>
          </a:prstGeom>
        </p:spPr>
        <p:txBody>
          <a:bodyPr anchor="b"/>
          <a:lstStyle>
            <a:lvl1pPr algn="l">
              <a:defRPr sz="2100" b="1"/>
            </a:lvl1pPr>
          </a:lstStyle>
          <a:p>
            <a:r>
              <a:t>Title Text</a:t>
            </a:r>
          </a:p>
        </p:txBody>
      </p:sp>
      <p:sp>
        <p:nvSpPr>
          <p:cNvPr id="73" name="Shape 73"/>
          <p:cNvSpPr>
            <a:spLocks noGrp="1"/>
          </p:cNvSpPr>
          <p:nvPr>
            <p:ph type="body" idx="1"/>
          </p:nvPr>
        </p:nvSpPr>
        <p:spPr>
          <a:xfrm>
            <a:off x="3575053" y="273054"/>
            <a:ext cx="5111753" cy="5853114"/>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Shape 74"/>
          <p:cNvSpPr>
            <a:spLocks noGrp="1"/>
          </p:cNvSpPr>
          <p:nvPr>
            <p:ph type="body" sz="half" idx="13"/>
          </p:nvPr>
        </p:nvSpPr>
        <p:spPr>
          <a:xfrm>
            <a:off x="457207" y="1435104"/>
            <a:ext cx="3008315" cy="4691063"/>
          </a:xfrm>
          <a:prstGeom prst="rect">
            <a:avLst/>
          </a:prstGeom>
        </p:spPr>
        <p:txBody>
          <a:bodyPr/>
          <a:lstStyle/>
          <a:p>
            <a:pPr marL="0" indent="0">
              <a:spcBef>
                <a:spcPts val="300"/>
              </a:spcBef>
              <a:buSzTx/>
              <a:buFontTx/>
              <a:buNone/>
              <a:defRPr sz="1500"/>
            </a:pPr>
            <a:endParaRPr/>
          </a:p>
        </p:txBody>
      </p:sp>
      <p:sp>
        <p:nvSpPr>
          <p:cNvPr id="75" name="Shape 7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Shape 82"/>
          <p:cNvSpPr>
            <a:spLocks noGrp="1"/>
          </p:cNvSpPr>
          <p:nvPr>
            <p:ph type="title"/>
          </p:nvPr>
        </p:nvSpPr>
        <p:spPr>
          <a:xfrm>
            <a:off x="1792288" y="4800601"/>
            <a:ext cx="5486401" cy="566739"/>
          </a:xfrm>
          <a:prstGeom prst="rect">
            <a:avLst/>
          </a:prstGeom>
        </p:spPr>
        <p:txBody>
          <a:bodyPr anchor="b"/>
          <a:lstStyle>
            <a:lvl1pPr algn="l">
              <a:defRPr sz="2100" b="1"/>
            </a:lvl1pPr>
          </a:lstStyle>
          <a:p>
            <a:r>
              <a:t>Title Text</a:t>
            </a:r>
          </a:p>
        </p:txBody>
      </p:sp>
      <p:sp>
        <p:nvSpPr>
          <p:cNvPr id="83" name="Shape 83"/>
          <p:cNvSpPr>
            <a:spLocks noGrp="1"/>
          </p:cNvSpPr>
          <p:nvPr>
            <p:ph type="pic" sz="half" idx="13"/>
          </p:nvPr>
        </p:nvSpPr>
        <p:spPr>
          <a:xfrm>
            <a:off x="1792288" y="612776"/>
            <a:ext cx="5486401" cy="4114801"/>
          </a:xfrm>
          <a:prstGeom prst="rect">
            <a:avLst/>
          </a:prstGeom>
        </p:spPr>
        <p:txBody>
          <a:bodyPr lIns="91439" tIns="45719" rIns="91439" bIns="45719">
            <a:noAutofit/>
          </a:bodyPr>
          <a:lstStyle/>
          <a:p>
            <a:endParaRPr/>
          </a:p>
        </p:txBody>
      </p:sp>
      <p:sp>
        <p:nvSpPr>
          <p:cNvPr id="84" name="Shape 84"/>
          <p:cNvSpPr>
            <a:spLocks noGrp="1"/>
          </p:cNvSpPr>
          <p:nvPr>
            <p:ph type="body" sz="quarter" idx="1"/>
          </p:nvPr>
        </p:nvSpPr>
        <p:spPr>
          <a:xfrm>
            <a:off x="1792288" y="5367339"/>
            <a:ext cx="5486401" cy="804863"/>
          </a:xfrm>
          <a:prstGeom prst="rect">
            <a:avLst/>
          </a:prstGeom>
        </p:spPr>
        <p:txBody>
          <a:bodyPr/>
          <a:lstStyle>
            <a:lvl1pPr marL="0" indent="0">
              <a:spcBef>
                <a:spcPts val="300"/>
              </a:spcBef>
              <a:buSzTx/>
              <a:buFontTx/>
              <a:buNone/>
              <a:defRPr sz="1500"/>
            </a:lvl1pPr>
            <a:lvl2pPr marL="0" indent="478707">
              <a:spcBef>
                <a:spcPts val="300"/>
              </a:spcBef>
              <a:buSzTx/>
              <a:buFontTx/>
              <a:buNone/>
              <a:defRPr sz="1500"/>
            </a:lvl2pPr>
            <a:lvl3pPr marL="0" indent="957412">
              <a:spcBef>
                <a:spcPts val="300"/>
              </a:spcBef>
              <a:buSzTx/>
              <a:buFontTx/>
              <a:buNone/>
              <a:defRPr sz="1500"/>
            </a:lvl3pPr>
            <a:lvl4pPr marL="0" indent="1436119">
              <a:spcBef>
                <a:spcPts val="300"/>
              </a:spcBef>
              <a:buSzTx/>
              <a:buFontTx/>
              <a:buNone/>
              <a:defRPr sz="1500"/>
            </a:lvl4pPr>
            <a:lvl5pPr marL="0" indent="1914825">
              <a:spcBef>
                <a:spcPts val="300"/>
              </a:spcBef>
              <a:buSzTx/>
              <a:buFontTx/>
              <a:buNone/>
              <a:defRPr sz="1500"/>
            </a:lvl5pPr>
          </a:lstStyle>
          <a:p>
            <a:r>
              <a:t>Body Level One</a:t>
            </a:r>
          </a:p>
          <a:p>
            <a:pPr lvl="1"/>
            <a:r>
              <a:t>Body Level Two</a:t>
            </a:r>
          </a:p>
          <a:p>
            <a:pPr lvl="2"/>
            <a:r>
              <a:t>Body Level Three</a:t>
            </a:r>
          </a:p>
          <a:p>
            <a:pPr lvl="3"/>
            <a:r>
              <a:t>Body Level Four</a:t>
            </a:r>
          </a:p>
          <a:p>
            <a:pPr lvl="4"/>
            <a:r>
              <a:t>Body Level Five</a:t>
            </a:r>
          </a:p>
        </p:txBody>
      </p:sp>
      <p:sp>
        <p:nvSpPr>
          <p:cNvPr id="85" name="Shape 8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274639"/>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47871" tIns="47871" rIns="47871" bIns="47871" anchor="ctr">
            <a:normAutofit/>
          </a:bodyPr>
          <a:lstStyle/>
          <a:p>
            <a:r>
              <a:t>Title Text</a:t>
            </a:r>
          </a:p>
        </p:txBody>
      </p:sp>
      <p:sp>
        <p:nvSpPr>
          <p:cNvPr id="3" name="Shape 3"/>
          <p:cNvSpPr>
            <a:spLocks noGrp="1"/>
          </p:cNvSpPr>
          <p:nvPr>
            <p:ph type="body" idx="1"/>
          </p:nvPr>
        </p:nvSpPr>
        <p:spPr>
          <a:xfrm>
            <a:off x="457200" y="1600203"/>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47871" tIns="47871" rIns="47871" bIns="47871">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8405196" y="6395795"/>
            <a:ext cx="281604" cy="286243"/>
          </a:xfrm>
          <a:prstGeom prst="rect">
            <a:avLst/>
          </a:prstGeom>
          <a:ln w="12700">
            <a:miter lim="400000"/>
          </a:ln>
        </p:spPr>
        <p:txBody>
          <a:bodyPr wrap="none" lIns="47871" tIns="47871" rIns="47871" bIns="47871" anchor="ctr">
            <a:spAutoFit/>
          </a:bodyPr>
          <a:lstStyle>
            <a:lvl1pPr algn="r">
              <a:defRPr sz="13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marL="0" marR="0" indent="0" algn="ctr" defTabSz="957412" rtl="0" latinLnBrk="0">
        <a:lnSpc>
          <a:spcPct val="100000"/>
        </a:lnSpc>
        <a:spcBef>
          <a:spcPts val="0"/>
        </a:spcBef>
        <a:spcAft>
          <a:spcPts val="0"/>
        </a:spcAft>
        <a:buClrTx/>
        <a:buSzTx/>
        <a:buFontTx/>
        <a:buNone/>
        <a:tabLst/>
        <a:defRPr sz="4600" b="0" i="0" u="none" strike="noStrike" cap="none" spc="0" baseline="0">
          <a:ln>
            <a:noFill/>
          </a:ln>
          <a:solidFill>
            <a:srgbClr val="000000"/>
          </a:solidFill>
          <a:uFillTx/>
          <a:latin typeface="+mj-lt"/>
          <a:ea typeface="+mj-ea"/>
          <a:cs typeface="+mj-cs"/>
          <a:sym typeface="Calibri"/>
        </a:defRPr>
      </a:lvl1pPr>
      <a:lvl2pPr marL="0" marR="0" indent="0" algn="ctr" defTabSz="957412" rtl="0" latinLnBrk="0">
        <a:lnSpc>
          <a:spcPct val="100000"/>
        </a:lnSpc>
        <a:spcBef>
          <a:spcPts val="0"/>
        </a:spcBef>
        <a:spcAft>
          <a:spcPts val="0"/>
        </a:spcAft>
        <a:buClrTx/>
        <a:buSzTx/>
        <a:buFontTx/>
        <a:buNone/>
        <a:tabLst/>
        <a:defRPr sz="4600" b="0" i="0" u="none" strike="noStrike" cap="none" spc="0" baseline="0">
          <a:ln>
            <a:noFill/>
          </a:ln>
          <a:solidFill>
            <a:srgbClr val="000000"/>
          </a:solidFill>
          <a:uFillTx/>
          <a:latin typeface="+mj-lt"/>
          <a:ea typeface="+mj-ea"/>
          <a:cs typeface="+mj-cs"/>
          <a:sym typeface="Calibri"/>
        </a:defRPr>
      </a:lvl2pPr>
      <a:lvl3pPr marL="0" marR="0" indent="0" algn="ctr" defTabSz="957412" rtl="0" latinLnBrk="0">
        <a:lnSpc>
          <a:spcPct val="100000"/>
        </a:lnSpc>
        <a:spcBef>
          <a:spcPts val="0"/>
        </a:spcBef>
        <a:spcAft>
          <a:spcPts val="0"/>
        </a:spcAft>
        <a:buClrTx/>
        <a:buSzTx/>
        <a:buFontTx/>
        <a:buNone/>
        <a:tabLst/>
        <a:defRPr sz="4600" b="0" i="0" u="none" strike="noStrike" cap="none" spc="0" baseline="0">
          <a:ln>
            <a:noFill/>
          </a:ln>
          <a:solidFill>
            <a:srgbClr val="000000"/>
          </a:solidFill>
          <a:uFillTx/>
          <a:latin typeface="+mj-lt"/>
          <a:ea typeface="+mj-ea"/>
          <a:cs typeface="+mj-cs"/>
          <a:sym typeface="Calibri"/>
        </a:defRPr>
      </a:lvl3pPr>
      <a:lvl4pPr marL="0" marR="0" indent="0" algn="ctr" defTabSz="957412" rtl="0" latinLnBrk="0">
        <a:lnSpc>
          <a:spcPct val="100000"/>
        </a:lnSpc>
        <a:spcBef>
          <a:spcPts val="0"/>
        </a:spcBef>
        <a:spcAft>
          <a:spcPts val="0"/>
        </a:spcAft>
        <a:buClrTx/>
        <a:buSzTx/>
        <a:buFontTx/>
        <a:buNone/>
        <a:tabLst/>
        <a:defRPr sz="4600" b="0" i="0" u="none" strike="noStrike" cap="none" spc="0" baseline="0">
          <a:ln>
            <a:noFill/>
          </a:ln>
          <a:solidFill>
            <a:srgbClr val="000000"/>
          </a:solidFill>
          <a:uFillTx/>
          <a:latin typeface="+mj-lt"/>
          <a:ea typeface="+mj-ea"/>
          <a:cs typeface="+mj-cs"/>
          <a:sym typeface="Calibri"/>
        </a:defRPr>
      </a:lvl4pPr>
      <a:lvl5pPr marL="0" marR="0" indent="0" algn="ctr" defTabSz="957412" rtl="0" latinLnBrk="0">
        <a:lnSpc>
          <a:spcPct val="100000"/>
        </a:lnSpc>
        <a:spcBef>
          <a:spcPts val="0"/>
        </a:spcBef>
        <a:spcAft>
          <a:spcPts val="0"/>
        </a:spcAft>
        <a:buClrTx/>
        <a:buSzTx/>
        <a:buFontTx/>
        <a:buNone/>
        <a:tabLst/>
        <a:defRPr sz="4600" b="0" i="0" u="none" strike="noStrike" cap="none" spc="0" baseline="0">
          <a:ln>
            <a:noFill/>
          </a:ln>
          <a:solidFill>
            <a:srgbClr val="000000"/>
          </a:solidFill>
          <a:uFillTx/>
          <a:latin typeface="+mj-lt"/>
          <a:ea typeface="+mj-ea"/>
          <a:cs typeface="+mj-cs"/>
          <a:sym typeface="Calibri"/>
        </a:defRPr>
      </a:lvl5pPr>
      <a:lvl6pPr marL="0" marR="0" indent="0" algn="ctr" defTabSz="957412" rtl="0" latinLnBrk="0">
        <a:lnSpc>
          <a:spcPct val="100000"/>
        </a:lnSpc>
        <a:spcBef>
          <a:spcPts val="0"/>
        </a:spcBef>
        <a:spcAft>
          <a:spcPts val="0"/>
        </a:spcAft>
        <a:buClrTx/>
        <a:buSzTx/>
        <a:buFontTx/>
        <a:buNone/>
        <a:tabLst/>
        <a:defRPr sz="4600" b="0" i="0" u="none" strike="noStrike" cap="none" spc="0" baseline="0">
          <a:ln>
            <a:noFill/>
          </a:ln>
          <a:solidFill>
            <a:srgbClr val="000000"/>
          </a:solidFill>
          <a:uFillTx/>
          <a:latin typeface="+mj-lt"/>
          <a:ea typeface="+mj-ea"/>
          <a:cs typeface="+mj-cs"/>
          <a:sym typeface="Calibri"/>
        </a:defRPr>
      </a:lvl6pPr>
      <a:lvl7pPr marL="0" marR="0" indent="0" algn="ctr" defTabSz="957412" rtl="0" latinLnBrk="0">
        <a:lnSpc>
          <a:spcPct val="100000"/>
        </a:lnSpc>
        <a:spcBef>
          <a:spcPts val="0"/>
        </a:spcBef>
        <a:spcAft>
          <a:spcPts val="0"/>
        </a:spcAft>
        <a:buClrTx/>
        <a:buSzTx/>
        <a:buFontTx/>
        <a:buNone/>
        <a:tabLst/>
        <a:defRPr sz="4600" b="0" i="0" u="none" strike="noStrike" cap="none" spc="0" baseline="0">
          <a:ln>
            <a:noFill/>
          </a:ln>
          <a:solidFill>
            <a:srgbClr val="000000"/>
          </a:solidFill>
          <a:uFillTx/>
          <a:latin typeface="+mj-lt"/>
          <a:ea typeface="+mj-ea"/>
          <a:cs typeface="+mj-cs"/>
          <a:sym typeface="Calibri"/>
        </a:defRPr>
      </a:lvl7pPr>
      <a:lvl8pPr marL="0" marR="0" indent="0" algn="ctr" defTabSz="957412" rtl="0" latinLnBrk="0">
        <a:lnSpc>
          <a:spcPct val="100000"/>
        </a:lnSpc>
        <a:spcBef>
          <a:spcPts val="0"/>
        </a:spcBef>
        <a:spcAft>
          <a:spcPts val="0"/>
        </a:spcAft>
        <a:buClrTx/>
        <a:buSzTx/>
        <a:buFontTx/>
        <a:buNone/>
        <a:tabLst/>
        <a:defRPr sz="4600" b="0" i="0" u="none" strike="noStrike" cap="none" spc="0" baseline="0">
          <a:ln>
            <a:noFill/>
          </a:ln>
          <a:solidFill>
            <a:srgbClr val="000000"/>
          </a:solidFill>
          <a:uFillTx/>
          <a:latin typeface="+mj-lt"/>
          <a:ea typeface="+mj-ea"/>
          <a:cs typeface="+mj-cs"/>
          <a:sym typeface="Calibri"/>
        </a:defRPr>
      </a:lvl8pPr>
      <a:lvl9pPr marL="0" marR="0" indent="0" algn="ctr" defTabSz="957412" rtl="0" latinLnBrk="0">
        <a:lnSpc>
          <a:spcPct val="100000"/>
        </a:lnSpc>
        <a:spcBef>
          <a:spcPts val="0"/>
        </a:spcBef>
        <a:spcAft>
          <a:spcPts val="0"/>
        </a:spcAft>
        <a:buClrTx/>
        <a:buSzTx/>
        <a:buFontTx/>
        <a:buNone/>
        <a:tabLst/>
        <a:defRPr sz="4600" b="0" i="0" u="none" strike="noStrike" cap="none" spc="0" baseline="0">
          <a:ln>
            <a:noFill/>
          </a:ln>
          <a:solidFill>
            <a:srgbClr val="000000"/>
          </a:solidFill>
          <a:uFillTx/>
          <a:latin typeface="+mj-lt"/>
          <a:ea typeface="+mj-ea"/>
          <a:cs typeface="+mj-cs"/>
          <a:sym typeface="Calibri"/>
        </a:defRPr>
      </a:lvl9pPr>
    </p:titleStyle>
    <p:bodyStyle>
      <a:lvl1pPr marL="359030" marR="0" indent="-359030" algn="l" defTabSz="957412" rtl="0" latinLnBrk="0">
        <a:lnSpc>
          <a:spcPct val="100000"/>
        </a:lnSpc>
        <a:spcBef>
          <a:spcPts val="800"/>
        </a:spcBef>
        <a:spcAft>
          <a:spcPts val="0"/>
        </a:spcAft>
        <a:buClrTx/>
        <a:buSzPct val="100000"/>
        <a:buFont typeface="Arial"/>
        <a:buChar char="•"/>
        <a:tabLst/>
        <a:defRPr sz="3400" b="0" i="0" u="none" strike="noStrike" cap="none" spc="0" baseline="0">
          <a:ln>
            <a:noFill/>
          </a:ln>
          <a:solidFill>
            <a:srgbClr val="000000"/>
          </a:solidFill>
          <a:uFillTx/>
          <a:latin typeface="+mj-lt"/>
          <a:ea typeface="+mj-ea"/>
          <a:cs typeface="+mj-cs"/>
          <a:sym typeface="Calibri"/>
        </a:defRPr>
      </a:lvl1pPr>
      <a:lvl2pPr marL="829483" marR="0" indent="-350775" algn="l" defTabSz="957412" rtl="0" latinLnBrk="0">
        <a:lnSpc>
          <a:spcPct val="100000"/>
        </a:lnSpc>
        <a:spcBef>
          <a:spcPts val="800"/>
        </a:spcBef>
        <a:spcAft>
          <a:spcPts val="0"/>
        </a:spcAft>
        <a:buClrTx/>
        <a:buSzPct val="100000"/>
        <a:buFont typeface="Arial"/>
        <a:buChar char="–"/>
        <a:tabLst/>
        <a:defRPr sz="3400" b="0" i="0" u="none" strike="noStrike" cap="none" spc="0" baseline="0">
          <a:ln>
            <a:noFill/>
          </a:ln>
          <a:solidFill>
            <a:srgbClr val="000000"/>
          </a:solidFill>
          <a:uFillTx/>
          <a:latin typeface="+mj-lt"/>
          <a:ea typeface="+mj-ea"/>
          <a:cs typeface="+mj-cs"/>
          <a:sym typeface="Calibri"/>
        </a:defRPr>
      </a:lvl2pPr>
      <a:lvl3pPr marL="1282933" marR="0" indent="-325520" algn="l" defTabSz="957412" rtl="0" latinLnBrk="0">
        <a:lnSpc>
          <a:spcPct val="100000"/>
        </a:lnSpc>
        <a:spcBef>
          <a:spcPts val="800"/>
        </a:spcBef>
        <a:spcAft>
          <a:spcPts val="0"/>
        </a:spcAft>
        <a:buClrTx/>
        <a:buSzPct val="100000"/>
        <a:buFont typeface="Arial"/>
        <a:buChar char="•"/>
        <a:tabLst/>
        <a:defRPr sz="3400" b="0" i="0" u="none" strike="noStrike" cap="none" spc="0" baseline="0">
          <a:ln>
            <a:noFill/>
          </a:ln>
          <a:solidFill>
            <a:srgbClr val="000000"/>
          </a:solidFill>
          <a:uFillTx/>
          <a:latin typeface="+mj-lt"/>
          <a:ea typeface="+mj-ea"/>
          <a:cs typeface="+mj-cs"/>
          <a:sym typeface="Calibri"/>
        </a:defRPr>
      </a:lvl3pPr>
      <a:lvl4pPr marL="1823643" marR="0" indent="-387524" algn="l" defTabSz="957412" rtl="0" latinLnBrk="0">
        <a:lnSpc>
          <a:spcPct val="100000"/>
        </a:lnSpc>
        <a:spcBef>
          <a:spcPts val="800"/>
        </a:spcBef>
        <a:spcAft>
          <a:spcPts val="0"/>
        </a:spcAft>
        <a:buClrTx/>
        <a:buSzPct val="100000"/>
        <a:buFont typeface="Arial"/>
        <a:buChar char="–"/>
        <a:tabLst/>
        <a:defRPr sz="3400" b="0" i="0" u="none" strike="noStrike" cap="none" spc="0" baseline="0">
          <a:ln>
            <a:noFill/>
          </a:ln>
          <a:solidFill>
            <a:srgbClr val="000000"/>
          </a:solidFill>
          <a:uFillTx/>
          <a:latin typeface="+mj-lt"/>
          <a:ea typeface="+mj-ea"/>
          <a:cs typeface="+mj-cs"/>
          <a:sym typeface="Calibri"/>
        </a:defRPr>
      </a:lvl4pPr>
      <a:lvl5pPr marL="2302349" marR="0" indent="-387524" algn="l" defTabSz="957412" rtl="0" latinLnBrk="0">
        <a:lnSpc>
          <a:spcPct val="100000"/>
        </a:lnSpc>
        <a:spcBef>
          <a:spcPts val="800"/>
        </a:spcBef>
        <a:spcAft>
          <a:spcPts val="0"/>
        </a:spcAft>
        <a:buClrTx/>
        <a:buSzPct val="100000"/>
        <a:buFont typeface="Arial"/>
        <a:buChar char="»"/>
        <a:tabLst/>
        <a:defRPr sz="3400" b="0" i="0" u="none" strike="noStrike" cap="none" spc="0" baseline="0">
          <a:ln>
            <a:noFill/>
          </a:ln>
          <a:solidFill>
            <a:srgbClr val="000000"/>
          </a:solidFill>
          <a:uFillTx/>
          <a:latin typeface="+mj-lt"/>
          <a:ea typeface="+mj-ea"/>
          <a:cs typeface="+mj-cs"/>
          <a:sym typeface="Calibri"/>
        </a:defRPr>
      </a:lvl5pPr>
      <a:lvl6pPr marL="2781056" marR="0" indent="-387524" algn="l" defTabSz="957412" rtl="0" latinLnBrk="0">
        <a:lnSpc>
          <a:spcPct val="100000"/>
        </a:lnSpc>
        <a:spcBef>
          <a:spcPts val="800"/>
        </a:spcBef>
        <a:spcAft>
          <a:spcPts val="0"/>
        </a:spcAft>
        <a:buClrTx/>
        <a:buSzPct val="100000"/>
        <a:buFont typeface="Arial"/>
        <a:buChar char="•"/>
        <a:tabLst/>
        <a:defRPr sz="3400" b="0" i="0" u="none" strike="noStrike" cap="none" spc="0" baseline="0">
          <a:ln>
            <a:noFill/>
          </a:ln>
          <a:solidFill>
            <a:srgbClr val="000000"/>
          </a:solidFill>
          <a:uFillTx/>
          <a:latin typeface="+mj-lt"/>
          <a:ea typeface="+mj-ea"/>
          <a:cs typeface="+mj-cs"/>
          <a:sym typeface="Calibri"/>
        </a:defRPr>
      </a:lvl6pPr>
      <a:lvl7pPr marL="3259763" marR="0" indent="-387524" algn="l" defTabSz="957412" rtl="0" latinLnBrk="0">
        <a:lnSpc>
          <a:spcPct val="100000"/>
        </a:lnSpc>
        <a:spcBef>
          <a:spcPts val="800"/>
        </a:spcBef>
        <a:spcAft>
          <a:spcPts val="0"/>
        </a:spcAft>
        <a:buClrTx/>
        <a:buSzPct val="100000"/>
        <a:buFont typeface="Arial"/>
        <a:buChar char="•"/>
        <a:tabLst/>
        <a:defRPr sz="3400" b="0" i="0" u="none" strike="noStrike" cap="none" spc="0" baseline="0">
          <a:ln>
            <a:noFill/>
          </a:ln>
          <a:solidFill>
            <a:srgbClr val="000000"/>
          </a:solidFill>
          <a:uFillTx/>
          <a:latin typeface="+mj-lt"/>
          <a:ea typeface="+mj-ea"/>
          <a:cs typeface="+mj-cs"/>
          <a:sym typeface="Calibri"/>
        </a:defRPr>
      </a:lvl7pPr>
      <a:lvl8pPr marL="3738471" marR="0" indent="-387523" algn="l" defTabSz="957412" rtl="0" latinLnBrk="0">
        <a:lnSpc>
          <a:spcPct val="100000"/>
        </a:lnSpc>
        <a:spcBef>
          <a:spcPts val="800"/>
        </a:spcBef>
        <a:spcAft>
          <a:spcPts val="0"/>
        </a:spcAft>
        <a:buClrTx/>
        <a:buSzPct val="100000"/>
        <a:buFont typeface="Arial"/>
        <a:buChar char="•"/>
        <a:tabLst/>
        <a:defRPr sz="3400" b="0" i="0" u="none" strike="noStrike" cap="none" spc="0" baseline="0">
          <a:ln>
            <a:noFill/>
          </a:ln>
          <a:solidFill>
            <a:srgbClr val="000000"/>
          </a:solidFill>
          <a:uFillTx/>
          <a:latin typeface="+mj-lt"/>
          <a:ea typeface="+mj-ea"/>
          <a:cs typeface="+mj-cs"/>
          <a:sym typeface="Calibri"/>
        </a:defRPr>
      </a:lvl8pPr>
      <a:lvl9pPr marL="4217176" marR="0" indent="-387523" algn="l" defTabSz="957412" rtl="0" latinLnBrk="0">
        <a:lnSpc>
          <a:spcPct val="100000"/>
        </a:lnSpc>
        <a:spcBef>
          <a:spcPts val="800"/>
        </a:spcBef>
        <a:spcAft>
          <a:spcPts val="0"/>
        </a:spcAft>
        <a:buClrTx/>
        <a:buSzPct val="100000"/>
        <a:buFont typeface="Arial"/>
        <a:buChar char="•"/>
        <a:tabLst/>
        <a:defRPr sz="3400" b="0" i="0" u="none" strike="noStrike" cap="none" spc="0" baseline="0">
          <a:ln>
            <a:noFill/>
          </a:ln>
          <a:solidFill>
            <a:srgbClr val="000000"/>
          </a:solidFill>
          <a:uFillTx/>
          <a:latin typeface="+mj-lt"/>
          <a:ea typeface="+mj-ea"/>
          <a:cs typeface="+mj-cs"/>
          <a:sym typeface="Calibri"/>
        </a:defRPr>
      </a:lvl9pPr>
    </p:bodyStyle>
    <p:otherStyle>
      <a:lvl1pPr marL="0" marR="0" indent="0" algn="r" defTabSz="957412"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Calibri"/>
        </a:defRPr>
      </a:lvl1pPr>
      <a:lvl2pPr marL="0" marR="0" indent="478707" algn="r" defTabSz="957412"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Calibri"/>
        </a:defRPr>
      </a:lvl2pPr>
      <a:lvl3pPr marL="0" marR="0" indent="957412" algn="r" defTabSz="957412"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Calibri"/>
        </a:defRPr>
      </a:lvl3pPr>
      <a:lvl4pPr marL="0" marR="0" indent="1436119" algn="r" defTabSz="957412"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Calibri"/>
        </a:defRPr>
      </a:lvl4pPr>
      <a:lvl5pPr marL="0" marR="0" indent="1914825" algn="r" defTabSz="957412"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Calibri"/>
        </a:defRPr>
      </a:lvl5pPr>
      <a:lvl6pPr marL="0" marR="0" indent="2393532" algn="r" defTabSz="957412"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Calibri"/>
        </a:defRPr>
      </a:lvl6pPr>
      <a:lvl7pPr marL="0" marR="0" indent="2872239" algn="r" defTabSz="957412"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Calibri"/>
        </a:defRPr>
      </a:lvl7pPr>
      <a:lvl8pPr marL="0" marR="0" indent="3350947" algn="r" defTabSz="957412"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Calibri"/>
        </a:defRPr>
      </a:lvl8pPr>
      <a:lvl9pPr marL="0" marR="0" indent="3829651" algn="r" defTabSz="957412"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jpeg"/><Relationship Id="rId2" Type="http://schemas.openxmlformats.org/officeDocument/2006/relationships/image" Target="../media/image16.jpeg"/><Relationship Id="rId1" Type="http://schemas.openxmlformats.org/officeDocument/2006/relationships/slideLayout" Target="../slideLayouts/slideLayout14.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hyperlink" Target="https://youtu.be/jZgxp06GFjk"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mailto:kim.young@plymouth.ac.uk" TargetMode="External"/><Relationship Id="rId7" Type="http://schemas.openxmlformats.org/officeDocument/2006/relationships/image" Target="../media/image25.pn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type="title"/>
          </p:nvPr>
        </p:nvSpPr>
        <p:spPr>
          <a:xfrm>
            <a:off x="563982" y="209274"/>
            <a:ext cx="4519995" cy="5358765"/>
          </a:xfrm>
          <a:prstGeom prst="rect">
            <a:avLst/>
          </a:prstGeom>
        </p:spPr>
        <p:txBody>
          <a:bodyPr/>
          <a:lstStyle/>
          <a:p>
            <a:pPr>
              <a:defRPr sz="2800">
                <a:latin typeface="Arial"/>
                <a:ea typeface="Arial"/>
                <a:cs typeface="Arial"/>
                <a:sym typeface="Arial"/>
              </a:defRPr>
            </a:pPr>
            <a:endParaRPr/>
          </a:p>
          <a:p>
            <a:pPr algn="l">
              <a:defRPr sz="2800">
                <a:latin typeface="Arial"/>
                <a:ea typeface="Arial"/>
                <a:cs typeface="Arial"/>
                <a:sym typeface="Arial"/>
              </a:defRPr>
            </a:pPr>
            <a:endParaRPr/>
          </a:p>
          <a:p>
            <a:pPr algn="l">
              <a:defRPr sz="2800">
                <a:latin typeface="Arial"/>
                <a:ea typeface="Arial"/>
                <a:cs typeface="Arial"/>
                <a:sym typeface="Arial"/>
              </a:defRPr>
            </a:pPr>
            <a:endParaRPr/>
          </a:p>
          <a:p>
            <a:pPr algn="l">
              <a:defRPr sz="2800">
                <a:latin typeface="Arial"/>
                <a:ea typeface="Arial"/>
                <a:cs typeface="Arial"/>
                <a:sym typeface="Arial"/>
              </a:defRPr>
            </a:pPr>
            <a:r>
              <a:t>Hearing, Listening and Responding to Patient Stories - the Plymouth experience </a:t>
            </a:r>
          </a:p>
          <a:p>
            <a:pPr algn="l">
              <a:defRPr sz="2800">
                <a:latin typeface="Arial"/>
                <a:ea typeface="Arial"/>
                <a:cs typeface="Arial"/>
                <a:sym typeface="Arial"/>
              </a:defRPr>
            </a:pPr>
            <a:endParaRPr/>
          </a:p>
          <a:p>
            <a:pPr algn="l">
              <a:defRPr sz="2800">
                <a:latin typeface="Arial"/>
                <a:ea typeface="Arial"/>
                <a:cs typeface="Arial"/>
                <a:sym typeface="Arial"/>
              </a:defRPr>
            </a:pPr>
            <a:r>
              <a:t>Ray Jones, Kim Young and Pam Nelmes - Plymouth University </a:t>
            </a:r>
          </a:p>
        </p:txBody>
      </p:sp>
      <p:pic>
        <p:nvPicPr>
          <p:cNvPr id="139" name="image2.jpg"/>
          <p:cNvPicPr>
            <a:picLocks noChangeAspect="1"/>
          </p:cNvPicPr>
          <p:nvPr/>
        </p:nvPicPr>
        <p:blipFill>
          <a:blip r:embed="rId2">
            <a:extLst/>
          </a:blip>
          <a:stretch>
            <a:fillRect/>
          </a:stretch>
        </p:blipFill>
        <p:spPr>
          <a:xfrm>
            <a:off x="6518088" y="143053"/>
            <a:ext cx="2411423" cy="2411423"/>
          </a:xfrm>
          <a:prstGeom prst="rect">
            <a:avLst/>
          </a:prstGeom>
          <a:ln w="12700">
            <a:miter lim="400000"/>
          </a:ln>
        </p:spPr>
      </p:pic>
      <p:pic>
        <p:nvPicPr>
          <p:cNvPr id="140" name="image3.jpg"/>
          <p:cNvPicPr>
            <a:picLocks noChangeAspect="1"/>
          </p:cNvPicPr>
          <p:nvPr/>
        </p:nvPicPr>
        <p:blipFill>
          <a:blip r:embed="rId3">
            <a:extLst/>
          </a:blip>
          <a:stretch>
            <a:fillRect/>
          </a:stretch>
        </p:blipFill>
        <p:spPr>
          <a:xfrm rot="20934001">
            <a:off x="4456288" y="4745695"/>
            <a:ext cx="1291584" cy="784817"/>
          </a:xfrm>
          <a:prstGeom prst="rect">
            <a:avLst/>
          </a:prstGeom>
          <a:ln w="12700">
            <a:miter lim="400000"/>
          </a:ln>
        </p:spPr>
      </p:pic>
      <p:pic>
        <p:nvPicPr>
          <p:cNvPr id="141" name="29C6D98B-ACB8-4824-A032-DE9EA8D79705-L0-001.jpeg"/>
          <p:cNvPicPr>
            <a:picLocks noChangeAspect="1"/>
          </p:cNvPicPr>
          <p:nvPr/>
        </p:nvPicPr>
        <p:blipFill>
          <a:blip r:embed="rId4">
            <a:extLst/>
          </a:blip>
          <a:stretch>
            <a:fillRect/>
          </a:stretch>
        </p:blipFill>
        <p:spPr>
          <a:xfrm>
            <a:off x="6171153" y="5171763"/>
            <a:ext cx="1170147" cy="1065877"/>
          </a:xfrm>
          <a:prstGeom prst="rect">
            <a:avLst/>
          </a:prstGeom>
          <a:ln w="12700">
            <a:miter lim="400000"/>
          </a:ln>
        </p:spPr>
      </p:pic>
      <p:pic>
        <p:nvPicPr>
          <p:cNvPr id="142" name="2C3F5442-971E-4534-9133-6B6BEE22BF2D-L0-001.jpg"/>
          <p:cNvPicPr>
            <a:picLocks noChangeAspect="1"/>
          </p:cNvPicPr>
          <p:nvPr/>
        </p:nvPicPr>
        <p:blipFill>
          <a:blip r:embed="rId5">
            <a:extLst/>
          </a:blip>
          <a:stretch>
            <a:fillRect/>
          </a:stretch>
        </p:blipFill>
        <p:spPr>
          <a:xfrm>
            <a:off x="7273453" y="4503027"/>
            <a:ext cx="1488444" cy="1469954"/>
          </a:xfrm>
          <a:prstGeom prst="rect">
            <a:avLst/>
          </a:prstGeom>
          <a:ln w="12700">
            <a:miter lim="400000"/>
          </a:ln>
        </p:spPr>
      </p:pic>
      <p:pic>
        <p:nvPicPr>
          <p:cNvPr id="143" name="image.png"/>
          <p:cNvPicPr>
            <a:picLocks noChangeAspect="1"/>
          </p:cNvPicPr>
          <p:nvPr/>
        </p:nvPicPr>
        <p:blipFill>
          <a:blip r:embed="rId6">
            <a:extLst/>
          </a:blip>
          <a:stretch>
            <a:fillRect/>
          </a:stretch>
        </p:blipFill>
        <p:spPr>
          <a:xfrm>
            <a:off x="519670" y="366145"/>
            <a:ext cx="3113829" cy="1314054"/>
          </a:xfrm>
          <a:prstGeom prst="rect">
            <a:avLst/>
          </a:prstGeom>
          <a:ln w="12700">
            <a:miter lim="400000"/>
          </a:ln>
        </p:spPr>
      </p:pic>
      <p:pic>
        <p:nvPicPr>
          <p:cNvPr id="144" name="4E2D349D-EF27-468D-87FD-C0A9E36C3467-L0-001.jpeg"/>
          <p:cNvPicPr>
            <a:picLocks noChangeAspect="1"/>
          </p:cNvPicPr>
          <p:nvPr/>
        </p:nvPicPr>
        <p:blipFill>
          <a:blip r:embed="rId7">
            <a:extLst/>
          </a:blip>
          <a:stretch>
            <a:fillRect/>
          </a:stretch>
        </p:blipFill>
        <p:spPr>
          <a:xfrm>
            <a:off x="5869897" y="2817751"/>
            <a:ext cx="3090272" cy="1222498"/>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Shape 201"/>
          <p:cNvSpPr/>
          <p:nvPr/>
        </p:nvSpPr>
        <p:spPr>
          <a:xfrm>
            <a:off x="593194" y="1628799"/>
            <a:ext cx="8299285" cy="4799966"/>
          </a:xfrm>
          <a:prstGeom prst="rect">
            <a:avLst/>
          </a:prstGeom>
          <a:gradFill>
            <a:gsLst>
              <a:gs pos="0">
                <a:schemeClr val="accent4">
                  <a:hueOff val="-206663"/>
                  <a:satOff val="29896"/>
                  <a:lumOff val="29240"/>
                </a:schemeClr>
              </a:gs>
              <a:gs pos="35000">
                <a:srgbClr val="D8C9EE"/>
              </a:gs>
              <a:gs pos="100000">
                <a:schemeClr val="accent4">
                  <a:hueOff val="-242556"/>
                  <a:satOff val="32941"/>
                  <a:lumOff val="43328"/>
                </a:schemeClr>
              </a:gs>
            </a:gsLst>
            <a:lin ang="16200000"/>
          </a:gradFill>
          <a:ln>
            <a:solidFill>
              <a:srgbClr val="7D60A0"/>
            </a:solidFill>
          </a:ln>
          <a:effectLst>
            <a:outerShdw blurRad="38100" dist="20000" dir="5400000" rotWithShape="0">
              <a:srgbClr val="000000">
                <a:alpha val="38000"/>
              </a:srgbClr>
            </a:outerShdw>
          </a:effectLst>
          <a:extLst>
            <a:ext uri="{C572A759-6A51-4108-AA02-DFA0A04FC94B}">
              <ma14:wrappingTextBoxFlag xmlns:ma14="http://schemas.microsoft.com/office/mac/drawingml/2011/main" xmlns="" val="1"/>
            </a:ext>
          </a:extLst>
        </p:spPr>
        <p:txBody>
          <a:bodyPr lIns="45719" rIns="45719">
            <a:spAutoFit/>
          </a:bodyPr>
          <a:lstStyle/>
          <a:p>
            <a:pPr marL="342900" indent="-342900">
              <a:buSzPct val="100000"/>
              <a:buFont typeface="Arial"/>
              <a:buChar char="•"/>
              <a:defRPr sz="3200"/>
            </a:pPr>
            <a:r>
              <a:t>…what I have noticed is that the majority are either glowing praise or angry venting, there doesn't seem to be many opinions pertaining to "an average episode of care.</a:t>
            </a:r>
          </a:p>
          <a:p>
            <a:pPr marL="342900" indent="-342900">
              <a:buSzPct val="100000"/>
              <a:buFont typeface="Arial"/>
              <a:buChar char="•"/>
              <a:defRPr sz="3200"/>
            </a:pPr>
            <a:endParaRPr/>
          </a:p>
          <a:p>
            <a:pPr marL="342900" indent="-342900">
              <a:buSzPct val="100000"/>
              <a:buFont typeface="Arial"/>
              <a:buChar char="•"/>
              <a:defRPr sz="3200"/>
            </a:pPr>
            <a:r>
              <a:t>..perhaps utilising students  to explain the purpose of the site more clearly, to as many patients as possible, may also be effective in getting a truer reflection of all levels of care. </a:t>
            </a:r>
          </a:p>
        </p:txBody>
      </p:sp>
      <p:sp>
        <p:nvSpPr>
          <p:cNvPr id="202" name="Shape 202"/>
          <p:cNvSpPr>
            <a:spLocks noGrp="1"/>
          </p:cNvSpPr>
          <p:nvPr>
            <p:ph type="title"/>
          </p:nvPr>
        </p:nvSpPr>
        <p:spPr>
          <a:prstGeom prst="rect">
            <a:avLst/>
          </a:prstGeom>
        </p:spPr>
        <p:txBody>
          <a:bodyPr>
            <a:normAutofit fontScale="90000"/>
          </a:bodyPr>
          <a:lstStyle>
            <a:lvl1pPr defTabSz="832948">
              <a:defRPr sz="3567"/>
            </a:lvl1pPr>
          </a:lstStyle>
          <a:p>
            <a:r>
              <a:t>Students aware of types of posts and their possible role in increasing input</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Shape 204"/>
          <p:cNvSpPr>
            <a:spLocks noGrp="1"/>
          </p:cNvSpPr>
          <p:nvPr>
            <p:ph type="title"/>
          </p:nvPr>
        </p:nvSpPr>
        <p:spPr>
          <a:prstGeom prst="rect">
            <a:avLst/>
          </a:prstGeom>
          <a:solidFill>
            <a:schemeClr val="accent1"/>
          </a:solidFill>
          <a:ln w="25400">
            <a:solidFill>
              <a:srgbClr val="3A5E8A"/>
            </a:solidFill>
            <a:round/>
          </a:ln>
        </p:spPr>
        <p:txBody>
          <a:bodyPr/>
          <a:lstStyle>
            <a:lvl1pPr>
              <a:defRPr>
                <a:solidFill>
                  <a:srgbClr val="FFFFFF"/>
                </a:solidFill>
              </a:defRPr>
            </a:lvl1pPr>
          </a:lstStyle>
          <a:p>
            <a:r>
              <a:t>5 methods</a:t>
            </a:r>
          </a:p>
        </p:txBody>
      </p:sp>
      <p:sp>
        <p:nvSpPr>
          <p:cNvPr id="205" name="Shape 205"/>
          <p:cNvSpPr>
            <a:spLocks noGrp="1"/>
          </p:cNvSpPr>
          <p:nvPr>
            <p:ph type="body" idx="1"/>
          </p:nvPr>
        </p:nvSpPr>
        <p:spPr>
          <a:xfrm>
            <a:off x="467543" y="1628800"/>
            <a:ext cx="8229601" cy="4857406"/>
          </a:xfrm>
          <a:prstGeom prst="rect">
            <a:avLst/>
          </a:prstGeom>
        </p:spPr>
        <p:txBody>
          <a:bodyPr/>
          <a:lstStyle/>
          <a:p>
            <a:pPr marL="498919" indent="-498919" defTabSz="928689">
              <a:lnSpc>
                <a:spcPct val="90000"/>
              </a:lnSpc>
              <a:spcBef>
                <a:spcPts val="700"/>
              </a:spcBef>
              <a:buFontTx/>
              <a:buAutoNum type="arabicPeriod"/>
              <a:defRPr sz="3007"/>
            </a:pPr>
            <a:r>
              <a:t>Little commentary on ‘Skyped’ lectures</a:t>
            </a:r>
          </a:p>
          <a:p>
            <a:pPr marL="498919" indent="-498919" defTabSz="928689">
              <a:lnSpc>
                <a:spcPct val="90000"/>
              </a:lnSpc>
              <a:spcBef>
                <a:spcPts val="700"/>
              </a:spcBef>
              <a:buFontTx/>
              <a:buAutoNum type="arabicPeriod"/>
              <a:defRPr sz="3007"/>
            </a:pPr>
            <a:r>
              <a:t>Webinars thought useful (with qualification) but suggestion  that one is enough</a:t>
            </a:r>
          </a:p>
          <a:p>
            <a:pPr marL="498919" indent="-498919" defTabSz="928689">
              <a:lnSpc>
                <a:spcPct val="90000"/>
              </a:lnSpc>
              <a:spcBef>
                <a:spcPts val="700"/>
              </a:spcBef>
              <a:buFontTx/>
              <a:buAutoNum type="arabicPeriod"/>
              <a:defRPr sz="3007"/>
            </a:pPr>
            <a:r>
              <a:t>Twitter – useful for those who like it (specific audience)</a:t>
            </a:r>
          </a:p>
          <a:p>
            <a:pPr marL="498919" indent="-498919" defTabSz="928689">
              <a:lnSpc>
                <a:spcPct val="90000"/>
              </a:lnSpc>
              <a:spcBef>
                <a:spcPts val="700"/>
              </a:spcBef>
              <a:buFontTx/>
              <a:buAutoNum type="arabicPeriod"/>
              <a:defRPr sz="3007"/>
            </a:pPr>
            <a:r>
              <a:t>Little commentary on full user registration</a:t>
            </a:r>
          </a:p>
          <a:p>
            <a:pPr marL="498919" indent="-498919" defTabSz="928689">
              <a:lnSpc>
                <a:spcPct val="90000"/>
              </a:lnSpc>
              <a:spcBef>
                <a:spcPts val="700"/>
              </a:spcBef>
              <a:buFontTx/>
              <a:buAutoNum type="arabicPeriod"/>
              <a:defRPr sz="3007"/>
            </a:pPr>
            <a:r>
              <a:t>Little commentary on exercise carried out by two students BUT lots of discussion and ideas on how Patient Opinion could be integrated into the curriculum</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p:nvPr/>
        </p:nvSpPr>
        <p:spPr>
          <a:xfrm>
            <a:off x="0" y="-1"/>
            <a:ext cx="9144000" cy="8127366"/>
          </a:xfrm>
          <a:prstGeom prst="rect">
            <a:avLst/>
          </a:prstGeom>
          <a:gradFill>
            <a:gsLst>
              <a:gs pos="0">
                <a:schemeClr val="accent5">
                  <a:hueOff val="249502"/>
                  <a:satOff val="48101"/>
                  <a:lumOff val="28891"/>
                </a:schemeClr>
              </a:gs>
              <a:gs pos="35000">
                <a:srgbClr val="BFEDFF"/>
              </a:gs>
              <a:gs pos="100000">
                <a:schemeClr val="accent5">
                  <a:hueOff val="308963"/>
                  <a:satOff val="48101"/>
                  <a:lumOff val="41680"/>
                </a:schemeClr>
              </a:gs>
            </a:gsLst>
            <a:lin ang="16200000"/>
          </a:gradFill>
          <a:ln>
            <a:solidFill>
              <a:srgbClr val="46AAC4"/>
            </a:solidFill>
          </a:ln>
          <a:effectLst>
            <a:outerShdw blurRad="38100" dist="20000" dir="5400000" rotWithShape="0">
              <a:srgbClr val="000000">
                <a:alpha val="38000"/>
              </a:srgbClr>
            </a:outerShdw>
          </a:effectLst>
          <a:extLst>
            <a:ext uri="{C572A759-6A51-4108-AA02-DFA0A04FC94B}">
              <ma14:wrappingTextBoxFlag xmlns:ma14="http://schemas.microsoft.com/office/mac/drawingml/2011/main" xmlns="" val="1"/>
            </a:ext>
          </a:extLst>
        </p:spPr>
        <p:txBody>
          <a:bodyPr lIns="45719" rIns="45719">
            <a:spAutoFit/>
          </a:bodyPr>
          <a:lstStyle/>
          <a:p>
            <a:pPr>
              <a:defRPr sz="2400"/>
            </a:pPr>
            <a:r>
              <a:t>.., may identify areas to look at during the placement.</a:t>
            </a:r>
          </a:p>
          <a:p>
            <a:pPr>
              <a:defRPr sz="2400"/>
            </a:pPr>
            <a:endParaRPr/>
          </a:p>
          <a:p>
            <a:pPr>
              <a:defRPr sz="2400"/>
            </a:pPr>
            <a:r>
              <a:t>…having something to do ..in our OAR documents would be good</a:t>
            </a:r>
          </a:p>
          <a:p>
            <a:pPr>
              <a:defRPr sz="2400"/>
            </a:pPr>
            <a:endParaRPr/>
          </a:p>
          <a:p>
            <a:pPr>
              <a:defRPr sz="2400"/>
            </a:pPr>
            <a:r>
              <a:t>…perhaps part of the skills module as well as the progression point</a:t>
            </a:r>
          </a:p>
          <a:p>
            <a:pPr>
              <a:defRPr sz="2400"/>
            </a:pPr>
            <a:endParaRPr/>
          </a:p>
          <a:p>
            <a:pPr>
              <a:defRPr sz="2400"/>
            </a:pPr>
            <a:r>
              <a:t>.. Majority.. .. engage more if ..practically based and could be integrated within our placement time and OAR document</a:t>
            </a:r>
          </a:p>
          <a:p>
            <a:pPr>
              <a:defRPr sz="2400"/>
            </a:pPr>
            <a:endParaRPr/>
          </a:p>
          <a:p>
            <a:pPr>
              <a:defRPr sz="2400"/>
            </a:pPr>
            <a:r>
              <a:t>..an introduction ..in &lt;introductory&gt; module, followed up with something in the OARS document for the first year would embed this into all students practice.  Hopefully, this would give students an insight to the value of this work &amp; then they may promote it to the patients and service users they encounter as well as with mentors &amp; wider team members throughout their training.  By adding this to the OARS, it avoids the need for an additional piece of work, but also engages students whilst they are usually most enthusiastic about their training as they are out in placement &amp; are making the links between theory &amp; practice become stronger.</a:t>
            </a:r>
          </a:p>
          <a:p>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image.png"/>
          <p:cNvPicPr>
            <a:picLocks noChangeAspect="1"/>
          </p:cNvPicPr>
          <p:nvPr/>
        </p:nvPicPr>
        <p:blipFill>
          <a:blip r:embed="rId2">
            <a:extLst/>
          </a:blip>
          <a:stretch>
            <a:fillRect/>
          </a:stretch>
        </p:blipFill>
        <p:spPr>
          <a:xfrm>
            <a:off x="425272" y="1188290"/>
            <a:ext cx="4905619" cy="5099614"/>
          </a:xfrm>
          <a:prstGeom prst="rect">
            <a:avLst/>
          </a:prstGeom>
          <a:ln w="12700">
            <a:miter lim="400000"/>
          </a:ln>
        </p:spPr>
      </p:pic>
      <p:pic>
        <p:nvPicPr>
          <p:cNvPr id="147" name="image37.png"/>
          <p:cNvPicPr>
            <a:picLocks noChangeAspect="1"/>
          </p:cNvPicPr>
          <p:nvPr/>
        </p:nvPicPr>
        <p:blipFill>
          <a:blip r:embed="rId3">
            <a:extLst/>
          </a:blip>
          <a:stretch>
            <a:fillRect/>
          </a:stretch>
        </p:blipFill>
        <p:spPr>
          <a:xfrm rot="681297">
            <a:off x="5079546" y="1847096"/>
            <a:ext cx="3219411" cy="3782003"/>
          </a:xfrm>
          <a:prstGeom prst="rect">
            <a:avLst/>
          </a:prstGeom>
          <a:ln w="12700">
            <a:miter lim="400000"/>
          </a:ln>
          <a:effectLst>
            <a:outerShdw blurRad="139700" dist="304800" dir="5400000" rotWithShape="0">
              <a:srgbClr val="000000">
                <a:alpha val="15000"/>
              </a:srgbClr>
            </a:outerShdw>
          </a:effectLst>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 name="image-1.jpg"/>
          <p:cNvPicPr>
            <a:picLocks noChangeAspect="1"/>
          </p:cNvPicPr>
          <p:nvPr/>
        </p:nvPicPr>
        <p:blipFill>
          <a:blip r:embed="rId2">
            <a:extLst/>
          </a:blip>
          <a:stretch>
            <a:fillRect/>
          </a:stretch>
        </p:blipFill>
        <p:spPr>
          <a:xfrm>
            <a:off x="-27906" y="-22325"/>
            <a:ext cx="9347162" cy="6983484"/>
          </a:xfrm>
          <a:prstGeom prst="rect">
            <a:avLst/>
          </a:prstGeom>
          <a:ln w="12700">
            <a:miter lim="400000"/>
          </a:ln>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53"/>
                                        </p:tgtEl>
                                        <p:attrNameLst>
                                          <p:attrName>style.visibility</p:attrName>
                                        </p:attrNameLst>
                                      </p:cBhvr>
                                      <p:to>
                                        <p:strVal val="visible"/>
                                      </p:to>
                                    </p:set>
                                    <p:animEffect transition="in" filter="dissolve">
                                      <p:cBhvr>
                                        <p:cTn id="7" dur="225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1"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 name="9D9DF674-266B-421A-8531-77CFA7103D3A-L0-001.jpeg"/>
          <p:cNvPicPr>
            <a:picLocks noChangeAspect="1"/>
          </p:cNvPicPr>
          <p:nvPr/>
        </p:nvPicPr>
        <p:blipFill>
          <a:blip r:embed="rId2">
            <a:extLst/>
          </a:blip>
          <a:stretch>
            <a:fillRect/>
          </a:stretch>
        </p:blipFill>
        <p:spPr>
          <a:xfrm>
            <a:off x="4724299" y="381286"/>
            <a:ext cx="4250702" cy="2582833"/>
          </a:xfrm>
          <a:prstGeom prst="rect">
            <a:avLst/>
          </a:prstGeom>
          <a:ln w="12700">
            <a:miter lim="400000"/>
          </a:ln>
        </p:spPr>
      </p:pic>
      <p:pic>
        <p:nvPicPr>
          <p:cNvPr id="158" name="4070A529-CFE2-437C-ADA2-8B5833EAC745-L0-001.jpeg"/>
          <p:cNvPicPr>
            <a:picLocks noChangeAspect="1"/>
          </p:cNvPicPr>
          <p:nvPr/>
        </p:nvPicPr>
        <p:blipFill>
          <a:blip r:embed="rId3">
            <a:extLst/>
          </a:blip>
          <a:stretch>
            <a:fillRect/>
          </a:stretch>
        </p:blipFill>
        <p:spPr>
          <a:xfrm>
            <a:off x="257447" y="269604"/>
            <a:ext cx="4615269" cy="2806198"/>
          </a:xfrm>
          <a:prstGeom prst="rect">
            <a:avLst/>
          </a:prstGeom>
          <a:ln w="12700">
            <a:miter lim="400000"/>
          </a:ln>
        </p:spPr>
      </p:pic>
      <p:pic>
        <p:nvPicPr>
          <p:cNvPr id="159" name="1E6443BC-E7C9-41E0-90B5-5060DDFC5A4C-L0-001.jpeg"/>
          <p:cNvPicPr>
            <a:picLocks noChangeAspect="1"/>
          </p:cNvPicPr>
          <p:nvPr/>
        </p:nvPicPr>
        <p:blipFill>
          <a:blip r:embed="rId4">
            <a:extLst/>
          </a:blip>
          <a:stretch>
            <a:fillRect/>
          </a:stretch>
        </p:blipFill>
        <p:spPr>
          <a:xfrm>
            <a:off x="7039" y="2997813"/>
            <a:ext cx="5116085" cy="2173205"/>
          </a:xfrm>
          <a:prstGeom prst="rect">
            <a:avLst/>
          </a:prstGeom>
          <a:ln w="12700">
            <a:miter lim="400000"/>
          </a:ln>
        </p:spPr>
      </p:pic>
      <p:pic>
        <p:nvPicPr>
          <p:cNvPr id="160" name="69F40E71-6A18-4F7C-BE75-9655A2023BC6-L0-001.jpeg"/>
          <p:cNvPicPr>
            <a:picLocks noChangeAspect="1"/>
          </p:cNvPicPr>
          <p:nvPr/>
        </p:nvPicPr>
        <p:blipFill>
          <a:blip r:embed="rId5">
            <a:extLst/>
          </a:blip>
          <a:stretch>
            <a:fillRect/>
          </a:stretch>
        </p:blipFill>
        <p:spPr>
          <a:xfrm>
            <a:off x="45742" y="5502663"/>
            <a:ext cx="4844940" cy="877102"/>
          </a:xfrm>
          <a:prstGeom prst="rect">
            <a:avLst/>
          </a:prstGeom>
          <a:ln w="12700">
            <a:miter lim="400000"/>
          </a:ln>
        </p:spPr>
      </p:pic>
      <p:pic>
        <p:nvPicPr>
          <p:cNvPr id="161" name="BAE0FAF1-5569-4481-8958-C97BE3D19DF4-L0-001.jpeg"/>
          <p:cNvPicPr>
            <a:picLocks noChangeAspect="1"/>
          </p:cNvPicPr>
          <p:nvPr/>
        </p:nvPicPr>
        <p:blipFill>
          <a:blip r:embed="rId6">
            <a:extLst/>
          </a:blip>
          <a:stretch>
            <a:fillRect/>
          </a:stretch>
        </p:blipFill>
        <p:spPr>
          <a:xfrm>
            <a:off x="0" y="2349756"/>
            <a:ext cx="9144000" cy="2158488"/>
          </a:xfrm>
          <a:prstGeom prst="rect">
            <a:avLst/>
          </a:prstGeom>
          <a:ln w="12700">
            <a:miter lim="400000"/>
          </a:ln>
        </p:spPr>
      </p:pic>
      <p:pic>
        <p:nvPicPr>
          <p:cNvPr id="162" name="8D63BCFA-9E06-40B6-8440-A90130630915-L0-001.jpeg"/>
          <p:cNvPicPr>
            <a:picLocks noChangeAspect="1"/>
          </p:cNvPicPr>
          <p:nvPr/>
        </p:nvPicPr>
        <p:blipFill>
          <a:blip r:embed="rId7">
            <a:extLst/>
          </a:blip>
          <a:stretch>
            <a:fillRect/>
          </a:stretch>
        </p:blipFill>
        <p:spPr>
          <a:xfrm>
            <a:off x="5046569" y="3630379"/>
            <a:ext cx="3886599" cy="3047721"/>
          </a:xfrm>
          <a:prstGeom prst="rect">
            <a:avLst/>
          </a:prstGeom>
          <a:ln w="12700">
            <a:miter lim="400000"/>
          </a:ln>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 name="00AF9051-ECFC-4746-A681-374B280CCDD4-L0-001.jpeg"/>
          <p:cNvPicPr>
            <a:picLocks noChangeAspect="1"/>
          </p:cNvPicPr>
          <p:nvPr/>
        </p:nvPicPr>
        <p:blipFill>
          <a:blip r:embed="rId2">
            <a:extLst/>
          </a:blip>
          <a:stretch>
            <a:fillRect/>
          </a:stretch>
        </p:blipFill>
        <p:spPr>
          <a:xfrm>
            <a:off x="223134" y="4601505"/>
            <a:ext cx="2858337" cy="1633336"/>
          </a:xfrm>
          <a:prstGeom prst="rect">
            <a:avLst/>
          </a:prstGeom>
          <a:ln w="12700">
            <a:miter lim="400000"/>
          </a:ln>
        </p:spPr>
      </p:pic>
      <p:pic>
        <p:nvPicPr>
          <p:cNvPr id="165" name="D84D1B5F-A8C2-4132-A0D2-E8AA698817D1-L0-001.png"/>
          <p:cNvPicPr>
            <a:picLocks noChangeAspect="1"/>
          </p:cNvPicPr>
          <p:nvPr/>
        </p:nvPicPr>
        <p:blipFill>
          <a:blip r:embed="rId3">
            <a:extLst/>
          </a:blip>
          <a:stretch>
            <a:fillRect/>
          </a:stretch>
        </p:blipFill>
        <p:spPr>
          <a:xfrm>
            <a:off x="839776" y="2760449"/>
            <a:ext cx="4035473" cy="1594326"/>
          </a:xfrm>
          <a:prstGeom prst="rect">
            <a:avLst/>
          </a:prstGeom>
          <a:ln w="12700">
            <a:miter lim="400000"/>
          </a:ln>
        </p:spPr>
      </p:pic>
      <p:pic>
        <p:nvPicPr>
          <p:cNvPr id="166" name="image34.png">
            <a:hlinkClick r:id="rId4"/>
          </p:cNvPr>
          <p:cNvPicPr>
            <a:picLocks noChangeAspect="1"/>
          </p:cNvPicPr>
          <p:nvPr/>
        </p:nvPicPr>
        <p:blipFill>
          <a:blip r:embed="rId5">
            <a:extLst/>
          </a:blip>
          <a:stretch>
            <a:fillRect/>
          </a:stretch>
        </p:blipFill>
        <p:spPr>
          <a:xfrm>
            <a:off x="471815" y="439122"/>
            <a:ext cx="4512324" cy="1976374"/>
          </a:xfrm>
          <a:prstGeom prst="rect">
            <a:avLst/>
          </a:prstGeom>
          <a:ln w="12700">
            <a:miter lim="400000"/>
          </a:ln>
          <a:effectLst>
            <a:outerShdw blurRad="63500" dir="18900000" rotWithShape="0">
              <a:srgbClr val="000000">
                <a:alpha val="20000"/>
              </a:srgbClr>
            </a:outerShdw>
          </a:effectLst>
        </p:spPr>
      </p:pic>
      <p:pic>
        <p:nvPicPr>
          <p:cNvPr id="167" name="BA32D0B2-2B3F-4FD3-9463-FB4062C8F987-L0-001.jpeg"/>
          <p:cNvPicPr>
            <a:picLocks noChangeAspect="1"/>
          </p:cNvPicPr>
          <p:nvPr/>
        </p:nvPicPr>
        <p:blipFill>
          <a:blip r:embed="rId6">
            <a:extLst/>
          </a:blip>
          <a:stretch>
            <a:fillRect/>
          </a:stretch>
        </p:blipFill>
        <p:spPr>
          <a:xfrm>
            <a:off x="5178878" y="1226368"/>
            <a:ext cx="3712549" cy="2244343"/>
          </a:xfrm>
          <a:prstGeom prst="rect">
            <a:avLst/>
          </a:prstGeom>
          <a:ln w="12700">
            <a:miter lim="400000"/>
          </a:ln>
        </p:spPr>
      </p:pic>
      <p:pic>
        <p:nvPicPr>
          <p:cNvPr id="168" name="E28D1B80-7AE9-4675-9A62-B24194BCAAFD-L0-001.jpeg"/>
          <p:cNvPicPr>
            <a:picLocks noChangeAspect="1"/>
          </p:cNvPicPr>
          <p:nvPr/>
        </p:nvPicPr>
        <p:blipFill>
          <a:blip r:embed="rId7">
            <a:extLst/>
          </a:blip>
          <a:stretch>
            <a:fillRect/>
          </a:stretch>
        </p:blipFill>
        <p:spPr>
          <a:xfrm>
            <a:off x="3472197" y="4699728"/>
            <a:ext cx="5067738" cy="1623645"/>
          </a:xfrm>
          <a:prstGeom prst="rect">
            <a:avLst/>
          </a:prstGeom>
          <a:ln w="12700">
            <a:miter lim="400000"/>
          </a:ln>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66"/>
                                        </p:tgtEl>
                                        <p:attrNameLst>
                                          <p:attrName>style.visibility</p:attrName>
                                        </p:attrNameLst>
                                      </p:cBhvr>
                                      <p:to>
                                        <p:strVal val="visible"/>
                                      </p:to>
                                    </p:set>
                                    <p:animEffect transition="in" filter="dissolve">
                                      <p:cBhvr>
                                        <p:cTn id="7" dur="10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1"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p:nvPr/>
        </p:nvSpPr>
        <p:spPr>
          <a:xfrm>
            <a:off x="4556345" y="31561"/>
            <a:ext cx="4572001" cy="1678112"/>
          </a:xfrm>
          <a:prstGeom prst="rect">
            <a:avLst/>
          </a:prstGeom>
          <a:gradFill>
            <a:gsLst>
              <a:gs pos="0">
                <a:srgbClr val="BABABA"/>
              </a:gs>
              <a:gs pos="35000">
                <a:srgbClr val="CFCFCF"/>
              </a:gs>
              <a:gs pos="100000">
                <a:srgbClr val="EDEDED"/>
              </a:gs>
            </a:gsLst>
            <a:lin ang="16200000"/>
          </a:gradFill>
          <a:ln>
            <a:solidFill>
              <a:srgbClr val="000000"/>
            </a:solidFill>
          </a:ln>
          <a:effectLst>
            <a:outerShdw blurRad="38100" dist="20000" dir="5400000" rotWithShape="0">
              <a:srgbClr val="000000">
                <a:alpha val="38000"/>
              </a:srgbClr>
            </a:outerShdw>
          </a:effectLst>
          <a:extLst>
            <a:ext uri="{C572A759-6A51-4108-AA02-DFA0A04FC94B}">
              <ma14:wrappingTextBoxFlag xmlns:ma14="http://schemas.microsoft.com/office/mac/drawingml/2011/main" xmlns="" val="1"/>
            </a:ext>
          </a:extLst>
        </p:spPr>
        <p:txBody>
          <a:bodyPr lIns="34193" tIns="34193" rIns="34193" bIns="34193">
            <a:spAutoFit/>
          </a:bodyPr>
          <a:lstStyle>
            <a:lvl1pPr algn="ctr">
              <a:defRPr sz="3600" b="1">
                <a:solidFill>
                  <a:srgbClr val="C00000"/>
                </a:solidFill>
              </a:defRPr>
            </a:lvl1pPr>
          </a:lstStyle>
          <a:p>
            <a:r>
              <a:t>Patient Opinion in the Nursing Curriculum</a:t>
            </a:r>
          </a:p>
        </p:txBody>
      </p:sp>
      <p:sp>
        <p:nvSpPr>
          <p:cNvPr id="171" name="Shape 171"/>
          <p:cNvSpPr/>
          <p:nvPr/>
        </p:nvSpPr>
        <p:spPr>
          <a:xfrm>
            <a:off x="4202167" y="3415444"/>
            <a:ext cx="4926186" cy="2912044"/>
          </a:xfrm>
          <a:prstGeom prst="rect">
            <a:avLst/>
          </a:prstGeom>
          <a:gradFill>
            <a:gsLst>
              <a:gs pos="0">
                <a:schemeClr val="accent3">
                  <a:hueOff val="263624"/>
                  <a:satOff val="55948"/>
                  <a:lumOff val="27907"/>
                </a:schemeClr>
              </a:gs>
              <a:gs pos="35000">
                <a:srgbClr val="E4FDBF"/>
              </a:gs>
              <a:gs pos="100000">
                <a:schemeClr val="accent3">
                  <a:hueOff val="321486"/>
                  <a:satOff val="58119"/>
                  <a:lumOff val="40966"/>
                </a:schemeClr>
              </a:gs>
            </a:gsLst>
            <a:lin ang="16200000"/>
          </a:gradFill>
          <a:ln>
            <a:solidFill>
              <a:srgbClr val="98B955"/>
            </a:solidFill>
          </a:ln>
          <a:effectLst>
            <a:outerShdw blurRad="38100" dist="20000" dir="5400000" rotWithShape="0">
              <a:srgbClr val="000000">
                <a:alpha val="38000"/>
              </a:srgbClr>
            </a:outerShdw>
          </a:effectLst>
          <a:extLst>
            <a:ext uri="{C572A759-6A51-4108-AA02-DFA0A04FC94B}">
              <ma14:wrappingTextBoxFlag xmlns:ma14="http://schemas.microsoft.com/office/mac/drawingml/2011/main" xmlns="" val="1"/>
            </a:ext>
          </a:extLst>
        </p:spPr>
        <p:txBody>
          <a:bodyPr lIns="34193" tIns="34193" rIns="34193" bIns="34193">
            <a:spAutoFit/>
          </a:bodyPr>
          <a:lstStyle/>
          <a:p>
            <a:pPr lvl="1" defTabSz="683866">
              <a:spcBef>
                <a:spcPts val="500"/>
              </a:spcBef>
              <a:defRPr sz="2400">
                <a:solidFill>
                  <a:srgbClr val="C00000"/>
                </a:solidFill>
              </a:defRPr>
            </a:pPr>
            <a:r>
              <a:t>1. </a:t>
            </a:r>
            <a:r>
              <a:rPr sz="2100"/>
              <a:t>Timetabled webinars</a:t>
            </a:r>
          </a:p>
          <a:p>
            <a:pPr lvl="1" defTabSz="683866">
              <a:spcBef>
                <a:spcPts val="500"/>
              </a:spcBef>
              <a:defRPr sz="2100">
                <a:solidFill>
                  <a:srgbClr val="C00000"/>
                </a:solidFill>
              </a:defRPr>
            </a:pPr>
            <a:r>
              <a:t>2. Video-linked lectures</a:t>
            </a:r>
          </a:p>
          <a:p>
            <a:pPr lvl="1" defTabSz="683866">
              <a:spcBef>
                <a:spcPts val="500"/>
              </a:spcBef>
              <a:defRPr sz="2100">
                <a:solidFill>
                  <a:srgbClr val="C00000"/>
                </a:solidFill>
              </a:defRPr>
            </a:pPr>
            <a:r>
              <a:t>3. Twitter and Tweetchat about Patient Opinion </a:t>
            </a:r>
          </a:p>
          <a:p>
            <a:pPr lvl="1" defTabSz="683866">
              <a:spcBef>
                <a:spcPts val="500"/>
              </a:spcBef>
              <a:defRPr sz="2100">
                <a:solidFill>
                  <a:srgbClr val="C00000"/>
                </a:solidFill>
              </a:defRPr>
            </a:pPr>
            <a:r>
              <a:t>4. Enhanced access to Patient Opinion data for self-study</a:t>
            </a:r>
          </a:p>
          <a:p>
            <a:pPr lvl="1" defTabSz="683866">
              <a:spcBef>
                <a:spcPts val="500"/>
              </a:spcBef>
              <a:defRPr sz="2100">
                <a:solidFill>
                  <a:srgbClr val="C00000"/>
                </a:solidFill>
              </a:defRPr>
            </a:pPr>
            <a:r>
              <a:t>5. Audit of patient comments for two local hospitals</a:t>
            </a:r>
          </a:p>
        </p:txBody>
      </p:sp>
      <p:pic>
        <p:nvPicPr>
          <p:cNvPr id="172" name="image1.jpeg"/>
          <p:cNvPicPr>
            <a:picLocks noChangeAspect="1"/>
          </p:cNvPicPr>
          <p:nvPr/>
        </p:nvPicPr>
        <p:blipFill>
          <a:blip r:embed="rId2">
            <a:extLst/>
          </a:blip>
          <a:stretch>
            <a:fillRect/>
          </a:stretch>
        </p:blipFill>
        <p:spPr>
          <a:xfrm>
            <a:off x="2939000" y="961328"/>
            <a:ext cx="1155770" cy="883495"/>
          </a:xfrm>
          <a:prstGeom prst="rect">
            <a:avLst/>
          </a:prstGeom>
          <a:ln w="12700">
            <a:miter lim="400000"/>
          </a:ln>
        </p:spPr>
      </p:pic>
      <p:sp>
        <p:nvSpPr>
          <p:cNvPr id="173" name="Shape 173"/>
          <p:cNvSpPr/>
          <p:nvPr/>
        </p:nvSpPr>
        <p:spPr>
          <a:xfrm>
            <a:off x="51248" y="2120911"/>
            <a:ext cx="3929947" cy="2592530"/>
          </a:xfrm>
          <a:prstGeom prst="rect">
            <a:avLst/>
          </a:prstGeom>
          <a:gradFill>
            <a:gsLst>
              <a:gs pos="0">
                <a:srgbClr val="BABABA"/>
              </a:gs>
              <a:gs pos="35000">
                <a:srgbClr val="CFCFCF"/>
              </a:gs>
              <a:gs pos="100000">
                <a:srgbClr val="EDEDED"/>
              </a:gs>
            </a:gsLst>
            <a:lin ang="16200000"/>
          </a:gradFill>
          <a:ln>
            <a:solidFill>
              <a:srgbClr val="000000"/>
            </a:solidFill>
          </a:ln>
          <a:effectLst>
            <a:outerShdw blurRad="38100" dist="20000" dir="5400000" rotWithShape="0">
              <a:srgbClr val="000000">
                <a:alpha val="38000"/>
              </a:srgbClr>
            </a:outerShdw>
          </a:effectLst>
          <a:extLst>
            <a:ext uri="{C572A759-6A51-4108-AA02-DFA0A04FC94B}">
              <ma14:wrappingTextBoxFlag xmlns:ma14="http://schemas.microsoft.com/office/mac/drawingml/2011/main" xmlns="" val="1"/>
            </a:ext>
          </a:extLst>
        </p:spPr>
        <p:txBody>
          <a:bodyPr lIns="34202" tIns="34202" rIns="34202" bIns="34202">
            <a:spAutoFit/>
          </a:bodyPr>
          <a:lstStyle/>
          <a:p>
            <a:r>
              <a:t>Kim Young, James Munro, Heather Miller, Stephanie Brelsford, Jennie Aronsson, Benny Goodman, Jane Peters, and </a:t>
            </a:r>
            <a:r>
              <a:rPr b="1">
                <a:solidFill>
                  <a:srgbClr val="FF0000"/>
                </a:solidFill>
              </a:rPr>
              <a:t>Ray Jones</a:t>
            </a:r>
            <a:r>
              <a:t>.</a:t>
            </a:r>
          </a:p>
          <a:p>
            <a:endParaRPr/>
          </a:p>
          <a:p>
            <a:r>
              <a:t>School of Nursing and Midwifery, Plymouth University</a:t>
            </a:r>
          </a:p>
          <a:p>
            <a:endParaRPr/>
          </a:p>
          <a:p>
            <a:r>
              <a:rPr u="sng">
                <a:solidFill>
                  <a:srgbClr val="0000FF"/>
                </a:solidFill>
                <a:uFill>
                  <a:solidFill>
                    <a:srgbClr val="0000FF"/>
                  </a:solidFill>
                </a:uFill>
                <a:hlinkClick r:id="rId3"/>
              </a:rPr>
              <a:t>kim.young@plymouth.ac.uk</a:t>
            </a:r>
            <a:r>
              <a:t>  </a:t>
            </a:r>
          </a:p>
        </p:txBody>
      </p:sp>
      <p:pic>
        <p:nvPicPr>
          <p:cNvPr id="174" name="image2.png"/>
          <p:cNvPicPr>
            <a:picLocks noChangeAspect="1"/>
          </p:cNvPicPr>
          <p:nvPr/>
        </p:nvPicPr>
        <p:blipFill>
          <a:blip r:embed="rId4">
            <a:extLst/>
          </a:blip>
          <a:stretch>
            <a:fillRect/>
          </a:stretch>
        </p:blipFill>
        <p:spPr>
          <a:xfrm>
            <a:off x="64535" y="5805263"/>
            <a:ext cx="1814767" cy="1026694"/>
          </a:xfrm>
          <a:prstGeom prst="rect">
            <a:avLst/>
          </a:prstGeom>
          <a:ln w="12700">
            <a:miter lim="400000"/>
          </a:ln>
        </p:spPr>
      </p:pic>
      <p:pic>
        <p:nvPicPr>
          <p:cNvPr id="175" name="image3.png"/>
          <p:cNvPicPr>
            <a:picLocks noChangeAspect="1"/>
          </p:cNvPicPr>
          <p:nvPr/>
        </p:nvPicPr>
        <p:blipFill>
          <a:blip r:embed="rId5">
            <a:extLst/>
          </a:blip>
          <a:stretch>
            <a:fillRect/>
          </a:stretch>
        </p:blipFill>
        <p:spPr>
          <a:xfrm>
            <a:off x="26776" y="4254"/>
            <a:ext cx="922780" cy="924673"/>
          </a:xfrm>
          <a:prstGeom prst="rect">
            <a:avLst/>
          </a:prstGeom>
          <a:ln w="12700">
            <a:miter lim="400000"/>
          </a:ln>
        </p:spPr>
      </p:pic>
      <p:pic>
        <p:nvPicPr>
          <p:cNvPr id="176" name="image4.png"/>
          <p:cNvPicPr>
            <a:picLocks noChangeAspect="1"/>
          </p:cNvPicPr>
          <p:nvPr/>
        </p:nvPicPr>
        <p:blipFill>
          <a:blip r:embed="rId6">
            <a:extLst/>
          </a:blip>
          <a:stretch>
            <a:fillRect/>
          </a:stretch>
        </p:blipFill>
        <p:spPr>
          <a:xfrm>
            <a:off x="949559" y="-3"/>
            <a:ext cx="822722" cy="928929"/>
          </a:xfrm>
          <a:prstGeom prst="rect">
            <a:avLst/>
          </a:prstGeom>
          <a:ln w="12700">
            <a:miter lim="400000"/>
          </a:ln>
        </p:spPr>
      </p:pic>
      <p:pic>
        <p:nvPicPr>
          <p:cNvPr id="177" name="image5.pdf"/>
          <p:cNvPicPr>
            <a:picLocks noChangeAspect="1"/>
          </p:cNvPicPr>
          <p:nvPr/>
        </p:nvPicPr>
        <p:blipFill>
          <a:blip r:embed="rId7">
            <a:extLst/>
          </a:blip>
          <a:stretch>
            <a:fillRect/>
          </a:stretch>
        </p:blipFill>
        <p:spPr>
          <a:xfrm>
            <a:off x="1706817" y="-17302"/>
            <a:ext cx="1013290" cy="946228"/>
          </a:xfrm>
          <a:prstGeom prst="rect">
            <a:avLst/>
          </a:prstGeom>
          <a:ln w="12700">
            <a:miter lim="400000"/>
          </a:ln>
        </p:spPr>
      </p:pic>
      <p:pic>
        <p:nvPicPr>
          <p:cNvPr id="178" name="image6.png"/>
          <p:cNvPicPr>
            <a:picLocks noChangeAspect="1"/>
          </p:cNvPicPr>
          <p:nvPr/>
        </p:nvPicPr>
        <p:blipFill>
          <a:blip r:embed="rId8">
            <a:extLst/>
          </a:blip>
          <a:stretch>
            <a:fillRect/>
          </a:stretch>
        </p:blipFill>
        <p:spPr>
          <a:xfrm>
            <a:off x="2641830" y="4252"/>
            <a:ext cx="988605" cy="924674"/>
          </a:xfrm>
          <a:prstGeom prst="rect">
            <a:avLst/>
          </a:prstGeom>
          <a:ln w="12700">
            <a:miter lim="400000"/>
          </a:ln>
        </p:spPr>
      </p:pic>
      <p:pic>
        <p:nvPicPr>
          <p:cNvPr id="179" name="image7.png"/>
          <p:cNvPicPr>
            <a:picLocks noChangeAspect="1"/>
          </p:cNvPicPr>
          <p:nvPr/>
        </p:nvPicPr>
        <p:blipFill>
          <a:blip r:embed="rId9">
            <a:extLst/>
          </a:blip>
          <a:stretch>
            <a:fillRect/>
          </a:stretch>
        </p:blipFill>
        <p:spPr>
          <a:xfrm>
            <a:off x="11906" y="1003029"/>
            <a:ext cx="937648" cy="841795"/>
          </a:xfrm>
          <a:prstGeom prst="rect">
            <a:avLst/>
          </a:prstGeom>
          <a:ln w="12700">
            <a:miter lim="400000"/>
          </a:ln>
        </p:spPr>
      </p:pic>
      <p:pic>
        <p:nvPicPr>
          <p:cNvPr id="180" name="image8.png"/>
          <p:cNvPicPr>
            <a:picLocks noChangeAspect="1"/>
          </p:cNvPicPr>
          <p:nvPr/>
        </p:nvPicPr>
        <p:blipFill>
          <a:blip r:embed="rId10">
            <a:extLst/>
          </a:blip>
          <a:stretch>
            <a:fillRect/>
          </a:stretch>
        </p:blipFill>
        <p:spPr>
          <a:xfrm>
            <a:off x="971918" y="973031"/>
            <a:ext cx="1044304" cy="871792"/>
          </a:xfrm>
          <a:prstGeom prst="rect">
            <a:avLst/>
          </a:prstGeom>
          <a:ln w="12700">
            <a:miter lim="400000"/>
          </a:ln>
        </p:spPr>
      </p:pic>
      <p:pic>
        <p:nvPicPr>
          <p:cNvPr id="181" name="image9.png"/>
          <p:cNvPicPr>
            <a:picLocks noChangeAspect="1"/>
          </p:cNvPicPr>
          <p:nvPr/>
        </p:nvPicPr>
        <p:blipFill>
          <a:blip r:embed="rId11">
            <a:extLst/>
          </a:blip>
          <a:stretch>
            <a:fillRect/>
          </a:stretch>
        </p:blipFill>
        <p:spPr>
          <a:xfrm>
            <a:off x="2020734" y="928924"/>
            <a:ext cx="994434" cy="915898"/>
          </a:xfrm>
          <a:prstGeom prst="rect">
            <a:avLst/>
          </a:prstGeom>
          <a:ln w="12700">
            <a:miter lim="400000"/>
          </a:ln>
        </p:spPr>
      </p:pic>
      <p:sp>
        <p:nvSpPr>
          <p:cNvPr id="182" name="Shape 182"/>
          <p:cNvSpPr/>
          <p:nvPr/>
        </p:nvSpPr>
        <p:spPr>
          <a:xfrm>
            <a:off x="4202164" y="2042209"/>
            <a:ext cx="4027482" cy="1347930"/>
          </a:xfrm>
          <a:prstGeom prst="rect">
            <a:avLst/>
          </a:prstGeom>
          <a:gradFill>
            <a:gsLst>
              <a:gs pos="0">
                <a:schemeClr val="accent3">
                  <a:hueOff val="263624"/>
                  <a:satOff val="55948"/>
                  <a:lumOff val="27907"/>
                </a:schemeClr>
              </a:gs>
              <a:gs pos="35000">
                <a:srgbClr val="E4FDBF"/>
              </a:gs>
              <a:gs pos="100000">
                <a:schemeClr val="accent3">
                  <a:hueOff val="321486"/>
                  <a:satOff val="58119"/>
                  <a:lumOff val="40966"/>
                </a:schemeClr>
              </a:gs>
            </a:gsLst>
            <a:lin ang="16200000"/>
          </a:gradFill>
          <a:ln>
            <a:solidFill>
              <a:srgbClr val="98B955"/>
            </a:solidFill>
          </a:ln>
          <a:effectLst>
            <a:outerShdw blurRad="38100" dist="20000" dir="5400000" rotWithShape="0">
              <a:srgbClr val="000000">
                <a:alpha val="38000"/>
              </a:srgbClr>
            </a:outerShdw>
          </a:effectLst>
          <a:extLst>
            <a:ext uri="{C572A759-6A51-4108-AA02-DFA0A04FC94B}">
              <ma14:wrappingTextBoxFlag xmlns:ma14="http://schemas.microsoft.com/office/mac/drawingml/2011/main" xmlns="" val="1"/>
            </a:ext>
          </a:extLst>
        </p:spPr>
        <p:txBody>
          <a:bodyPr lIns="34202" tIns="34202" rIns="34202" bIns="34202">
            <a:spAutoFit/>
          </a:bodyPr>
          <a:lstStyle>
            <a:lvl1pPr defTabSz="683866">
              <a:spcBef>
                <a:spcPts val="500"/>
              </a:spcBef>
              <a:defRPr sz="2100">
                <a:solidFill>
                  <a:srgbClr val="17375E"/>
                </a:solidFill>
              </a:defRPr>
            </a:lvl1pPr>
          </a:lstStyle>
          <a:p>
            <a:r>
              <a:t>We explored 5 ways of including the feedback site Patient Opinion into the nursing curriculum: </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p:nvPr/>
        </p:nvSpPr>
        <p:spPr>
          <a:xfrm>
            <a:off x="-11560" y="15469"/>
            <a:ext cx="4579606" cy="3158169"/>
          </a:xfrm>
          <a:prstGeom prst="rect">
            <a:avLst/>
          </a:prstGeom>
          <a:ln w="12700">
            <a:miter lim="400000"/>
          </a:ln>
          <a:extLst>
            <a:ext uri="{C572A759-6A51-4108-AA02-DFA0A04FC94B}">
              <ma14:wrappingTextBoxFlag xmlns:ma14="http://schemas.microsoft.com/office/mac/drawingml/2011/main" xmlns="" val="1"/>
            </a:ext>
          </a:extLst>
        </p:spPr>
        <p:txBody>
          <a:bodyPr lIns="34202" tIns="34202" rIns="34202" bIns="34202">
            <a:spAutoFit/>
          </a:bodyPr>
          <a:lstStyle/>
          <a:p>
            <a:pPr>
              <a:lnSpc>
                <a:spcPct val="115000"/>
              </a:lnSpc>
              <a:defRPr sz="2100" b="1">
                <a:latin typeface="Arial"/>
                <a:ea typeface="Arial"/>
                <a:cs typeface="Arial"/>
                <a:sym typeface="Arial"/>
              </a:defRPr>
            </a:pPr>
            <a:r>
              <a:t>Research questions</a:t>
            </a:r>
          </a:p>
          <a:p>
            <a:pPr>
              <a:lnSpc>
                <a:spcPct val="115000"/>
              </a:lnSpc>
              <a:defRPr sz="2100">
                <a:latin typeface="Arial"/>
                <a:ea typeface="Arial"/>
                <a:cs typeface="Arial"/>
                <a:sym typeface="Arial"/>
              </a:defRPr>
            </a:pPr>
            <a:r>
              <a:t>Can we </a:t>
            </a:r>
          </a:p>
          <a:p>
            <a:pPr marL="256510" indent="-256510">
              <a:lnSpc>
                <a:spcPct val="115000"/>
              </a:lnSpc>
              <a:buSzPct val="100000"/>
              <a:buAutoNum type="romanLcParenBoth"/>
              <a:defRPr sz="2100">
                <a:latin typeface="Arial"/>
                <a:ea typeface="Arial"/>
                <a:cs typeface="Arial"/>
                <a:sym typeface="Arial"/>
              </a:defRPr>
            </a:pPr>
            <a:r>
              <a:t>ensure that all nursing students have a basic understanding of patient feedback sites? </a:t>
            </a:r>
          </a:p>
          <a:p>
            <a:pPr marL="256510" indent="-256510">
              <a:lnSpc>
                <a:spcPct val="115000"/>
              </a:lnSpc>
              <a:buSzPct val="100000"/>
              <a:buAutoNum type="romanLcParenBoth"/>
              <a:defRPr sz="2100">
                <a:latin typeface="Arial"/>
                <a:ea typeface="Arial"/>
                <a:cs typeface="Arial"/>
                <a:sym typeface="Arial"/>
              </a:defRPr>
            </a:pPr>
            <a:r>
              <a:t>encourage some students to reinforce the impact of patient feedback to improve local services?</a:t>
            </a:r>
          </a:p>
          <a:p>
            <a:pPr>
              <a:lnSpc>
                <a:spcPct val="115000"/>
              </a:lnSpc>
              <a:defRPr sz="2100" b="1">
                <a:latin typeface="Arial"/>
                <a:ea typeface="Arial"/>
                <a:cs typeface="Arial"/>
                <a:sym typeface="Arial"/>
              </a:defRPr>
            </a:pPr>
            <a:r>
              <a:t> </a:t>
            </a:r>
          </a:p>
        </p:txBody>
      </p:sp>
      <p:sp>
        <p:nvSpPr>
          <p:cNvPr id="185" name="Shape 185"/>
          <p:cNvSpPr/>
          <p:nvPr/>
        </p:nvSpPr>
        <p:spPr>
          <a:xfrm>
            <a:off x="4547449" y="614403"/>
            <a:ext cx="4674956" cy="1224105"/>
          </a:xfrm>
          <a:prstGeom prst="rect">
            <a:avLst/>
          </a:prstGeom>
          <a:solidFill>
            <a:schemeClr val="accent2"/>
          </a:solidFill>
          <a:ln w="38100">
            <a:solidFill>
              <a:srgbClr val="FFFFFF"/>
            </a:solidFill>
          </a:ln>
          <a:effectLst>
            <a:outerShdw blurRad="38100" dist="20000" dir="5400000" rotWithShape="0">
              <a:srgbClr val="000000">
                <a:alpha val="38000"/>
              </a:srgbClr>
            </a:outerShdw>
          </a:effectLst>
          <a:extLst>
            <a:ext uri="{C572A759-6A51-4108-AA02-DFA0A04FC94B}">
              <ma14:wrappingTextBoxFlag xmlns:ma14="http://schemas.microsoft.com/office/mac/drawingml/2011/main" xmlns="" val="1"/>
            </a:ext>
          </a:extLst>
        </p:spPr>
        <p:txBody>
          <a:bodyPr lIns="34202" tIns="34202" rIns="34202" bIns="34202">
            <a:spAutoFit/>
          </a:bodyPr>
          <a:lstStyle/>
          <a:p>
            <a:pPr>
              <a:defRPr>
                <a:solidFill>
                  <a:srgbClr val="FFFFFF"/>
                </a:solidFill>
              </a:defRPr>
            </a:pPr>
            <a:r>
              <a:t>1. Live ‘video lecture’: James Munro presented to  2</a:t>
            </a:r>
            <a:r>
              <a:rPr baseline="30000"/>
              <a:t>nd</a:t>
            </a:r>
            <a:r>
              <a:t> year students in lecture theatres in Truro &amp; Plymouth as part of Public Health programme </a:t>
            </a:r>
          </a:p>
        </p:txBody>
      </p:sp>
      <p:sp>
        <p:nvSpPr>
          <p:cNvPr id="186" name="Shape 186"/>
          <p:cNvSpPr/>
          <p:nvPr/>
        </p:nvSpPr>
        <p:spPr>
          <a:xfrm>
            <a:off x="4598927" y="2030459"/>
            <a:ext cx="4572001" cy="976892"/>
          </a:xfrm>
          <a:prstGeom prst="rect">
            <a:avLst/>
          </a:prstGeom>
          <a:solidFill>
            <a:schemeClr val="accent2"/>
          </a:solidFill>
          <a:ln w="38100">
            <a:solidFill>
              <a:srgbClr val="FFFFFF"/>
            </a:solidFill>
          </a:ln>
          <a:effectLst>
            <a:outerShdw blurRad="38100" dist="20000" dir="5400000" rotWithShape="0">
              <a:srgbClr val="000000">
                <a:alpha val="38000"/>
              </a:srgbClr>
            </a:outerShdw>
          </a:effectLst>
          <a:extLst>
            <a:ext uri="{C572A759-6A51-4108-AA02-DFA0A04FC94B}">
              <ma14:wrappingTextBoxFlag xmlns:ma14="http://schemas.microsoft.com/office/mac/drawingml/2011/main" xmlns="" val="1"/>
            </a:ext>
          </a:extLst>
        </p:spPr>
        <p:txBody>
          <a:bodyPr lIns="34202" tIns="34202" rIns="34202" bIns="34202">
            <a:spAutoFit/>
          </a:bodyPr>
          <a:lstStyle/>
          <a:p>
            <a:pPr>
              <a:lnSpc>
                <a:spcPct val="115000"/>
              </a:lnSpc>
              <a:defRPr sz="1800">
                <a:solidFill>
                  <a:srgbClr val="FFFFFF"/>
                </a:solidFill>
                <a:latin typeface="Arial"/>
                <a:ea typeface="Arial"/>
                <a:cs typeface="Arial"/>
                <a:sym typeface="Arial"/>
              </a:defRPr>
            </a:pPr>
            <a:r>
              <a:t>2. Live webinars for 1</a:t>
            </a:r>
            <a:r>
              <a:rPr baseline="30000"/>
              <a:t>st</a:t>
            </a:r>
            <a:r>
              <a:t> &amp; 3</a:t>
            </a:r>
            <a:r>
              <a:rPr baseline="30000"/>
              <a:t>rd</a:t>
            </a:r>
            <a:r>
              <a:t> year students, participating at home, and ‘voting’ on questions during the webinar.</a:t>
            </a:r>
          </a:p>
        </p:txBody>
      </p:sp>
      <p:sp>
        <p:nvSpPr>
          <p:cNvPr id="187" name="Shape 187"/>
          <p:cNvSpPr/>
          <p:nvPr/>
        </p:nvSpPr>
        <p:spPr>
          <a:xfrm>
            <a:off x="4568042" y="3295613"/>
            <a:ext cx="4572001" cy="1224105"/>
          </a:xfrm>
          <a:prstGeom prst="rect">
            <a:avLst/>
          </a:prstGeom>
          <a:solidFill>
            <a:schemeClr val="accent2"/>
          </a:solidFill>
          <a:ln w="38100">
            <a:solidFill>
              <a:srgbClr val="FFFFFF"/>
            </a:solidFill>
          </a:ln>
          <a:effectLst>
            <a:outerShdw blurRad="38100" dist="20000" dir="5400000" rotWithShape="0">
              <a:srgbClr val="000000">
                <a:alpha val="38000"/>
              </a:srgbClr>
            </a:outerShdw>
          </a:effectLst>
          <a:extLst>
            <a:ext uri="{C572A759-6A51-4108-AA02-DFA0A04FC94B}">
              <ma14:wrappingTextBoxFlag xmlns:ma14="http://schemas.microsoft.com/office/mac/drawingml/2011/main" xmlns="" val="1"/>
            </a:ext>
          </a:extLst>
        </p:spPr>
        <p:txBody>
          <a:bodyPr lIns="34202" tIns="34202" rIns="34202" bIns="34202">
            <a:spAutoFit/>
          </a:bodyPr>
          <a:lstStyle>
            <a:lvl1pPr>
              <a:defRPr>
                <a:solidFill>
                  <a:srgbClr val="FFFFFF"/>
                </a:solidFill>
              </a:defRPr>
            </a:lvl1pPr>
          </a:lstStyle>
          <a:p>
            <a:r>
              <a:t>3. Students asked to follow @patientopinion on Twitter and to participate in a one-hour #punc14 Tweetchat  about Patient Opinion.</a:t>
            </a:r>
          </a:p>
        </p:txBody>
      </p:sp>
      <p:pic>
        <p:nvPicPr>
          <p:cNvPr id="188" name="image10.png"/>
          <p:cNvPicPr>
            <a:picLocks noChangeAspect="1"/>
          </p:cNvPicPr>
          <p:nvPr/>
        </p:nvPicPr>
        <p:blipFill>
          <a:blip r:embed="rId2">
            <a:extLst/>
          </a:blip>
          <a:stretch>
            <a:fillRect/>
          </a:stretch>
        </p:blipFill>
        <p:spPr>
          <a:xfrm>
            <a:off x="-38062" y="3301336"/>
            <a:ext cx="4606105" cy="2287905"/>
          </a:xfrm>
          <a:prstGeom prst="rect">
            <a:avLst/>
          </a:prstGeom>
          <a:ln w="12700">
            <a:miter lim="400000"/>
          </a:ln>
        </p:spPr>
      </p:pic>
      <p:sp>
        <p:nvSpPr>
          <p:cNvPr id="189" name="Shape 189"/>
          <p:cNvSpPr/>
          <p:nvPr/>
        </p:nvSpPr>
        <p:spPr>
          <a:xfrm>
            <a:off x="4568042" y="4413682"/>
            <a:ext cx="4572001" cy="665305"/>
          </a:xfrm>
          <a:prstGeom prst="rect">
            <a:avLst/>
          </a:prstGeom>
          <a:solidFill>
            <a:schemeClr val="accent2"/>
          </a:solidFill>
          <a:ln w="38100">
            <a:solidFill>
              <a:srgbClr val="FFFFFF"/>
            </a:solidFill>
          </a:ln>
          <a:effectLst>
            <a:outerShdw blurRad="38100" dist="20000" dir="5400000" rotWithShape="0">
              <a:srgbClr val="000000">
                <a:alpha val="38000"/>
              </a:srgbClr>
            </a:outerShdw>
          </a:effectLst>
          <a:extLst>
            <a:ext uri="{C572A759-6A51-4108-AA02-DFA0A04FC94B}">
              <ma14:wrappingTextBoxFlag xmlns:ma14="http://schemas.microsoft.com/office/mac/drawingml/2011/main" xmlns="" val="1"/>
            </a:ext>
          </a:extLst>
        </p:spPr>
        <p:txBody>
          <a:bodyPr lIns="34202" tIns="34202" rIns="34202" bIns="34202">
            <a:spAutoFit/>
          </a:bodyPr>
          <a:lstStyle>
            <a:lvl1pPr>
              <a:defRPr>
                <a:solidFill>
                  <a:srgbClr val="FFFFFF"/>
                </a:solidFill>
              </a:defRPr>
            </a:lvl1pPr>
          </a:lstStyle>
          <a:p>
            <a:r>
              <a:t>4. All students had full access to search comments on Patient Opinion.</a:t>
            </a:r>
          </a:p>
        </p:txBody>
      </p:sp>
      <p:sp>
        <p:nvSpPr>
          <p:cNvPr id="190" name="Shape 190"/>
          <p:cNvSpPr/>
          <p:nvPr/>
        </p:nvSpPr>
        <p:spPr>
          <a:xfrm>
            <a:off x="4575059" y="5361987"/>
            <a:ext cx="4619736" cy="1503505"/>
          </a:xfrm>
          <a:prstGeom prst="rect">
            <a:avLst/>
          </a:prstGeom>
          <a:solidFill>
            <a:schemeClr val="accent2"/>
          </a:solidFill>
          <a:ln w="38100">
            <a:solidFill>
              <a:srgbClr val="FFFFFF"/>
            </a:solidFill>
          </a:ln>
          <a:effectLst>
            <a:outerShdw blurRad="38100" dist="20000" dir="5400000" rotWithShape="0">
              <a:srgbClr val="000000">
                <a:alpha val="38000"/>
              </a:srgbClr>
            </a:outerShdw>
          </a:effectLst>
          <a:extLst>
            <a:ext uri="{C572A759-6A51-4108-AA02-DFA0A04FC94B}">
              <ma14:wrappingTextBoxFlag xmlns:ma14="http://schemas.microsoft.com/office/mac/drawingml/2011/main" xmlns="" val="1"/>
            </a:ext>
          </a:extLst>
        </p:spPr>
        <p:txBody>
          <a:bodyPr lIns="34202" tIns="34202" rIns="34202" bIns="34202">
            <a:spAutoFit/>
          </a:bodyPr>
          <a:lstStyle>
            <a:lvl1pPr>
              <a:defRPr>
                <a:solidFill>
                  <a:srgbClr val="FFFFFF"/>
                </a:solidFill>
              </a:defRPr>
            </a:lvl1pPr>
          </a:lstStyle>
          <a:p>
            <a:r>
              <a:t>5. Two students (HM, SB) reviewed comments for two local hospitals (Derriford and Treliske). A summary was sent to the Directors of Nursing  to gauge the utility of the exercise.</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2" name="Table 192"/>
          <p:cNvGraphicFramePr/>
          <p:nvPr/>
        </p:nvGraphicFramePr>
        <p:xfrm>
          <a:off x="4" y="458670"/>
          <a:ext cx="8892480" cy="4009601"/>
        </p:xfrm>
        <a:graphic>
          <a:graphicData uri="http://schemas.openxmlformats.org/drawingml/2006/table">
            <a:tbl>
              <a:tblPr firstRow="1" firstCol="1">
                <a:tableStyleId>{4C3C2611-4C71-4FC5-86AE-919BDF0F9419}</a:tableStyleId>
              </a:tblPr>
              <a:tblGrid>
                <a:gridCol w="3856839">
                  <a:extLst>
                    <a:ext uri="{9D8B030D-6E8A-4147-A177-3AD203B41FA5}">
                      <a16:colId xmlns:a16="http://schemas.microsoft.com/office/drawing/2014/main" val="20000"/>
                    </a:ext>
                  </a:extLst>
                </a:gridCol>
                <a:gridCol w="3055289">
                  <a:extLst>
                    <a:ext uri="{9D8B030D-6E8A-4147-A177-3AD203B41FA5}">
                      <a16:colId xmlns:a16="http://schemas.microsoft.com/office/drawing/2014/main" val="20001"/>
                    </a:ext>
                  </a:extLst>
                </a:gridCol>
                <a:gridCol w="1980352">
                  <a:extLst>
                    <a:ext uri="{9D8B030D-6E8A-4147-A177-3AD203B41FA5}">
                      <a16:colId xmlns:a16="http://schemas.microsoft.com/office/drawing/2014/main" val="20002"/>
                    </a:ext>
                  </a:extLst>
                </a:gridCol>
              </a:tblGrid>
              <a:tr h="375557">
                <a:tc>
                  <a:txBody>
                    <a:bodyPr/>
                    <a:lstStyle/>
                    <a:p>
                      <a:pPr algn="l">
                        <a:lnSpc>
                          <a:spcPct val="115000"/>
                        </a:lnSpc>
                        <a:defRPr sz="1800" b="0">
                          <a:solidFill>
                            <a:srgbClr val="000000"/>
                          </a:solidFill>
                        </a:defRPr>
                      </a:pPr>
                      <a:r>
                        <a:rPr sz="1100">
                          <a:latin typeface="Arial"/>
                          <a:ea typeface="Arial"/>
                          <a:cs typeface="Arial"/>
                          <a:sym typeface="Arial"/>
                        </a:rPr>
                        <a:t>Question</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DDD9C3"/>
                    </a:solidFill>
                  </a:tcPr>
                </a:tc>
                <a:tc>
                  <a:txBody>
                    <a:bodyPr/>
                    <a:lstStyle/>
                    <a:p>
                      <a:pPr algn="l">
                        <a:lnSpc>
                          <a:spcPct val="115000"/>
                        </a:lnSpc>
                        <a:defRPr sz="1800" b="0">
                          <a:solidFill>
                            <a:srgbClr val="000000"/>
                          </a:solidFill>
                        </a:defRPr>
                      </a:pPr>
                      <a:r>
                        <a:rPr sz="1100">
                          <a:latin typeface="Arial"/>
                          <a:ea typeface="Arial"/>
                          <a:cs typeface="Arial"/>
                          <a:sym typeface="Arial"/>
                        </a:rPr>
                        <a:t>Possible answers</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DDD9C3"/>
                    </a:solidFill>
                  </a:tcPr>
                </a:tc>
                <a:tc>
                  <a:txBody>
                    <a:bodyPr/>
                    <a:lstStyle/>
                    <a:p>
                      <a:pPr algn="l">
                        <a:lnSpc>
                          <a:spcPct val="115000"/>
                        </a:lnSpc>
                        <a:defRPr sz="1800" b="0">
                          <a:solidFill>
                            <a:srgbClr val="000000"/>
                          </a:solidFill>
                        </a:defRPr>
                      </a:pPr>
                      <a:r>
                        <a:rPr sz="1100">
                          <a:latin typeface="Arial"/>
                          <a:ea typeface="Arial"/>
                          <a:cs typeface="Arial"/>
                          <a:sym typeface="Arial"/>
                        </a:rPr>
                        <a:t>October 2015
(n=407, 82%)</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DDD9C3"/>
                    </a:solidFill>
                  </a:tcPr>
                </a:tc>
                <a:extLst>
                  <a:ext uri="{0D108BD9-81ED-4DB2-BD59-A6C34878D82A}">
                    <a16:rowId xmlns:a16="http://schemas.microsoft.com/office/drawing/2014/main" val="10000"/>
                  </a:ext>
                </a:extLst>
              </a:tr>
              <a:tr h="187779">
                <a:tc rowSpan="4">
                  <a:txBody>
                    <a:bodyPr/>
                    <a:lstStyle/>
                    <a:p>
                      <a:pPr algn="l">
                        <a:lnSpc>
                          <a:spcPct val="115000"/>
                        </a:lnSpc>
                        <a:defRPr sz="1800" b="0">
                          <a:solidFill>
                            <a:srgbClr val="000000"/>
                          </a:solidFill>
                        </a:defRPr>
                      </a:pPr>
                      <a:r>
                        <a:rPr sz="1100">
                          <a:latin typeface="Arial"/>
                          <a:ea typeface="Arial"/>
                          <a:cs typeface="Arial"/>
                          <a:sym typeface="Arial"/>
                        </a:rPr>
                        <a:t>As a health professional, would you want to see feedback about your service (not you personally) online?</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lnSpc>
                          <a:spcPct val="115000"/>
                        </a:lnSpc>
                        <a:defRPr sz="1800"/>
                      </a:pPr>
                      <a:r>
                        <a:rPr sz="1100">
                          <a:latin typeface="Arial"/>
                          <a:ea typeface="Arial"/>
                          <a:cs typeface="Arial"/>
                          <a:sym typeface="Arial"/>
                        </a:rPr>
                        <a:t>No probably not</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lnSpc>
                          <a:spcPct val="115000"/>
                        </a:lnSpc>
                        <a:defRPr sz="1800"/>
                      </a:pPr>
                      <a:r>
                        <a:rPr sz="1100">
                          <a:latin typeface="Arial"/>
                          <a:ea typeface="Arial"/>
                          <a:cs typeface="Arial"/>
                          <a:sym typeface="Arial"/>
                        </a:rPr>
                        <a:t>2 (0.5%)</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1"/>
                  </a:ext>
                </a:extLst>
              </a:tr>
              <a:tr h="187779">
                <a:tc vMerge="1">
                  <a:txBody>
                    <a:bodyPr/>
                    <a:lstStyle/>
                    <a:p>
                      <a:endParaRPr lang="en-US"/>
                    </a:p>
                  </a:txBody>
                  <a:tcPr/>
                </a:tc>
                <a:tc>
                  <a:txBody>
                    <a:bodyPr/>
                    <a:lstStyle/>
                    <a:p>
                      <a:pPr algn="l">
                        <a:lnSpc>
                          <a:spcPct val="115000"/>
                        </a:lnSpc>
                        <a:defRPr sz="1800"/>
                      </a:pPr>
                      <a:r>
                        <a:rPr sz="1100">
                          <a:latin typeface="Arial"/>
                          <a:ea typeface="Arial"/>
                          <a:cs typeface="Arial"/>
                          <a:sym typeface="Arial"/>
                        </a:rPr>
                        <a:t>Not sure, no answer</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lnSpc>
                          <a:spcPct val="115000"/>
                        </a:lnSpc>
                        <a:defRPr sz="1800"/>
                      </a:pPr>
                      <a:r>
                        <a:rPr sz="1100">
                          <a:latin typeface="Arial"/>
                          <a:ea typeface="Arial"/>
                          <a:cs typeface="Arial"/>
                          <a:sym typeface="Arial"/>
                        </a:rPr>
                        <a:t>53 (13.0%)</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2"/>
                  </a:ext>
                </a:extLst>
              </a:tr>
              <a:tr h="187779">
                <a:tc vMerge="1">
                  <a:txBody>
                    <a:bodyPr/>
                    <a:lstStyle/>
                    <a:p>
                      <a:endParaRPr lang="en-US"/>
                    </a:p>
                  </a:txBody>
                  <a:tcPr/>
                </a:tc>
                <a:tc>
                  <a:txBody>
                    <a:bodyPr/>
                    <a:lstStyle/>
                    <a:p>
                      <a:pPr algn="l">
                        <a:lnSpc>
                          <a:spcPct val="115000"/>
                        </a:lnSpc>
                        <a:defRPr sz="1800"/>
                      </a:pPr>
                      <a:r>
                        <a:rPr sz="1100">
                          <a:latin typeface="Arial"/>
                          <a:ea typeface="Arial"/>
                          <a:cs typeface="Arial"/>
                          <a:sym typeface="Arial"/>
                        </a:rPr>
                        <a:t>Probably would</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lnSpc>
                          <a:spcPct val="115000"/>
                        </a:lnSpc>
                        <a:defRPr sz="1800"/>
                      </a:pPr>
                      <a:r>
                        <a:rPr sz="1100">
                          <a:latin typeface="Arial"/>
                          <a:ea typeface="Arial"/>
                          <a:cs typeface="Arial"/>
                          <a:sym typeface="Arial"/>
                        </a:rPr>
                        <a:t>85 (20.9%)</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3"/>
                  </a:ext>
                </a:extLst>
              </a:tr>
              <a:tr h="187779">
                <a:tc vMerge="1">
                  <a:txBody>
                    <a:bodyPr/>
                    <a:lstStyle/>
                    <a:p>
                      <a:endParaRPr lang="en-US"/>
                    </a:p>
                  </a:txBody>
                  <a:tcPr/>
                </a:tc>
                <a:tc>
                  <a:txBody>
                    <a:bodyPr/>
                    <a:lstStyle/>
                    <a:p>
                      <a:pPr algn="l">
                        <a:lnSpc>
                          <a:spcPct val="115000"/>
                        </a:lnSpc>
                        <a:defRPr sz="1800"/>
                      </a:pPr>
                      <a:r>
                        <a:rPr sz="1100">
                          <a:latin typeface="Arial"/>
                          <a:ea typeface="Arial"/>
                          <a:cs typeface="Arial"/>
                          <a:sym typeface="Arial"/>
                        </a:rPr>
                        <a:t>Definitely would</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lnSpc>
                          <a:spcPct val="115000"/>
                        </a:lnSpc>
                        <a:defRPr sz="1800"/>
                      </a:pPr>
                      <a:r>
                        <a:rPr sz="1100">
                          <a:latin typeface="Arial"/>
                          <a:ea typeface="Arial"/>
                          <a:cs typeface="Arial"/>
                          <a:sym typeface="Arial"/>
                        </a:rPr>
                        <a:t>267 (65.6%)</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4"/>
                  </a:ext>
                </a:extLst>
              </a:tr>
              <a:tr h="187779">
                <a:tc rowSpan="3">
                  <a:txBody>
                    <a:bodyPr/>
                    <a:lstStyle/>
                    <a:p>
                      <a:pPr algn="l">
                        <a:lnSpc>
                          <a:spcPct val="115000"/>
                        </a:lnSpc>
                        <a:defRPr sz="1800" b="0">
                          <a:solidFill>
                            <a:srgbClr val="000000"/>
                          </a:solidFill>
                        </a:defRPr>
                      </a:pPr>
                      <a:r>
                        <a:rPr sz="1100">
                          <a:latin typeface="Arial"/>
                          <a:ea typeface="Arial"/>
                          <a:cs typeface="Arial"/>
                          <a:sym typeface="Arial"/>
                        </a:rPr>
                        <a:t>Do you feel that reading stories from patients and carers will help you become a better nurse?</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DDD9C3"/>
                    </a:solidFill>
                  </a:tcPr>
                </a:tc>
                <a:tc>
                  <a:txBody>
                    <a:bodyPr/>
                    <a:lstStyle/>
                    <a:p>
                      <a:pPr algn="l">
                        <a:lnSpc>
                          <a:spcPct val="115000"/>
                        </a:lnSpc>
                        <a:defRPr sz="1800"/>
                      </a:pPr>
                      <a:r>
                        <a:rPr sz="1100">
                          <a:latin typeface="Arial"/>
                          <a:ea typeface="Arial"/>
                          <a:cs typeface="Arial"/>
                          <a:sym typeface="Arial"/>
                        </a:rPr>
                        <a:t>Not sure or no answer</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DDD9C3"/>
                    </a:solidFill>
                  </a:tcPr>
                </a:tc>
                <a:tc>
                  <a:txBody>
                    <a:bodyPr/>
                    <a:lstStyle/>
                    <a:p>
                      <a:pPr algn="l">
                        <a:lnSpc>
                          <a:spcPct val="115000"/>
                        </a:lnSpc>
                        <a:defRPr sz="1800"/>
                      </a:pPr>
                      <a:r>
                        <a:rPr sz="1100">
                          <a:latin typeface="Arial"/>
                          <a:ea typeface="Arial"/>
                          <a:cs typeface="Arial"/>
                          <a:sym typeface="Arial"/>
                        </a:rPr>
                        <a:t>51 (12.5%)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DDD9C3"/>
                    </a:solidFill>
                  </a:tcPr>
                </a:tc>
                <a:extLst>
                  <a:ext uri="{0D108BD9-81ED-4DB2-BD59-A6C34878D82A}">
                    <a16:rowId xmlns:a16="http://schemas.microsoft.com/office/drawing/2014/main" val="10005"/>
                  </a:ext>
                </a:extLst>
              </a:tr>
              <a:tr h="187779">
                <a:tc vMerge="1">
                  <a:txBody>
                    <a:bodyPr/>
                    <a:lstStyle/>
                    <a:p>
                      <a:endParaRPr lang="en-US"/>
                    </a:p>
                  </a:txBody>
                  <a:tcPr/>
                </a:tc>
                <a:tc>
                  <a:txBody>
                    <a:bodyPr/>
                    <a:lstStyle/>
                    <a:p>
                      <a:pPr algn="l">
                        <a:lnSpc>
                          <a:spcPct val="115000"/>
                        </a:lnSpc>
                        <a:defRPr sz="1800"/>
                      </a:pPr>
                      <a:r>
                        <a:rPr sz="1100">
                          <a:latin typeface="Arial"/>
                          <a:ea typeface="Arial"/>
                          <a:cs typeface="Arial"/>
                          <a:sym typeface="Arial"/>
                        </a:rPr>
                        <a:t>Probably yes</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DDD9C3"/>
                    </a:solidFill>
                  </a:tcPr>
                </a:tc>
                <a:tc>
                  <a:txBody>
                    <a:bodyPr/>
                    <a:lstStyle/>
                    <a:p>
                      <a:pPr algn="l">
                        <a:lnSpc>
                          <a:spcPct val="115000"/>
                        </a:lnSpc>
                        <a:defRPr sz="1800"/>
                      </a:pPr>
                      <a:r>
                        <a:rPr sz="1100">
                          <a:latin typeface="Arial"/>
                          <a:ea typeface="Arial"/>
                          <a:cs typeface="Arial"/>
                          <a:sym typeface="Arial"/>
                        </a:rPr>
                        <a:t>79 (19.4%)</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DDD9C3"/>
                    </a:solidFill>
                  </a:tcPr>
                </a:tc>
                <a:extLst>
                  <a:ext uri="{0D108BD9-81ED-4DB2-BD59-A6C34878D82A}">
                    <a16:rowId xmlns:a16="http://schemas.microsoft.com/office/drawing/2014/main" val="10006"/>
                  </a:ext>
                </a:extLst>
              </a:tr>
              <a:tr h="187779">
                <a:tc vMerge="1">
                  <a:txBody>
                    <a:bodyPr/>
                    <a:lstStyle/>
                    <a:p>
                      <a:endParaRPr lang="en-US"/>
                    </a:p>
                  </a:txBody>
                  <a:tcPr/>
                </a:tc>
                <a:tc>
                  <a:txBody>
                    <a:bodyPr/>
                    <a:lstStyle/>
                    <a:p>
                      <a:pPr algn="l">
                        <a:lnSpc>
                          <a:spcPct val="115000"/>
                        </a:lnSpc>
                        <a:defRPr sz="1800"/>
                      </a:pPr>
                      <a:r>
                        <a:rPr sz="1100">
                          <a:latin typeface="Arial"/>
                          <a:ea typeface="Arial"/>
                          <a:cs typeface="Arial"/>
                          <a:sym typeface="Arial"/>
                        </a:rPr>
                        <a:t>Definitely yes</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DDD9C3"/>
                    </a:solidFill>
                  </a:tcPr>
                </a:tc>
                <a:tc>
                  <a:txBody>
                    <a:bodyPr/>
                    <a:lstStyle/>
                    <a:p>
                      <a:pPr algn="l">
                        <a:lnSpc>
                          <a:spcPct val="115000"/>
                        </a:lnSpc>
                        <a:defRPr sz="1800"/>
                      </a:pPr>
                      <a:r>
                        <a:rPr sz="1100">
                          <a:latin typeface="Arial"/>
                          <a:ea typeface="Arial"/>
                          <a:cs typeface="Arial"/>
                          <a:sym typeface="Arial"/>
                        </a:rPr>
                        <a:t>277 (68.1%)</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DDD9C3"/>
                    </a:solidFill>
                  </a:tcPr>
                </a:tc>
                <a:extLst>
                  <a:ext uri="{0D108BD9-81ED-4DB2-BD59-A6C34878D82A}">
                    <a16:rowId xmlns:a16="http://schemas.microsoft.com/office/drawing/2014/main" val="10007"/>
                  </a:ext>
                </a:extLst>
              </a:tr>
              <a:tr h="187779">
                <a:tc rowSpan="3">
                  <a:txBody>
                    <a:bodyPr/>
                    <a:lstStyle/>
                    <a:p>
                      <a:pPr algn="l">
                        <a:lnSpc>
                          <a:spcPct val="115000"/>
                        </a:lnSpc>
                        <a:defRPr sz="1800" b="0">
                          <a:solidFill>
                            <a:srgbClr val="000000"/>
                          </a:solidFill>
                        </a:defRPr>
                      </a:pPr>
                      <a:r>
                        <a:rPr sz="1100">
                          <a:latin typeface="Arial"/>
                          <a:ea typeface="Arial"/>
                          <a:cs typeface="Arial"/>
                          <a:sym typeface="Arial"/>
                        </a:rPr>
                        <a:t>Have you ever posted feedback about anything online?</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lnSpc>
                          <a:spcPct val="115000"/>
                        </a:lnSpc>
                        <a:defRPr sz="1800"/>
                      </a:pPr>
                      <a:r>
                        <a:rPr sz="1100">
                          <a:latin typeface="Arial"/>
                          <a:ea typeface="Arial"/>
                          <a:cs typeface="Arial"/>
                          <a:sym typeface="Arial"/>
                        </a:rPr>
                        <a:t>Not sure or no answer</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lnSpc>
                          <a:spcPct val="115000"/>
                        </a:lnSpc>
                        <a:defRPr sz="1800"/>
                      </a:pPr>
                      <a:r>
                        <a:rPr sz="1100">
                          <a:latin typeface="Arial"/>
                          <a:ea typeface="Arial"/>
                          <a:cs typeface="Arial"/>
                          <a:sym typeface="Arial"/>
                        </a:rPr>
                        <a:t>34 (8.4%)</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8"/>
                  </a:ext>
                </a:extLst>
              </a:tr>
              <a:tr h="187779">
                <a:tc vMerge="1">
                  <a:txBody>
                    <a:bodyPr/>
                    <a:lstStyle/>
                    <a:p>
                      <a:endParaRPr lang="en-US"/>
                    </a:p>
                  </a:txBody>
                  <a:tcPr/>
                </a:tc>
                <a:tc>
                  <a:txBody>
                    <a:bodyPr/>
                    <a:lstStyle/>
                    <a:p>
                      <a:pPr algn="l">
                        <a:lnSpc>
                          <a:spcPct val="115000"/>
                        </a:lnSpc>
                        <a:defRPr sz="1800"/>
                      </a:pPr>
                      <a:r>
                        <a:rPr sz="1100">
                          <a:latin typeface="Arial"/>
                          <a:ea typeface="Arial"/>
                          <a:cs typeface="Arial"/>
                          <a:sym typeface="Arial"/>
                        </a:rPr>
                        <a:t>No</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lnSpc>
                          <a:spcPct val="115000"/>
                        </a:lnSpc>
                        <a:defRPr sz="1800"/>
                      </a:pPr>
                      <a:r>
                        <a:rPr sz="1100">
                          <a:latin typeface="Arial"/>
                          <a:ea typeface="Arial"/>
                          <a:cs typeface="Arial"/>
                          <a:sym typeface="Arial"/>
                        </a:rPr>
                        <a:t>68 (16.7%)</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9"/>
                  </a:ext>
                </a:extLst>
              </a:tr>
              <a:tr h="187779">
                <a:tc vMerge="1">
                  <a:txBody>
                    <a:bodyPr/>
                    <a:lstStyle/>
                    <a:p>
                      <a:endParaRPr lang="en-US"/>
                    </a:p>
                  </a:txBody>
                  <a:tcPr/>
                </a:tc>
                <a:tc>
                  <a:txBody>
                    <a:bodyPr/>
                    <a:lstStyle/>
                    <a:p>
                      <a:pPr algn="l">
                        <a:lnSpc>
                          <a:spcPct val="115000"/>
                        </a:lnSpc>
                        <a:defRPr sz="1800"/>
                      </a:pPr>
                      <a:r>
                        <a:rPr sz="1100">
                          <a:latin typeface="Arial"/>
                          <a:ea typeface="Arial"/>
                          <a:cs typeface="Arial"/>
                          <a:sym typeface="Arial"/>
                        </a:rPr>
                        <a:t>Yes</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lnSpc>
                          <a:spcPct val="115000"/>
                        </a:lnSpc>
                        <a:defRPr sz="1800"/>
                      </a:pPr>
                      <a:r>
                        <a:rPr sz="1100">
                          <a:latin typeface="Arial"/>
                          <a:ea typeface="Arial"/>
                          <a:cs typeface="Arial"/>
                          <a:sym typeface="Arial"/>
                        </a:rPr>
                        <a:t>305 (74.9%)</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10"/>
                  </a:ext>
                </a:extLst>
              </a:tr>
              <a:tr h="187779">
                <a:tc rowSpan="4">
                  <a:txBody>
                    <a:bodyPr/>
                    <a:lstStyle/>
                    <a:p>
                      <a:pPr algn="l">
                        <a:lnSpc>
                          <a:spcPct val="115000"/>
                        </a:lnSpc>
                        <a:defRPr sz="1800" b="0">
                          <a:solidFill>
                            <a:srgbClr val="000000"/>
                          </a:solidFill>
                        </a:defRPr>
                      </a:pPr>
                      <a:r>
                        <a:rPr sz="1100">
                          <a:latin typeface="Arial"/>
                          <a:ea typeface="Arial"/>
                          <a:cs typeface="Arial"/>
                          <a:sym typeface="Arial"/>
                        </a:rPr>
                        <a:t>If a family member was in hospital &amp; you were unhappy about their care would you feel able to say so in person</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DDD9C3"/>
                    </a:solidFill>
                  </a:tcPr>
                </a:tc>
                <a:tc>
                  <a:txBody>
                    <a:bodyPr/>
                    <a:lstStyle/>
                    <a:p>
                      <a:pPr algn="l">
                        <a:lnSpc>
                          <a:spcPct val="115000"/>
                        </a:lnSpc>
                        <a:defRPr sz="1800"/>
                      </a:pPr>
                      <a:r>
                        <a:rPr sz="1100">
                          <a:latin typeface="Arial"/>
                          <a:ea typeface="Arial"/>
                          <a:cs typeface="Arial"/>
                          <a:sym typeface="Arial"/>
                        </a:rPr>
                        <a:t>Not sure or no answer</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DDD9C3"/>
                    </a:solidFill>
                  </a:tcPr>
                </a:tc>
                <a:tc>
                  <a:txBody>
                    <a:bodyPr/>
                    <a:lstStyle/>
                    <a:p>
                      <a:pPr algn="l">
                        <a:lnSpc>
                          <a:spcPct val="115000"/>
                        </a:lnSpc>
                        <a:defRPr sz="1800"/>
                      </a:pPr>
                      <a:r>
                        <a:rPr sz="1100">
                          <a:latin typeface="Arial"/>
                          <a:ea typeface="Arial"/>
                          <a:cs typeface="Arial"/>
                          <a:sym typeface="Arial"/>
                        </a:rPr>
                        <a:t>53 (13.0%)</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DDD9C3"/>
                    </a:solidFill>
                  </a:tcPr>
                </a:tc>
                <a:extLst>
                  <a:ext uri="{0D108BD9-81ED-4DB2-BD59-A6C34878D82A}">
                    <a16:rowId xmlns:a16="http://schemas.microsoft.com/office/drawing/2014/main" val="10011"/>
                  </a:ext>
                </a:extLst>
              </a:tr>
              <a:tr h="187779">
                <a:tc vMerge="1">
                  <a:txBody>
                    <a:bodyPr/>
                    <a:lstStyle/>
                    <a:p>
                      <a:endParaRPr lang="en-US"/>
                    </a:p>
                  </a:txBody>
                  <a:tcPr/>
                </a:tc>
                <a:tc>
                  <a:txBody>
                    <a:bodyPr/>
                    <a:lstStyle/>
                    <a:p>
                      <a:pPr algn="l">
                        <a:lnSpc>
                          <a:spcPct val="115000"/>
                        </a:lnSpc>
                        <a:defRPr sz="1800"/>
                      </a:pPr>
                      <a:r>
                        <a:rPr sz="1100">
                          <a:latin typeface="Arial"/>
                          <a:ea typeface="Arial"/>
                          <a:cs typeface="Arial"/>
                          <a:sym typeface="Arial"/>
                        </a:rPr>
                        <a:t>Not able to say</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DDD9C3"/>
                    </a:solidFill>
                  </a:tcPr>
                </a:tc>
                <a:tc>
                  <a:txBody>
                    <a:bodyPr/>
                    <a:lstStyle/>
                    <a:p>
                      <a:pPr algn="l">
                        <a:lnSpc>
                          <a:spcPct val="115000"/>
                        </a:lnSpc>
                        <a:defRPr sz="1800"/>
                      </a:pPr>
                      <a:r>
                        <a:rPr sz="1100">
                          <a:latin typeface="Arial"/>
                          <a:ea typeface="Arial"/>
                          <a:cs typeface="Arial"/>
                          <a:sym typeface="Arial"/>
                        </a:rPr>
                        <a:t>36 (8.8%)</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DDD9C3"/>
                    </a:solidFill>
                  </a:tcPr>
                </a:tc>
                <a:extLst>
                  <a:ext uri="{0D108BD9-81ED-4DB2-BD59-A6C34878D82A}">
                    <a16:rowId xmlns:a16="http://schemas.microsoft.com/office/drawing/2014/main" val="10012"/>
                  </a:ext>
                </a:extLst>
              </a:tr>
              <a:tr h="187779">
                <a:tc vMerge="1">
                  <a:txBody>
                    <a:bodyPr/>
                    <a:lstStyle/>
                    <a:p>
                      <a:endParaRPr lang="en-US"/>
                    </a:p>
                  </a:txBody>
                  <a:tcPr/>
                </a:tc>
                <a:tc>
                  <a:txBody>
                    <a:bodyPr/>
                    <a:lstStyle/>
                    <a:p>
                      <a:pPr algn="l">
                        <a:lnSpc>
                          <a:spcPct val="115000"/>
                        </a:lnSpc>
                        <a:defRPr sz="1800"/>
                      </a:pPr>
                      <a:r>
                        <a:rPr sz="1100">
                          <a:latin typeface="Arial"/>
                          <a:ea typeface="Arial"/>
                          <a:cs typeface="Arial"/>
                          <a:sym typeface="Arial"/>
                        </a:rPr>
                        <a:t>Probably able to say</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DDD9C3"/>
                    </a:solidFill>
                  </a:tcPr>
                </a:tc>
                <a:tc>
                  <a:txBody>
                    <a:bodyPr/>
                    <a:lstStyle/>
                    <a:p>
                      <a:pPr algn="l">
                        <a:lnSpc>
                          <a:spcPct val="115000"/>
                        </a:lnSpc>
                        <a:defRPr sz="1800"/>
                      </a:pPr>
                      <a:r>
                        <a:rPr sz="1100">
                          <a:latin typeface="Arial"/>
                          <a:ea typeface="Arial"/>
                          <a:cs typeface="Arial"/>
                          <a:sym typeface="Arial"/>
                        </a:rPr>
                        <a:t>112 (27.5%)</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DDD9C3"/>
                    </a:solidFill>
                  </a:tcPr>
                </a:tc>
                <a:extLst>
                  <a:ext uri="{0D108BD9-81ED-4DB2-BD59-A6C34878D82A}">
                    <a16:rowId xmlns:a16="http://schemas.microsoft.com/office/drawing/2014/main" val="10013"/>
                  </a:ext>
                </a:extLst>
              </a:tr>
              <a:tr h="187779">
                <a:tc vMerge="1">
                  <a:txBody>
                    <a:bodyPr/>
                    <a:lstStyle/>
                    <a:p>
                      <a:endParaRPr lang="en-US"/>
                    </a:p>
                  </a:txBody>
                  <a:tcPr/>
                </a:tc>
                <a:tc>
                  <a:txBody>
                    <a:bodyPr/>
                    <a:lstStyle/>
                    <a:p>
                      <a:pPr algn="l">
                        <a:lnSpc>
                          <a:spcPct val="115000"/>
                        </a:lnSpc>
                        <a:defRPr sz="1800"/>
                      </a:pPr>
                      <a:r>
                        <a:rPr sz="1100">
                          <a:latin typeface="Arial"/>
                          <a:ea typeface="Arial"/>
                          <a:cs typeface="Arial"/>
                          <a:sym typeface="Arial"/>
                        </a:rPr>
                        <a:t>Definitely able to say</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DDD9C3"/>
                    </a:solidFill>
                  </a:tcPr>
                </a:tc>
                <a:tc>
                  <a:txBody>
                    <a:bodyPr/>
                    <a:lstStyle/>
                    <a:p>
                      <a:pPr algn="l">
                        <a:lnSpc>
                          <a:spcPct val="115000"/>
                        </a:lnSpc>
                        <a:defRPr sz="1800"/>
                      </a:pPr>
                      <a:r>
                        <a:rPr sz="1100">
                          <a:latin typeface="Arial"/>
                          <a:ea typeface="Arial"/>
                          <a:cs typeface="Arial"/>
                          <a:sym typeface="Arial"/>
                        </a:rPr>
                        <a:t>206 (50.6%)</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DDD9C3"/>
                    </a:solidFill>
                  </a:tcPr>
                </a:tc>
                <a:extLst>
                  <a:ext uri="{0D108BD9-81ED-4DB2-BD59-A6C34878D82A}">
                    <a16:rowId xmlns:a16="http://schemas.microsoft.com/office/drawing/2014/main" val="10014"/>
                  </a:ext>
                </a:extLst>
              </a:tr>
              <a:tr h="187779">
                <a:tc rowSpan="4">
                  <a:txBody>
                    <a:bodyPr/>
                    <a:lstStyle/>
                    <a:p>
                      <a:pPr algn="l">
                        <a:lnSpc>
                          <a:spcPct val="115000"/>
                        </a:lnSpc>
                        <a:defRPr sz="1800" b="0">
                          <a:solidFill>
                            <a:srgbClr val="000000"/>
                          </a:solidFill>
                        </a:defRPr>
                      </a:pPr>
                      <a:r>
                        <a:rPr sz="1100">
                          <a:latin typeface="Arial"/>
                          <a:ea typeface="Arial"/>
                          <a:cs typeface="Arial"/>
                          <a:sym typeface="Arial"/>
                        </a:rPr>
                        <a:t>If a family member was in hospital &amp; you were unhappy about their care, would you consider posting feedback on Patient Opinion</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lnSpc>
                          <a:spcPct val="115000"/>
                        </a:lnSpc>
                        <a:defRPr sz="1800"/>
                      </a:pPr>
                      <a:r>
                        <a:rPr sz="1100">
                          <a:latin typeface="Arial"/>
                          <a:ea typeface="Arial"/>
                          <a:cs typeface="Arial"/>
                          <a:sym typeface="Arial"/>
                        </a:rPr>
                        <a:t>Not sure or no answer</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lnSpc>
                          <a:spcPct val="115000"/>
                        </a:lnSpc>
                        <a:defRPr sz="1800"/>
                      </a:pPr>
                      <a:r>
                        <a:rPr sz="1100">
                          <a:latin typeface="Arial"/>
                          <a:ea typeface="Arial"/>
                          <a:cs typeface="Arial"/>
                          <a:sym typeface="Arial"/>
                        </a:rPr>
                        <a:t>45 (11.0%)</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15"/>
                  </a:ext>
                </a:extLst>
              </a:tr>
              <a:tr h="187779">
                <a:tc vMerge="1">
                  <a:txBody>
                    <a:bodyPr/>
                    <a:lstStyle/>
                    <a:p>
                      <a:endParaRPr lang="en-US"/>
                    </a:p>
                  </a:txBody>
                  <a:tcPr/>
                </a:tc>
                <a:tc>
                  <a:txBody>
                    <a:bodyPr/>
                    <a:lstStyle/>
                    <a:p>
                      <a:pPr algn="l">
                        <a:lnSpc>
                          <a:spcPct val="115000"/>
                        </a:lnSpc>
                        <a:defRPr sz="1800"/>
                      </a:pPr>
                      <a:r>
                        <a:rPr sz="1100">
                          <a:latin typeface="Arial"/>
                          <a:ea typeface="Arial"/>
                          <a:cs typeface="Arial"/>
                          <a:sym typeface="Arial"/>
                        </a:rPr>
                        <a:t>Would not</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lnSpc>
                          <a:spcPct val="115000"/>
                        </a:lnSpc>
                        <a:defRPr sz="1800"/>
                      </a:pPr>
                      <a:r>
                        <a:rPr sz="1100">
                          <a:latin typeface="Arial"/>
                          <a:ea typeface="Arial"/>
                          <a:cs typeface="Arial"/>
                          <a:sym typeface="Arial"/>
                        </a:rPr>
                        <a:t>8 (2.0%)</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16"/>
                  </a:ext>
                </a:extLst>
              </a:tr>
              <a:tr h="187779">
                <a:tc vMerge="1">
                  <a:txBody>
                    <a:bodyPr/>
                    <a:lstStyle/>
                    <a:p>
                      <a:endParaRPr lang="en-US"/>
                    </a:p>
                  </a:txBody>
                  <a:tcPr/>
                </a:tc>
                <a:tc>
                  <a:txBody>
                    <a:bodyPr/>
                    <a:lstStyle/>
                    <a:p>
                      <a:pPr algn="l">
                        <a:lnSpc>
                          <a:spcPct val="115000"/>
                        </a:lnSpc>
                        <a:defRPr sz="1800"/>
                      </a:pPr>
                      <a:r>
                        <a:rPr sz="1100">
                          <a:latin typeface="Arial"/>
                          <a:ea typeface="Arial"/>
                          <a:cs typeface="Arial"/>
                          <a:sym typeface="Arial"/>
                        </a:rPr>
                        <a:t>Probably</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lnSpc>
                          <a:spcPct val="115000"/>
                        </a:lnSpc>
                        <a:defRPr sz="1800"/>
                      </a:pPr>
                      <a:r>
                        <a:rPr sz="1100">
                          <a:latin typeface="Arial"/>
                          <a:ea typeface="Arial"/>
                          <a:cs typeface="Arial"/>
                          <a:sym typeface="Arial"/>
                        </a:rPr>
                        <a:t>91 (22.2%)</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17"/>
                  </a:ext>
                </a:extLst>
              </a:tr>
              <a:tr h="346667">
                <a:tc vMerge="1">
                  <a:txBody>
                    <a:bodyPr/>
                    <a:lstStyle/>
                    <a:p>
                      <a:endParaRPr lang="en-US"/>
                    </a:p>
                  </a:txBody>
                  <a:tcPr/>
                </a:tc>
                <a:tc>
                  <a:txBody>
                    <a:bodyPr/>
                    <a:lstStyle/>
                    <a:p>
                      <a:pPr algn="l">
                        <a:lnSpc>
                          <a:spcPct val="115000"/>
                        </a:lnSpc>
                        <a:defRPr sz="1800"/>
                      </a:pPr>
                      <a:r>
                        <a:rPr sz="1100">
                          <a:latin typeface="Arial"/>
                          <a:ea typeface="Arial"/>
                          <a:cs typeface="Arial"/>
                          <a:sym typeface="Arial"/>
                        </a:rPr>
                        <a:t>Definitely</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lnSpc>
                          <a:spcPct val="115000"/>
                        </a:lnSpc>
                        <a:defRPr sz="1800"/>
                      </a:pPr>
                      <a:r>
                        <a:rPr sz="1100">
                          <a:latin typeface="Arial"/>
                          <a:ea typeface="Arial"/>
                          <a:cs typeface="Arial"/>
                          <a:sym typeface="Arial"/>
                        </a:rPr>
                        <a:t>266 (64.9%)</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18"/>
                  </a:ext>
                </a:extLst>
              </a:tr>
            </a:tbl>
          </a:graphicData>
        </a:graphic>
      </p:graphicFrame>
      <p:sp>
        <p:nvSpPr>
          <p:cNvPr id="193" name="Shape 193"/>
          <p:cNvSpPr/>
          <p:nvPr/>
        </p:nvSpPr>
        <p:spPr>
          <a:xfrm>
            <a:off x="12187" y="0"/>
            <a:ext cx="3588339" cy="449405"/>
          </a:xfrm>
          <a:prstGeom prst="rect">
            <a:avLst/>
          </a:prstGeom>
          <a:solidFill>
            <a:schemeClr val="accent1"/>
          </a:solidFill>
          <a:ln w="25400">
            <a:solidFill>
              <a:srgbClr val="3A5E8A"/>
            </a:solidFill>
          </a:ln>
          <a:extLst>
            <a:ext uri="{C572A759-6A51-4108-AA02-DFA0A04FC94B}">
              <ma14:wrappingTextBoxFlag xmlns:ma14="http://schemas.microsoft.com/office/mac/drawingml/2011/main" xmlns="" val="1"/>
            </a:ext>
          </a:extLst>
        </p:spPr>
        <p:txBody>
          <a:bodyPr wrap="none" lIns="34202" tIns="34202" rIns="34202" bIns="34202">
            <a:spAutoFit/>
          </a:bodyPr>
          <a:lstStyle>
            <a:lvl1pPr>
              <a:defRPr sz="2400">
                <a:solidFill>
                  <a:srgbClr val="FFFFFF"/>
                </a:solidFill>
              </a:defRPr>
            </a:lvl1pPr>
          </a:lstStyle>
          <a:p>
            <a:r>
              <a:t>Some data from webinars</a:t>
            </a:r>
          </a:p>
        </p:txBody>
      </p:sp>
      <p:sp>
        <p:nvSpPr>
          <p:cNvPr id="194" name="Shape 194"/>
          <p:cNvSpPr/>
          <p:nvPr/>
        </p:nvSpPr>
        <p:spPr>
          <a:xfrm>
            <a:off x="5" y="4470546"/>
            <a:ext cx="9116162" cy="373205"/>
          </a:xfrm>
          <a:prstGeom prst="rect">
            <a:avLst/>
          </a:prstGeom>
          <a:solidFill>
            <a:schemeClr val="accent1"/>
          </a:solidFill>
          <a:ln w="25400">
            <a:solidFill>
              <a:srgbClr val="3A5E8A"/>
            </a:solidFill>
          </a:ln>
          <a:extLst>
            <a:ext uri="{C572A759-6A51-4108-AA02-DFA0A04FC94B}">
              <ma14:wrappingTextBoxFlag xmlns:ma14="http://schemas.microsoft.com/office/mac/drawingml/2011/main" xmlns="" val="1"/>
            </a:ext>
          </a:extLst>
        </p:spPr>
        <p:txBody>
          <a:bodyPr lIns="34202" tIns="34202" rIns="34202" bIns="34202">
            <a:spAutoFit/>
          </a:bodyPr>
          <a:lstStyle>
            <a:lvl1pPr>
              <a:defRPr>
                <a:solidFill>
                  <a:srgbClr val="FFFFFF"/>
                </a:solidFill>
              </a:defRPr>
            </a:lvl1pPr>
          </a:lstStyle>
          <a:p>
            <a:r>
              <a:t>Different responses to Patient Opinion by Derriford &amp; Treliske Hospitals</a:t>
            </a:r>
          </a:p>
        </p:txBody>
      </p:sp>
      <p:sp>
        <p:nvSpPr>
          <p:cNvPr id="195" name="Shape 195"/>
          <p:cNvSpPr/>
          <p:nvPr/>
        </p:nvSpPr>
        <p:spPr>
          <a:xfrm>
            <a:off x="-10816" y="5373215"/>
            <a:ext cx="9096025" cy="916130"/>
          </a:xfrm>
          <a:prstGeom prst="rect">
            <a:avLst/>
          </a:prstGeom>
          <a:gradFill>
            <a:gsLst>
              <a:gs pos="0">
                <a:schemeClr val="accent2">
                  <a:hueOff val="-39879"/>
                  <a:satOff val="52282"/>
                  <a:lumOff val="29251"/>
                </a:schemeClr>
              </a:gs>
              <a:gs pos="35000">
                <a:srgbClr val="FFBFBE"/>
              </a:gs>
              <a:gs pos="100000">
                <a:schemeClr val="accent2">
                  <a:hueOff val="-44018"/>
                  <a:satOff val="52282"/>
                  <a:lumOff val="42346"/>
                </a:schemeClr>
              </a:gs>
            </a:gsLst>
            <a:lin ang="16200000"/>
          </a:gradFill>
          <a:ln>
            <a:solidFill>
              <a:srgbClr val="BE4B48"/>
            </a:solidFill>
          </a:ln>
          <a:effectLst>
            <a:outerShdw blurRad="38100" dist="20000" dir="5400000" rotWithShape="0">
              <a:srgbClr val="000000">
                <a:alpha val="38000"/>
              </a:srgbClr>
            </a:outerShdw>
          </a:effectLst>
          <a:extLst>
            <a:ext uri="{C572A759-6A51-4108-AA02-DFA0A04FC94B}">
              <ma14:wrappingTextBoxFlag xmlns:ma14="http://schemas.microsoft.com/office/mac/drawingml/2011/main" xmlns="" val="1"/>
            </a:ext>
          </a:extLst>
        </p:spPr>
        <p:txBody>
          <a:bodyPr lIns="34202" tIns="34202" rIns="34202" bIns="34202">
            <a:spAutoFit/>
          </a:bodyPr>
          <a:lstStyle/>
          <a:p>
            <a:r>
              <a:t>Derriford responded to fewer comments than Treliske (30% Vs 48%)</a:t>
            </a:r>
          </a:p>
          <a:p>
            <a:r>
              <a:t>but responses were from different named and relevant people. Treliske responses  were all (but one) from the ‘hospital’.</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p:nvPr/>
        </p:nvSpPr>
        <p:spPr>
          <a:xfrm>
            <a:off x="-35869" y="31559"/>
            <a:ext cx="4967910" cy="1770850"/>
          </a:xfrm>
          <a:prstGeom prst="rect">
            <a:avLst/>
          </a:prstGeom>
          <a:gradFill>
            <a:gsLst>
              <a:gs pos="0">
                <a:schemeClr val="accent2">
                  <a:hueOff val="-39879"/>
                  <a:satOff val="52282"/>
                  <a:lumOff val="29251"/>
                </a:schemeClr>
              </a:gs>
              <a:gs pos="35000">
                <a:srgbClr val="FFBFBE"/>
              </a:gs>
              <a:gs pos="100000">
                <a:schemeClr val="accent2">
                  <a:hueOff val="-44018"/>
                  <a:satOff val="52282"/>
                  <a:lumOff val="42346"/>
                </a:schemeClr>
              </a:gs>
            </a:gsLst>
            <a:lin ang="16200000"/>
          </a:gradFill>
          <a:ln>
            <a:solidFill>
              <a:srgbClr val="BE4B48"/>
            </a:solidFill>
          </a:ln>
          <a:effectLst>
            <a:outerShdw blurRad="38100" dist="20000" dir="5400000" rotWithShape="0">
              <a:srgbClr val="000000">
                <a:alpha val="38000"/>
              </a:srgbClr>
            </a:outerShdw>
          </a:effectLst>
          <a:extLst>
            <a:ext uri="{C572A759-6A51-4108-AA02-DFA0A04FC94B}">
              <ma14:wrappingTextBoxFlag xmlns:ma14="http://schemas.microsoft.com/office/mac/drawingml/2011/main" xmlns="" val="1"/>
            </a:ext>
          </a:extLst>
        </p:spPr>
        <p:txBody>
          <a:bodyPr lIns="34202" tIns="34202" rIns="34202" bIns="34202">
            <a:spAutoFit/>
          </a:bodyPr>
          <a:lstStyle>
            <a:lvl1pPr>
              <a:lnSpc>
                <a:spcPct val="115000"/>
              </a:lnSpc>
              <a:defRPr sz="2100" b="1">
                <a:latin typeface="Arial"/>
                <a:ea typeface="Arial"/>
                <a:cs typeface="Arial"/>
                <a:sym typeface="Arial"/>
              </a:defRPr>
            </a:lvl1pPr>
          </a:lstStyle>
          <a:p>
            <a:r>
              <a:t>Online discussion forum over one week between 19 students. In total 56 replies were made in response to the ‘seed’ posting. Most replies 150-250 words long (11,000 words in total).</a:t>
            </a:r>
          </a:p>
        </p:txBody>
      </p:sp>
      <p:sp>
        <p:nvSpPr>
          <p:cNvPr id="198" name="Shape 198"/>
          <p:cNvSpPr/>
          <p:nvPr/>
        </p:nvSpPr>
        <p:spPr>
          <a:xfrm>
            <a:off x="5292080" y="260647"/>
            <a:ext cx="3851920" cy="1513841"/>
          </a:xfrm>
          <a:prstGeom prst="rect">
            <a:avLst/>
          </a:prstGeom>
          <a:solidFill>
            <a:srgbClr val="000000"/>
          </a:solidFill>
          <a:ln w="25400">
            <a:solidFill>
              <a:srgbClr val="000000"/>
            </a:solidFill>
          </a:ln>
          <a:extLst>
            <a:ext uri="{C572A759-6A51-4108-AA02-DFA0A04FC94B}">
              <ma14:wrappingTextBoxFlag xmlns:ma14="http://schemas.microsoft.com/office/mac/drawingml/2011/main" xmlns="" val="1"/>
            </a:ext>
          </a:extLst>
        </p:spPr>
        <p:txBody>
          <a:bodyPr lIns="45719" rIns="45719">
            <a:spAutoFit/>
          </a:bodyPr>
          <a:lstStyle>
            <a:lvl1pPr>
              <a:defRPr>
                <a:solidFill>
                  <a:srgbClr val="FFFFFF"/>
                </a:solidFill>
              </a:defRPr>
            </a:lvl1pPr>
          </a:lstStyle>
          <a:p>
            <a:r>
              <a:t>General consensus: worth including Patient Opinion in some way in curriculum; beneficial, helping to bridge theory and practice.</a:t>
            </a:r>
          </a:p>
        </p:txBody>
      </p:sp>
      <p:sp>
        <p:nvSpPr>
          <p:cNvPr id="199" name="Shape 199"/>
          <p:cNvSpPr/>
          <p:nvPr/>
        </p:nvSpPr>
        <p:spPr>
          <a:xfrm>
            <a:off x="-35869" y="2132856"/>
            <a:ext cx="9179870" cy="40030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i="1"/>
            </a:pPr>
            <a:r>
              <a:t>The use of patient opinion has been valuable during the past year in forming a bridge between service users and service givers</a:t>
            </a:r>
          </a:p>
          <a:p>
            <a:pPr>
              <a:defRPr i="1"/>
            </a:pPr>
            <a:endParaRPr/>
          </a:p>
          <a:p>
            <a:pPr>
              <a:defRPr i="1"/>
            </a:pPr>
            <a:r>
              <a:t>We can often lose sight of the fact that a patient's interaction with healthcare can be some of the most important moments of their lives. Patient opinion is a critical and helpful reminder of this fact- Nursing is not just a conventional 'job'.</a:t>
            </a:r>
          </a:p>
          <a:p>
            <a:pPr>
              <a:defRPr i="1"/>
            </a:pPr>
            <a:endParaRPr/>
          </a:p>
          <a:p>
            <a:pPr>
              <a:defRPr i="1"/>
            </a:pPr>
            <a:r>
              <a:t>I feel it has been very beneficial to be aware of what information is available for both patients, so they have somewhere to express their views and for us as student nurses to recognise where things have gone wrong and what could be done to prevent/make their experience better.</a:t>
            </a:r>
          </a:p>
          <a:p>
            <a:pPr>
              <a:defRPr i="1"/>
            </a:pPr>
            <a:endParaRPr/>
          </a:p>
          <a:p>
            <a:pPr>
              <a:defRPr i="1"/>
            </a:pPr>
            <a:r>
              <a:t>Overall, I feel that patient opinion has definitely helped me (especially before starting my first placement).</a:t>
            </a:r>
          </a:p>
        </p:txBody>
      </p:sp>
    </p:spTree>
  </p:cSld>
  <p:clrMapOvr>
    <a:masterClrMapping/>
  </p:clrMapOvr>
  <p:transition spd="slow"/>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57412" rtl="0" fontAlgn="auto" latinLnBrk="0" hangingPunct="0">
          <a:lnSpc>
            <a:spcPct val="100000"/>
          </a:lnSpc>
          <a:spcBef>
            <a:spcPts val="0"/>
          </a:spcBef>
          <a:spcAft>
            <a:spcPts val="0"/>
          </a:spcAft>
          <a:buClrTx/>
          <a:buSzTx/>
          <a:buFontTx/>
          <a:buNone/>
          <a:tabLst/>
          <a:defRPr kumimoji="0" sz="19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57412" rtl="0" fontAlgn="auto" latinLnBrk="0" hangingPunct="0">
          <a:lnSpc>
            <a:spcPct val="100000"/>
          </a:lnSpc>
          <a:spcBef>
            <a:spcPts val="0"/>
          </a:spcBef>
          <a:spcAft>
            <a:spcPts val="0"/>
          </a:spcAft>
          <a:buClrTx/>
          <a:buSzTx/>
          <a:buFontTx/>
          <a:buNone/>
          <a:tabLst/>
          <a:defRPr kumimoji="0" sz="19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57412" rtl="0" fontAlgn="auto" latinLnBrk="0" hangingPunct="0">
          <a:lnSpc>
            <a:spcPct val="100000"/>
          </a:lnSpc>
          <a:spcBef>
            <a:spcPts val="0"/>
          </a:spcBef>
          <a:spcAft>
            <a:spcPts val="0"/>
          </a:spcAft>
          <a:buClrTx/>
          <a:buSzTx/>
          <a:buFontTx/>
          <a:buNone/>
          <a:tabLst/>
          <a:defRPr kumimoji="0" sz="19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57412" rtl="0" fontAlgn="auto" latinLnBrk="0" hangingPunct="0">
          <a:lnSpc>
            <a:spcPct val="100000"/>
          </a:lnSpc>
          <a:spcBef>
            <a:spcPts val="0"/>
          </a:spcBef>
          <a:spcAft>
            <a:spcPts val="0"/>
          </a:spcAft>
          <a:buClrTx/>
          <a:buSzTx/>
          <a:buFontTx/>
          <a:buNone/>
          <a:tabLst/>
          <a:defRPr kumimoji="0" sz="19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1069</Words>
  <Application>Microsoft Office PowerPoint</Application>
  <PresentationFormat>On-screen Show (4:3)</PresentationFormat>
  <Paragraphs>104</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Helvetica Light</vt:lpstr>
      <vt:lpstr>Office Theme</vt:lpstr>
      <vt:lpstr>   Hearing, Listening and Responding to Patient Stories - the Plymouth experience   Ray Jones, Kim Young and Pam Nelmes - Plymouth University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Students aware of types of posts and their possible role in increasing input</vt:lpstr>
      <vt:lpstr>5 methods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Hearing, Listening and Responding to Patient Stories - the Plymouth experience   Ray Jones, Kim Young and Pam Nelmes - Plymouth University </dc:title>
  <cp:lastModifiedBy>James Munro</cp:lastModifiedBy>
  <cp:revision>2</cp:revision>
  <dcterms:modified xsi:type="dcterms:W3CDTF">2016-07-21T12:40:43Z</dcterms:modified>
</cp:coreProperties>
</file>