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72" r:id="rId6"/>
    <p:sldId id="868" r:id="rId7"/>
    <p:sldId id="257" r:id="rId8"/>
    <p:sldId id="280" r:id="rId9"/>
    <p:sldId id="782" r:id="rId10"/>
    <p:sldId id="281" r:id="rId11"/>
    <p:sldId id="856" r:id="rId12"/>
    <p:sldId id="788" r:id="rId13"/>
    <p:sldId id="279" r:id="rId14"/>
    <p:sldId id="787" r:id="rId15"/>
    <p:sldId id="276" r:id="rId16"/>
    <p:sldId id="783" r:id="rId17"/>
    <p:sldId id="784" r:id="rId18"/>
    <p:sldId id="785" r:id="rId19"/>
    <p:sldId id="786" r:id="rId20"/>
    <p:sldId id="789" r:id="rId21"/>
    <p:sldId id="320" r:id="rId22"/>
    <p:sldId id="853" r:id="rId23"/>
    <p:sldId id="791" r:id="rId24"/>
    <p:sldId id="854" r:id="rId25"/>
    <p:sldId id="292" r:id="rId26"/>
    <p:sldId id="282" r:id="rId27"/>
    <p:sldId id="278" r:id="rId28"/>
    <p:sldId id="265" r:id="rId29"/>
    <p:sldId id="266"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59"/>
    <a:srgbClr val="5B1E45"/>
    <a:srgbClr val="A1B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E5958-F966-4B1F-ABA2-4D59C03042EF}" v="2" dt="2023-08-01T12:59:47.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77" autoAdjust="0"/>
  </p:normalViewPr>
  <p:slideViewPr>
    <p:cSldViewPr snapToGrid="0">
      <p:cViewPr varScale="1">
        <p:scale>
          <a:sx n="80" d="100"/>
          <a:sy n="80" d="100"/>
        </p:scale>
        <p:origin x="75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EDDE5958-F966-4B1F-ABA2-4D59C03042EF}"/>
    <pc:docChg chg="custSel modSld">
      <pc:chgData name="Tracy Molloy" userId="08c95a74-9deb-49d2-9554-65ed232d8886" providerId="ADAL" clId="{EDDE5958-F966-4B1F-ABA2-4D59C03042EF}" dt="2023-08-01T12:42:28.602" v="8" actId="313"/>
      <pc:docMkLst>
        <pc:docMk/>
      </pc:docMkLst>
      <pc:sldChg chg="delSp modTransition modAnim">
        <pc:chgData name="Tracy Molloy" userId="08c95a74-9deb-49d2-9554-65ed232d8886" providerId="ADAL" clId="{EDDE5958-F966-4B1F-ABA2-4D59C03042EF}" dt="2023-05-17T15:23:56.590" v="0"/>
        <pc:sldMkLst>
          <pc:docMk/>
          <pc:sldMk cId="2563103370" sldId="257"/>
        </pc:sldMkLst>
        <pc:picChg chg="del">
          <ac:chgData name="Tracy Molloy" userId="08c95a74-9deb-49d2-9554-65ed232d8886" providerId="ADAL" clId="{EDDE5958-F966-4B1F-ABA2-4D59C03042EF}" dt="2023-05-17T15:23:56.590" v="0"/>
          <ac:picMkLst>
            <pc:docMk/>
            <pc:sldMk cId="2563103370" sldId="257"/>
            <ac:picMk id="6" creationId="{487EBE6E-3C3A-9351-2105-A660EF8A7C98}"/>
          </ac:picMkLst>
        </pc:picChg>
      </pc:sldChg>
      <pc:sldChg chg="delSp modTransition modAnim">
        <pc:chgData name="Tracy Molloy" userId="08c95a74-9deb-49d2-9554-65ed232d8886" providerId="ADAL" clId="{EDDE5958-F966-4B1F-ABA2-4D59C03042EF}" dt="2023-05-17T15:23:56.590" v="0"/>
        <pc:sldMkLst>
          <pc:docMk/>
          <pc:sldMk cId="2275208980" sldId="259"/>
        </pc:sldMkLst>
        <pc:picChg chg="del">
          <ac:chgData name="Tracy Molloy" userId="08c95a74-9deb-49d2-9554-65ed232d8886" providerId="ADAL" clId="{EDDE5958-F966-4B1F-ABA2-4D59C03042EF}" dt="2023-05-17T15:23:56.590" v="0"/>
          <ac:picMkLst>
            <pc:docMk/>
            <pc:sldMk cId="2275208980" sldId="259"/>
            <ac:picMk id="10" creationId="{CEF3CC8E-33A4-D35D-4704-BAC850748094}"/>
          </ac:picMkLst>
        </pc:picChg>
      </pc:sldChg>
      <pc:sldChg chg="delSp modTransition modAnim">
        <pc:chgData name="Tracy Molloy" userId="08c95a74-9deb-49d2-9554-65ed232d8886" providerId="ADAL" clId="{EDDE5958-F966-4B1F-ABA2-4D59C03042EF}" dt="2023-05-17T15:23:56.590" v="0"/>
        <pc:sldMkLst>
          <pc:docMk/>
          <pc:sldMk cId="1060676571" sldId="265"/>
        </pc:sldMkLst>
        <pc:picChg chg="del">
          <ac:chgData name="Tracy Molloy" userId="08c95a74-9deb-49d2-9554-65ed232d8886" providerId="ADAL" clId="{EDDE5958-F966-4B1F-ABA2-4D59C03042EF}" dt="2023-05-17T15:23:56.590" v="0"/>
          <ac:picMkLst>
            <pc:docMk/>
            <pc:sldMk cId="1060676571" sldId="265"/>
            <ac:picMk id="7" creationId="{D284B17D-3ED3-9037-398B-AAC7283A88A4}"/>
          </ac:picMkLst>
        </pc:picChg>
      </pc:sldChg>
      <pc:sldChg chg="delSp modSp mod modTransition modAnim">
        <pc:chgData name="Tracy Molloy" userId="08c95a74-9deb-49d2-9554-65ed232d8886" providerId="ADAL" clId="{EDDE5958-F966-4B1F-ABA2-4D59C03042EF}" dt="2023-08-01T12:42:28.602" v="8" actId="313"/>
        <pc:sldMkLst>
          <pc:docMk/>
          <pc:sldMk cId="1243916402" sldId="266"/>
        </pc:sldMkLst>
        <pc:spChg chg="mod">
          <ac:chgData name="Tracy Molloy" userId="08c95a74-9deb-49d2-9554-65ed232d8886" providerId="ADAL" clId="{EDDE5958-F966-4B1F-ABA2-4D59C03042EF}" dt="2023-08-01T12:42:28.602" v="8" actId="313"/>
          <ac:spMkLst>
            <pc:docMk/>
            <pc:sldMk cId="1243916402" sldId="266"/>
            <ac:spMk id="3" creationId="{A50A9DAE-E19A-48EA-8028-293699239B7A}"/>
          </ac:spMkLst>
        </pc:spChg>
        <pc:spChg chg="del">
          <ac:chgData name="Tracy Molloy" userId="08c95a74-9deb-49d2-9554-65ed232d8886" providerId="ADAL" clId="{EDDE5958-F966-4B1F-ABA2-4D59C03042EF}" dt="2023-08-01T12:42:20.528" v="4" actId="21"/>
          <ac:spMkLst>
            <pc:docMk/>
            <pc:sldMk cId="1243916402" sldId="266"/>
            <ac:spMk id="6" creationId="{F9AF597F-DC06-886E-99F3-2FF3234B5B06}"/>
          </ac:spMkLst>
        </pc:spChg>
        <pc:picChg chg="del">
          <ac:chgData name="Tracy Molloy" userId="08c95a74-9deb-49d2-9554-65ed232d8886" providerId="ADAL" clId="{EDDE5958-F966-4B1F-ABA2-4D59C03042EF}" dt="2023-05-17T15:23:56.590" v="0"/>
          <ac:picMkLst>
            <pc:docMk/>
            <pc:sldMk cId="1243916402" sldId="266"/>
            <ac:picMk id="10" creationId="{5600F814-7E7D-88AB-9720-61CA881617DD}"/>
          </ac:picMkLst>
        </pc:picChg>
      </pc:sldChg>
      <pc:sldChg chg="delSp modTransition modAnim">
        <pc:chgData name="Tracy Molloy" userId="08c95a74-9deb-49d2-9554-65ed232d8886" providerId="ADAL" clId="{EDDE5958-F966-4B1F-ABA2-4D59C03042EF}" dt="2023-05-17T15:23:56.590" v="0"/>
        <pc:sldMkLst>
          <pc:docMk/>
          <pc:sldMk cId="1778049886" sldId="272"/>
        </pc:sldMkLst>
        <pc:picChg chg="del">
          <ac:chgData name="Tracy Molloy" userId="08c95a74-9deb-49d2-9554-65ed232d8886" providerId="ADAL" clId="{EDDE5958-F966-4B1F-ABA2-4D59C03042EF}" dt="2023-05-17T15:23:56.590" v="0"/>
          <ac:picMkLst>
            <pc:docMk/>
            <pc:sldMk cId="1778049886" sldId="272"/>
            <ac:picMk id="7" creationId="{8B032914-4379-B977-4590-CC8644AA5108}"/>
          </ac:picMkLst>
        </pc:picChg>
      </pc:sldChg>
      <pc:sldChg chg="delSp modTransition modAnim">
        <pc:chgData name="Tracy Molloy" userId="08c95a74-9deb-49d2-9554-65ed232d8886" providerId="ADAL" clId="{EDDE5958-F966-4B1F-ABA2-4D59C03042EF}" dt="2023-05-17T15:23:56.590" v="0"/>
        <pc:sldMkLst>
          <pc:docMk/>
          <pc:sldMk cId="3891920779" sldId="276"/>
        </pc:sldMkLst>
        <pc:picChg chg="del">
          <ac:chgData name="Tracy Molloy" userId="08c95a74-9deb-49d2-9554-65ed232d8886" providerId="ADAL" clId="{EDDE5958-F966-4B1F-ABA2-4D59C03042EF}" dt="2023-05-17T15:23:56.590" v="0"/>
          <ac:picMkLst>
            <pc:docMk/>
            <pc:sldMk cId="3891920779" sldId="276"/>
            <ac:picMk id="12" creationId="{DC03740B-062A-785F-61E2-429CDEE72607}"/>
          </ac:picMkLst>
        </pc:picChg>
      </pc:sldChg>
      <pc:sldChg chg="delSp modTransition modAnim">
        <pc:chgData name="Tracy Molloy" userId="08c95a74-9deb-49d2-9554-65ed232d8886" providerId="ADAL" clId="{EDDE5958-F966-4B1F-ABA2-4D59C03042EF}" dt="2023-05-17T15:23:56.590" v="0"/>
        <pc:sldMkLst>
          <pc:docMk/>
          <pc:sldMk cId="3174249706" sldId="278"/>
        </pc:sldMkLst>
        <pc:picChg chg="del">
          <ac:chgData name="Tracy Molloy" userId="08c95a74-9deb-49d2-9554-65ed232d8886" providerId="ADAL" clId="{EDDE5958-F966-4B1F-ABA2-4D59C03042EF}" dt="2023-05-17T15:23:56.590" v="0"/>
          <ac:picMkLst>
            <pc:docMk/>
            <pc:sldMk cId="3174249706" sldId="278"/>
            <ac:picMk id="15" creationId="{CAE78352-3F2A-B960-EDFE-947BA0F4973A}"/>
          </ac:picMkLst>
        </pc:picChg>
      </pc:sldChg>
      <pc:sldChg chg="delSp modTransition modAnim">
        <pc:chgData name="Tracy Molloy" userId="08c95a74-9deb-49d2-9554-65ed232d8886" providerId="ADAL" clId="{EDDE5958-F966-4B1F-ABA2-4D59C03042EF}" dt="2023-05-17T15:23:56.590" v="0"/>
        <pc:sldMkLst>
          <pc:docMk/>
          <pc:sldMk cId="3553078027" sldId="279"/>
        </pc:sldMkLst>
        <pc:picChg chg="del">
          <ac:chgData name="Tracy Molloy" userId="08c95a74-9deb-49d2-9554-65ed232d8886" providerId="ADAL" clId="{EDDE5958-F966-4B1F-ABA2-4D59C03042EF}" dt="2023-05-17T15:23:56.590" v="0"/>
          <ac:picMkLst>
            <pc:docMk/>
            <pc:sldMk cId="3553078027" sldId="279"/>
            <ac:picMk id="9" creationId="{2E41D851-11B5-DF63-AB49-6966063C98CA}"/>
          </ac:picMkLst>
        </pc:picChg>
      </pc:sldChg>
      <pc:sldChg chg="delSp modSp mod modTransition modAnim">
        <pc:chgData name="Tracy Molloy" userId="08c95a74-9deb-49d2-9554-65ed232d8886" providerId="ADAL" clId="{EDDE5958-F966-4B1F-ABA2-4D59C03042EF}" dt="2023-07-31T09:25:38.595" v="3" actId="20577"/>
        <pc:sldMkLst>
          <pc:docMk/>
          <pc:sldMk cId="2647411399" sldId="280"/>
        </pc:sldMkLst>
        <pc:spChg chg="mod">
          <ac:chgData name="Tracy Molloy" userId="08c95a74-9deb-49d2-9554-65ed232d8886" providerId="ADAL" clId="{EDDE5958-F966-4B1F-ABA2-4D59C03042EF}" dt="2023-07-31T09:25:38.595" v="3" actId="20577"/>
          <ac:spMkLst>
            <pc:docMk/>
            <pc:sldMk cId="2647411399" sldId="280"/>
            <ac:spMk id="11" creationId="{04A18654-D827-459E-A15C-2D1F743AA6CF}"/>
          </ac:spMkLst>
        </pc:spChg>
        <pc:picChg chg="del">
          <ac:chgData name="Tracy Molloy" userId="08c95a74-9deb-49d2-9554-65ed232d8886" providerId="ADAL" clId="{EDDE5958-F966-4B1F-ABA2-4D59C03042EF}" dt="2023-05-17T15:23:56.590" v="0"/>
          <ac:picMkLst>
            <pc:docMk/>
            <pc:sldMk cId="2647411399" sldId="280"/>
            <ac:picMk id="3" creationId="{F7026E90-FE72-E843-2EDD-8C6753C574E5}"/>
          </ac:picMkLst>
        </pc:picChg>
      </pc:sldChg>
      <pc:sldChg chg="delSp modTransition modAnim">
        <pc:chgData name="Tracy Molloy" userId="08c95a74-9deb-49d2-9554-65ed232d8886" providerId="ADAL" clId="{EDDE5958-F966-4B1F-ABA2-4D59C03042EF}" dt="2023-05-17T15:23:56.590" v="0"/>
        <pc:sldMkLst>
          <pc:docMk/>
          <pc:sldMk cId="3072453484" sldId="281"/>
        </pc:sldMkLst>
        <pc:picChg chg="del">
          <ac:chgData name="Tracy Molloy" userId="08c95a74-9deb-49d2-9554-65ed232d8886" providerId="ADAL" clId="{EDDE5958-F966-4B1F-ABA2-4D59C03042EF}" dt="2023-05-17T15:23:56.590" v="0"/>
          <ac:picMkLst>
            <pc:docMk/>
            <pc:sldMk cId="3072453484" sldId="281"/>
            <ac:picMk id="10" creationId="{E4A38A19-E684-5DE9-AD60-CA2481B7C824}"/>
          </ac:picMkLst>
        </pc:picChg>
      </pc:sldChg>
      <pc:sldChg chg="delSp modTransition modAnim">
        <pc:chgData name="Tracy Molloy" userId="08c95a74-9deb-49d2-9554-65ed232d8886" providerId="ADAL" clId="{EDDE5958-F966-4B1F-ABA2-4D59C03042EF}" dt="2023-05-17T15:23:56.590" v="0"/>
        <pc:sldMkLst>
          <pc:docMk/>
          <pc:sldMk cId="3589479493" sldId="282"/>
        </pc:sldMkLst>
        <pc:picChg chg="del">
          <ac:chgData name="Tracy Molloy" userId="08c95a74-9deb-49d2-9554-65ed232d8886" providerId="ADAL" clId="{EDDE5958-F966-4B1F-ABA2-4D59C03042EF}" dt="2023-05-17T15:23:56.590" v="0"/>
          <ac:picMkLst>
            <pc:docMk/>
            <pc:sldMk cId="3589479493" sldId="282"/>
            <ac:picMk id="14" creationId="{F571BDCA-45CE-28FE-D835-E4B6F1491AFC}"/>
          </ac:picMkLst>
        </pc:picChg>
      </pc:sldChg>
      <pc:sldChg chg="delSp modTransition modAnim">
        <pc:chgData name="Tracy Molloy" userId="08c95a74-9deb-49d2-9554-65ed232d8886" providerId="ADAL" clId="{EDDE5958-F966-4B1F-ABA2-4D59C03042EF}" dt="2023-05-17T15:23:56.590" v="0"/>
        <pc:sldMkLst>
          <pc:docMk/>
          <pc:sldMk cId="1202951294" sldId="292"/>
        </pc:sldMkLst>
        <pc:picChg chg="del">
          <ac:chgData name="Tracy Molloy" userId="08c95a74-9deb-49d2-9554-65ed232d8886" providerId="ADAL" clId="{EDDE5958-F966-4B1F-ABA2-4D59C03042EF}" dt="2023-05-17T15:23:56.590" v="0"/>
          <ac:picMkLst>
            <pc:docMk/>
            <pc:sldMk cId="1202951294" sldId="292"/>
            <ac:picMk id="11" creationId="{23F18D82-C4EE-1942-4E9A-0385761751E8}"/>
          </ac:picMkLst>
        </pc:picChg>
      </pc:sldChg>
      <pc:sldChg chg="delSp modTransition modAnim">
        <pc:chgData name="Tracy Molloy" userId="08c95a74-9deb-49d2-9554-65ed232d8886" providerId="ADAL" clId="{EDDE5958-F966-4B1F-ABA2-4D59C03042EF}" dt="2023-05-17T15:23:56.590" v="0"/>
        <pc:sldMkLst>
          <pc:docMk/>
          <pc:sldMk cId="1312925707" sldId="320"/>
        </pc:sldMkLst>
        <pc:picChg chg="del">
          <ac:chgData name="Tracy Molloy" userId="08c95a74-9deb-49d2-9554-65ed232d8886" providerId="ADAL" clId="{EDDE5958-F966-4B1F-ABA2-4D59C03042EF}" dt="2023-05-17T15:23:56.590" v="0"/>
          <ac:picMkLst>
            <pc:docMk/>
            <pc:sldMk cId="1312925707" sldId="320"/>
            <ac:picMk id="18" creationId="{FD3804B8-E519-04B2-DFFA-866A0E15BF3E}"/>
          </ac:picMkLst>
        </pc:picChg>
      </pc:sldChg>
      <pc:sldChg chg="delSp modTransition modAnim">
        <pc:chgData name="Tracy Molloy" userId="08c95a74-9deb-49d2-9554-65ed232d8886" providerId="ADAL" clId="{EDDE5958-F966-4B1F-ABA2-4D59C03042EF}" dt="2023-05-17T15:23:56.590" v="0"/>
        <pc:sldMkLst>
          <pc:docMk/>
          <pc:sldMk cId="3745930581" sldId="782"/>
        </pc:sldMkLst>
        <pc:picChg chg="del">
          <ac:chgData name="Tracy Molloy" userId="08c95a74-9deb-49d2-9554-65ed232d8886" providerId="ADAL" clId="{EDDE5958-F966-4B1F-ABA2-4D59C03042EF}" dt="2023-05-17T15:23:56.590" v="0"/>
          <ac:picMkLst>
            <pc:docMk/>
            <pc:sldMk cId="3745930581" sldId="782"/>
            <ac:picMk id="3" creationId="{60B7B24D-4FC2-3CFE-74B8-4293AE81D98F}"/>
          </ac:picMkLst>
        </pc:picChg>
      </pc:sldChg>
      <pc:sldChg chg="delSp modTransition modAnim">
        <pc:chgData name="Tracy Molloy" userId="08c95a74-9deb-49d2-9554-65ed232d8886" providerId="ADAL" clId="{EDDE5958-F966-4B1F-ABA2-4D59C03042EF}" dt="2023-05-17T15:23:56.590" v="0"/>
        <pc:sldMkLst>
          <pc:docMk/>
          <pc:sldMk cId="3131482448" sldId="783"/>
        </pc:sldMkLst>
        <pc:picChg chg="del">
          <ac:chgData name="Tracy Molloy" userId="08c95a74-9deb-49d2-9554-65ed232d8886" providerId="ADAL" clId="{EDDE5958-F966-4B1F-ABA2-4D59C03042EF}" dt="2023-05-17T15:23:56.590" v="0"/>
          <ac:picMkLst>
            <pc:docMk/>
            <pc:sldMk cId="3131482448" sldId="783"/>
            <ac:picMk id="7" creationId="{E6218D19-C5F5-0CA4-0C88-1D3041137EAE}"/>
          </ac:picMkLst>
        </pc:picChg>
      </pc:sldChg>
      <pc:sldChg chg="delSp modTransition modAnim">
        <pc:chgData name="Tracy Molloy" userId="08c95a74-9deb-49d2-9554-65ed232d8886" providerId="ADAL" clId="{EDDE5958-F966-4B1F-ABA2-4D59C03042EF}" dt="2023-05-17T15:23:56.590" v="0"/>
        <pc:sldMkLst>
          <pc:docMk/>
          <pc:sldMk cId="866505770" sldId="784"/>
        </pc:sldMkLst>
        <pc:picChg chg="del">
          <ac:chgData name="Tracy Molloy" userId="08c95a74-9deb-49d2-9554-65ed232d8886" providerId="ADAL" clId="{EDDE5958-F966-4B1F-ABA2-4D59C03042EF}" dt="2023-05-17T15:23:56.590" v="0"/>
          <ac:picMkLst>
            <pc:docMk/>
            <pc:sldMk cId="866505770" sldId="784"/>
            <ac:picMk id="9" creationId="{C473F7B5-3BBC-8B1C-862C-C3627875FE92}"/>
          </ac:picMkLst>
        </pc:picChg>
      </pc:sldChg>
      <pc:sldChg chg="delSp modTransition modAnim">
        <pc:chgData name="Tracy Molloy" userId="08c95a74-9deb-49d2-9554-65ed232d8886" providerId="ADAL" clId="{EDDE5958-F966-4B1F-ABA2-4D59C03042EF}" dt="2023-05-17T15:23:56.590" v="0"/>
        <pc:sldMkLst>
          <pc:docMk/>
          <pc:sldMk cId="3207472939" sldId="785"/>
        </pc:sldMkLst>
        <pc:picChg chg="del">
          <ac:chgData name="Tracy Molloy" userId="08c95a74-9deb-49d2-9554-65ed232d8886" providerId="ADAL" clId="{EDDE5958-F966-4B1F-ABA2-4D59C03042EF}" dt="2023-05-17T15:23:56.590" v="0"/>
          <ac:picMkLst>
            <pc:docMk/>
            <pc:sldMk cId="3207472939" sldId="785"/>
            <ac:picMk id="21" creationId="{8A7E8526-88C2-9431-7B25-EEDF949A75F2}"/>
          </ac:picMkLst>
        </pc:picChg>
      </pc:sldChg>
      <pc:sldChg chg="delSp modTransition modAnim">
        <pc:chgData name="Tracy Molloy" userId="08c95a74-9deb-49d2-9554-65ed232d8886" providerId="ADAL" clId="{EDDE5958-F966-4B1F-ABA2-4D59C03042EF}" dt="2023-05-17T15:23:56.590" v="0"/>
        <pc:sldMkLst>
          <pc:docMk/>
          <pc:sldMk cId="3166641375" sldId="786"/>
        </pc:sldMkLst>
        <pc:picChg chg="del">
          <ac:chgData name="Tracy Molloy" userId="08c95a74-9deb-49d2-9554-65ed232d8886" providerId="ADAL" clId="{EDDE5958-F966-4B1F-ABA2-4D59C03042EF}" dt="2023-05-17T15:23:56.590" v="0"/>
          <ac:picMkLst>
            <pc:docMk/>
            <pc:sldMk cId="3166641375" sldId="786"/>
            <ac:picMk id="23" creationId="{B8AA0A2F-5B13-0DEC-20FE-E6D32786D275}"/>
          </ac:picMkLst>
        </pc:picChg>
      </pc:sldChg>
      <pc:sldChg chg="delSp modTransition modAnim">
        <pc:chgData name="Tracy Molloy" userId="08c95a74-9deb-49d2-9554-65ed232d8886" providerId="ADAL" clId="{EDDE5958-F966-4B1F-ABA2-4D59C03042EF}" dt="2023-05-17T15:23:56.590" v="0"/>
        <pc:sldMkLst>
          <pc:docMk/>
          <pc:sldMk cId="4017064779" sldId="787"/>
        </pc:sldMkLst>
        <pc:picChg chg="del">
          <ac:chgData name="Tracy Molloy" userId="08c95a74-9deb-49d2-9554-65ed232d8886" providerId="ADAL" clId="{EDDE5958-F966-4B1F-ABA2-4D59C03042EF}" dt="2023-05-17T15:23:56.590" v="0"/>
          <ac:picMkLst>
            <pc:docMk/>
            <pc:sldMk cId="4017064779" sldId="787"/>
            <ac:picMk id="8" creationId="{55193A56-795E-509B-2171-6B27DCA7FFF3}"/>
          </ac:picMkLst>
        </pc:picChg>
      </pc:sldChg>
      <pc:sldChg chg="delSp modTransition modAnim">
        <pc:chgData name="Tracy Molloy" userId="08c95a74-9deb-49d2-9554-65ed232d8886" providerId="ADAL" clId="{EDDE5958-F966-4B1F-ABA2-4D59C03042EF}" dt="2023-05-17T15:23:56.590" v="0"/>
        <pc:sldMkLst>
          <pc:docMk/>
          <pc:sldMk cId="1459198111" sldId="788"/>
        </pc:sldMkLst>
        <pc:picChg chg="del">
          <ac:chgData name="Tracy Molloy" userId="08c95a74-9deb-49d2-9554-65ed232d8886" providerId="ADAL" clId="{EDDE5958-F966-4B1F-ABA2-4D59C03042EF}" dt="2023-05-17T15:23:56.590" v="0"/>
          <ac:picMkLst>
            <pc:docMk/>
            <pc:sldMk cId="1459198111" sldId="788"/>
            <ac:picMk id="5" creationId="{7633DC38-0368-9F59-B965-5327217AE212}"/>
          </ac:picMkLst>
        </pc:picChg>
      </pc:sldChg>
      <pc:sldChg chg="delSp modTransition modAnim">
        <pc:chgData name="Tracy Molloy" userId="08c95a74-9deb-49d2-9554-65ed232d8886" providerId="ADAL" clId="{EDDE5958-F966-4B1F-ABA2-4D59C03042EF}" dt="2023-05-17T15:23:56.590" v="0"/>
        <pc:sldMkLst>
          <pc:docMk/>
          <pc:sldMk cId="1685239848" sldId="789"/>
        </pc:sldMkLst>
        <pc:picChg chg="del">
          <ac:chgData name="Tracy Molloy" userId="08c95a74-9deb-49d2-9554-65ed232d8886" providerId="ADAL" clId="{EDDE5958-F966-4B1F-ABA2-4D59C03042EF}" dt="2023-05-17T15:23:56.590" v="0"/>
          <ac:picMkLst>
            <pc:docMk/>
            <pc:sldMk cId="1685239848" sldId="789"/>
            <ac:picMk id="10" creationId="{F24E33C7-0B60-F683-01A6-763D11FFA805}"/>
          </ac:picMkLst>
        </pc:picChg>
      </pc:sldChg>
      <pc:sldChg chg="delSp modTransition modAnim">
        <pc:chgData name="Tracy Molloy" userId="08c95a74-9deb-49d2-9554-65ed232d8886" providerId="ADAL" clId="{EDDE5958-F966-4B1F-ABA2-4D59C03042EF}" dt="2023-05-17T15:23:56.590" v="0"/>
        <pc:sldMkLst>
          <pc:docMk/>
          <pc:sldMk cId="1981451722" sldId="791"/>
        </pc:sldMkLst>
        <pc:picChg chg="del">
          <ac:chgData name="Tracy Molloy" userId="08c95a74-9deb-49d2-9554-65ed232d8886" providerId="ADAL" clId="{EDDE5958-F966-4B1F-ABA2-4D59C03042EF}" dt="2023-05-17T15:23:56.590" v="0"/>
          <ac:picMkLst>
            <pc:docMk/>
            <pc:sldMk cId="1981451722" sldId="791"/>
            <ac:picMk id="7" creationId="{7DC911C1-7191-0321-9FFF-4D1A5917F6A0}"/>
          </ac:picMkLst>
        </pc:picChg>
      </pc:sldChg>
      <pc:sldChg chg="delSp modTransition modAnim">
        <pc:chgData name="Tracy Molloy" userId="08c95a74-9deb-49d2-9554-65ed232d8886" providerId="ADAL" clId="{EDDE5958-F966-4B1F-ABA2-4D59C03042EF}" dt="2023-05-17T15:23:56.590" v="0"/>
        <pc:sldMkLst>
          <pc:docMk/>
          <pc:sldMk cId="2029981660" sldId="853"/>
        </pc:sldMkLst>
        <pc:picChg chg="del">
          <ac:chgData name="Tracy Molloy" userId="08c95a74-9deb-49d2-9554-65ed232d8886" providerId="ADAL" clId="{EDDE5958-F966-4B1F-ABA2-4D59C03042EF}" dt="2023-05-17T15:23:56.590" v="0"/>
          <ac:picMkLst>
            <pc:docMk/>
            <pc:sldMk cId="2029981660" sldId="853"/>
            <ac:picMk id="14" creationId="{3915B517-9DBD-1320-C266-9693FC09AD05}"/>
          </ac:picMkLst>
        </pc:picChg>
      </pc:sldChg>
      <pc:sldChg chg="delSp modTransition modAnim">
        <pc:chgData name="Tracy Molloy" userId="08c95a74-9deb-49d2-9554-65ed232d8886" providerId="ADAL" clId="{EDDE5958-F966-4B1F-ABA2-4D59C03042EF}" dt="2023-05-17T15:23:56.590" v="0"/>
        <pc:sldMkLst>
          <pc:docMk/>
          <pc:sldMk cId="2860510869" sldId="854"/>
        </pc:sldMkLst>
        <pc:picChg chg="del">
          <ac:chgData name="Tracy Molloy" userId="08c95a74-9deb-49d2-9554-65ed232d8886" providerId="ADAL" clId="{EDDE5958-F966-4B1F-ABA2-4D59C03042EF}" dt="2023-05-17T15:23:56.590" v="0"/>
          <ac:picMkLst>
            <pc:docMk/>
            <pc:sldMk cId="2860510869" sldId="854"/>
            <ac:picMk id="6" creationId="{89081FC8-E424-9B82-B615-1BFA60C224B3}"/>
          </ac:picMkLst>
        </pc:picChg>
      </pc:sldChg>
      <pc:sldChg chg="delSp modTransition modAnim">
        <pc:chgData name="Tracy Molloy" userId="08c95a74-9deb-49d2-9554-65ed232d8886" providerId="ADAL" clId="{EDDE5958-F966-4B1F-ABA2-4D59C03042EF}" dt="2023-05-17T15:23:56.590" v="0"/>
        <pc:sldMkLst>
          <pc:docMk/>
          <pc:sldMk cId="662641177" sldId="856"/>
        </pc:sldMkLst>
        <pc:picChg chg="del">
          <ac:chgData name="Tracy Molloy" userId="08c95a74-9deb-49d2-9554-65ed232d8886" providerId="ADAL" clId="{EDDE5958-F966-4B1F-ABA2-4D59C03042EF}" dt="2023-05-17T15:23:56.590" v="0"/>
          <ac:picMkLst>
            <pc:docMk/>
            <pc:sldMk cId="662641177" sldId="856"/>
            <ac:picMk id="10" creationId="{7678FFC8-3F78-B91A-D682-33F362C0BA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77A0485-A669-4416-BCB4-3DB243836357}" type="datetimeFigureOut">
              <a:rPr lang="en-GB" smtClean="0"/>
              <a:t>01/08/2023</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7BFE4DF-8B9C-4686-A312-B4679E46D948}" type="slidenum">
              <a:rPr lang="en-GB" smtClean="0"/>
              <a:t>‹#›</a:t>
            </a:fld>
            <a:endParaRPr lang="en-GB"/>
          </a:p>
        </p:txBody>
      </p:sp>
    </p:spTree>
    <p:extLst>
      <p:ext uri="{BB962C8B-B14F-4D97-AF65-F5344CB8AC3E}">
        <p14:creationId xmlns:p14="http://schemas.microsoft.com/office/powerpoint/2010/main" val="70065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Welcome to the ‘Managing your subscription’ Webinar, This webinar is designed for the Administrator on the Care Opinion subscription. This is a new session with some updates which hopefully will make it easier for you to manage members and stories across your subscription.</a:t>
            </a:r>
          </a:p>
          <a:p>
            <a:pPr marL="171450" indent="-171450">
              <a:buFont typeface="Arial" panose="020B0604020202020204" pitchFamily="34" charset="0"/>
              <a:buChar char="•"/>
            </a:pPr>
            <a:r>
              <a:rPr lang="en-GB" sz="1400" dirty="0"/>
              <a:t>This particular Webinar looks at the different ways to promote Care Opinion and talks through some various ways of implementing this.</a:t>
            </a:r>
          </a:p>
        </p:txBody>
      </p:sp>
      <p:sp>
        <p:nvSpPr>
          <p:cNvPr id="4" name="Slide Number Placeholder 3"/>
          <p:cNvSpPr>
            <a:spLocks noGrp="1"/>
          </p:cNvSpPr>
          <p:nvPr>
            <p:ph type="sldNum" sz="quarter" idx="5"/>
          </p:nvPr>
        </p:nvSpPr>
        <p:spPr/>
        <p:txBody>
          <a:bodyPr/>
          <a:lstStyle/>
          <a:p>
            <a:fld id="{47BFE4DF-8B9C-4686-A312-B4679E46D948}" type="slidenum">
              <a:rPr lang="en-GB" smtClean="0"/>
              <a:t>1</a:t>
            </a:fld>
            <a:endParaRPr lang="en-GB"/>
          </a:p>
        </p:txBody>
      </p:sp>
    </p:spTree>
    <p:extLst>
      <p:ext uri="{BB962C8B-B14F-4D97-AF65-F5344CB8AC3E}">
        <p14:creationId xmlns:p14="http://schemas.microsoft.com/office/powerpoint/2010/main" val="335538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19</a:t>
            </a:fld>
            <a:endParaRPr lang="en-GB"/>
          </a:p>
        </p:txBody>
      </p:sp>
    </p:spTree>
    <p:extLst>
      <p:ext uri="{BB962C8B-B14F-4D97-AF65-F5344CB8AC3E}">
        <p14:creationId xmlns:p14="http://schemas.microsoft.com/office/powerpoint/2010/main" val="164783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20</a:t>
            </a:fld>
            <a:endParaRPr lang="en-GB"/>
          </a:p>
        </p:txBody>
      </p:sp>
    </p:spTree>
    <p:extLst>
      <p:ext uri="{BB962C8B-B14F-4D97-AF65-F5344CB8AC3E}">
        <p14:creationId xmlns:p14="http://schemas.microsoft.com/office/powerpoint/2010/main" val="356266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FE4DF-8B9C-4686-A312-B4679E46D948}" type="slidenum">
              <a:rPr lang="en-GB" smtClean="0"/>
              <a:t>22</a:t>
            </a:fld>
            <a:endParaRPr lang="en-GB"/>
          </a:p>
        </p:txBody>
      </p:sp>
    </p:spTree>
    <p:extLst>
      <p:ext uri="{BB962C8B-B14F-4D97-AF65-F5344CB8AC3E}">
        <p14:creationId xmlns:p14="http://schemas.microsoft.com/office/powerpoint/2010/main" val="110412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Now I will move on to using on-line promotion to gain more feedback.</a:t>
            </a:r>
          </a:p>
          <a:p>
            <a:endParaRPr lang="en-GB" sz="1400" dirty="0"/>
          </a:p>
          <a:p>
            <a:r>
              <a:rPr lang="en-GB" sz="1400" dirty="0"/>
              <a:t>CO Logo on website – linked to your stories</a:t>
            </a:r>
          </a:p>
          <a:p>
            <a:r>
              <a:rPr lang="en-GB" sz="1400" dirty="0"/>
              <a:t>Widgets, we have several widget options available:</a:t>
            </a:r>
          </a:p>
          <a:p>
            <a:r>
              <a:rPr lang="en-GB" sz="1400" dirty="0"/>
              <a:t>Latest Stories</a:t>
            </a:r>
          </a:p>
          <a:p>
            <a:r>
              <a:rPr lang="en-GB" sz="1400" dirty="0"/>
              <a:t>Story telling, or embed the CO video that tells people who we are and what we do.</a:t>
            </a:r>
          </a:p>
          <a:p>
            <a:endParaRPr lang="en-GB" sz="1400" dirty="0"/>
          </a:p>
          <a:p>
            <a:r>
              <a:rPr lang="en-GB" sz="1400" dirty="0"/>
              <a:t>Any CO logos are available in many shapes and sizes, think outside the box!</a:t>
            </a:r>
          </a:p>
          <a:p>
            <a:endParaRPr lang="en-GB" sz="1400" dirty="0"/>
          </a:p>
          <a:p>
            <a:r>
              <a:rPr lang="en-GB" sz="1400" dirty="0"/>
              <a:t>If you have an idea to promote CO within your service and we don’t already  offer that particular resource, speak to us at CO about it and we will be more than happy to support you with it, always open to new ideas </a:t>
            </a:r>
            <a:r>
              <a:rPr lang="en-GB" sz="1400" dirty="0">
                <a:sym typeface="Wingdings" panose="05000000000000000000" pitchFamily="2" charset="2"/>
              </a:rPr>
              <a:t></a:t>
            </a:r>
            <a:endParaRPr lang="en-GB" sz="1400" dirty="0"/>
          </a:p>
        </p:txBody>
      </p:sp>
      <p:sp>
        <p:nvSpPr>
          <p:cNvPr id="4" name="Slide Number Placeholder 3"/>
          <p:cNvSpPr>
            <a:spLocks noGrp="1"/>
          </p:cNvSpPr>
          <p:nvPr>
            <p:ph type="sldNum" sz="quarter" idx="5"/>
          </p:nvPr>
        </p:nvSpPr>
        <p:spPr/>
        <p:txBody>
          <a:bodyPr/>
          <a:lstStyle/>
          <a:p>
            <a:fld id="{47BFE4DF-8B9C-4686-A312-B4679E46D948}" type="slidenum">
              <a:rPr lang="en-GB" smtClean="0"/>
              <a:t>24</a:t>
            </a:fld>
            <a:endParaRPr lang="en-GB"/>
          </a:p>
        </p:txBody>
      </p:sp>
    </p:spTree>
    <p:extLst>
      <p:ext uri="{BB962C8B-B14F-4D97-AF65-F5344CB8AC3E}">
        <p14:creationId xmlns:p14="http://schemas.microsoft.com/office/powerpoint/2010/main" val="24783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Advice</a:t>
            </a:r>
            <a:r>
              <a:rPr lang="en-GB" sz="1400" baseline="0"/>
              <a:t> on widgets here: https://www. careopinion.org.uk/info/latest-postings-widget</a:t>
            </a:r>
          </a:p>
          <a:p>
            <a:endParaRPr lang="en-GB" sz="1400"/>
          </a:p>
          <a:p>
            <a:r>
              <a:rPr lang="en-GB" sz="1400"/>
              <a:t>Here is an example of the ‘Latest Stories’ widget, it can go on a home page or on a page of its own. It stays fully up date in real time.</a:t>
            </a:r>
          </a:p>
          <a:p>
            <a:endParaRPr lang="en-GB" sz="1400"/>
          </a:p>
          <a:p>
            <a:r>
              <a:rPr lang="en-GB" sz="1400"/>
              <a:t>So again very labour un-intensive, once its on your page it is there and you don’t have to do anything with it.</a:t>
            </a:r>
          </a:p>
        </p:txBody>
      </p:sp>
      <p:sp>
        <p:nvSpPr>
          <p:cNvPr id="4" name="Slide Number Placeholder 3"/>
          <p:cNvSpPr>
            <a:spLocks noGrp="1"/>
          </p:cNvSpPr>
          <p:nvPr>
            <p:ph type="sldNum" sz="quarter" idx="10"/>
          </p:nvPr>
        </p:nvSpPr>
        <p:spPr/>
        <p:txBody>
          <a:bodyPr/>
          <a:lstStyle/>
          <a:p>
            <a:fld id="{A9464E77-F1E6-4D2F-9C3C-3DE5F657A716}" type="slidenum">
              <a:rPr lang="en-GB" smtClean="0"/>
              <a:t>25</a:t>
            </a:fld>
            <a:endParaRPr lang="en-GB"/>
          </a:p>
        </p:txBody>
      </p:sp>
    </p:spTree>
    <p:extLst>
      <p:ext uri="{BB962C8B-B14F-4D97-AF65-F5344CB8AC3E}">
        <p14:creationId xmlns:p14="http://schemas.microsoft.com/office/powerpoint/2010/main" val="346057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So thank you for joining in this session today, I hop[e you have found it useful</a:t>
            </a:r>
          </a:p>
          <a:p>
            <a:r>
              <a:rPr lang="en-GB" sz="1400"/>
              <a:t>Does anyone have any questions?</a:t>
            </a:r>
          </a:p>
          <a:p>
            <a:endParaRPr lang="en-GB" sz="1400"/>
          </a:p>
          <a:p>
            <a:r>
              <a:rPr lang="en-GB" sz="1400"/>
              <a:t>Other ideas:</a:t>
            </a:r>
          </a:p>
          <a:p>
            <a:endParaRPr lang="en-GB" sz="1400"/>
          </a:p>
          <a:p>
            <a:r>
              <a:rPr lang="en-GB" sz="1400"/>
              <a:t>Involve Volunteers</a:t>
            </a:r>
          </a:p>
          <a:p>
            <a:r>
              <a:rPr lang="en-GB" sz="1400"/>
              <a:t>No internet connection – Forensic services – Vols go in and take the story using the ‘Taking a story form’ then in put on their behalf.</a:t>
            </a:r>
          </a:p>
          <a:p>
            <a:endParaRPr lang="en-GB" sz="1400"/>
          </a:p>
          <a:p>
            <a:r>
              <a:rPr lang="en-GB" sz="1400"/>
              <a:t>I will share all links and presentations.</a:t>
            </a:r>
          </a:p>
        </p:txBody>
      </p:sp>
      <p:sp>
        <p:nvSpPr>
          <p:cNvPr id="4" name="Slide Number Placeholder 3"/>
          <p:cNvSpPr>
            <a:spLocks noGrp="1"/>
          </p:cNvSpPr>
          <p:nvPr>
            <p:ph type="sldNum" sz="quarter" idx="5"/>
          </p:nvPr>
        </p:nvSpPr>
        <p:spPr/>
        <p:txBody>
          <a:bodyPr/>
          <a:lstStyle/>
          <a:p>
            <a:fld id="{47BFE4DF-8B9C-4686-A312-B4679E46D948}" type="slidenum">
              <a:rPr lang="en-GB" smtClean="0"/>
              <a:t>26</a:t>
            </a:fld>
            <a:endParaRPr lang="en-GB"/>
          </a:p>
        </p:txBody>
      </p:sp>
    </p:spTree>
    <p:extLst>
      <p:ext uri="{BB962C8B-B14F-4D97-AF65-F5344CB8AC3E}">
        <p14:creationId xmlns:p14="http://schemas.microsoft.com/office/powerpoint/2010/main" val="195719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FE4DF-8B9C-4686-A312-B4679E46D948}" type="slidenum">
              <a:rPr lang="en-GB" smtClean="0"/>
              <a:t>3</a:t>
            </a:fld>
            <a:endParaRPr lang="en-GB"/>
          </a:p>
        </p:txBody>
      </p:sp>
    </p:spTree>
    <p:extLst>
      <p:ext uri="{BB962C8B-B14F-4D97-AF65-F5344CB8AC3E}">
        <p14:creationId xmlns:p14="http://schemas.microsoft.com/office/powerpoint/2010/main" val="153078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6</a:t>
            </a:fld>
            <a:endParaRPr lang="en-GB"/>
          </a:p>
        </p:txBody>
      </p:sp>
    </p:spTree>
    <p:extLst>
      <p:ext uri="{BB962C8B-B14F-4D97-AF65-F5344CB8AC3E}">
        <p14:creationId xmlns:p14="http://schemas.microsoft.com/office/powerpoint/2010/main" val="163378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7</a:t>
            </a:fld>
            <a:endParaRPr lang="en-GB"/>
          </a:p>
        </p:txBody>
      </p:sp>
    </p:spTree>
    <p:extLst>
      <p:ext uri="{BB962C8B-B14F-4D97-AF65-F5344CB8AC3E}">
        <p14:creationId xmlns:p14="http://schemas.microsoft.com/office/powerpoint/2010/main" val="5388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8</a:t>
            </a:fld>
            <a:endParaRPr lang="en-GB"/>
          </a:p>
        </p:txBody>
      </p:sp>
    </p:spTree>
    <p:extLst>
      <p:ext uri="{BB962C8B-B14F-4D97-AF65-F5344CB8AC3E}">
        <p14:creationId xmlns:p14="http://schemas.microsoft.com/office/powerpoint/2010/main" val="361403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10</a:t>
            </a:fld>
            <a:endParaRPr lang="en-GB"/>
          </a:p>
        </p:txBody>
      </p:sp>
    </p:spTree>
    <p:extLst>
      <p:ext uri="{BB962C8B-B14F-4D97-AF65-F5344CB8AC3E}">
        <p14:creationId xmlns:p14="http://schemas.microsoft.com/office/powerpoint/2010/main" val="293871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16</a:t>
            </a:fld>
            <a:endParaRPr lang="en-GB"/>
          </a:p>
        </p:txBody>
      </p:sp>
    </p:spTree>
    <p:extLst>
      <p:ext uri="{BB962C8B-B14F-4D97-AF65-F5344CB8AC3E}">
        <p14:creationId xmlns:p14="http://schemas.microsoft.com/office/powerpoint/2010/main" val="217210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17</a:t>
            </a:fld>
            <a:endParaRPr lang="en-GB"/>
          </a:p>
        </p:txBody>
      </p:sp>
    </p:spTree>
    <p:extLst>
      <p:ext uri="{BB962C8B-B14F-4D97-AF65-F5344CB8AC3E}">
        <p14:creationId xmlns:p14="http://schemas.microsoft.com/office/powerpoint/2010/main" val="382338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FE4DF-8B9C-4686-A312-B4679E46D948}" type="slidenum">
              <a:rPr lang="en-GB" smtClean="0"/>
              <a:t>18</a:t>
            </a:fld>
            <a:endParaRPr lang="en-GB"/>
          </a:p>
        </p:txBody>
      </p:sp>
    </p:spTree>
    <p:extLst>
      <p:ext uri="{BB962C8B-B14F-4D97-AF65-F5344CB8AC3E}">
        <p14:creationId xmlns:p14="http://schemas.microsoft.com/office/powerpoint/2010/main" val="254628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4730-D03D-4FF1-9B1A-9EADBB61C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2AB43D-E0A5-4059-A7AA-7DE5346C6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60CA2-CAC9-4867-991E-72E3EB2134A5}"/>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5" name="Footer Placeholder 4">
            <a:extLst>
              <a:ext uri="{FF2B5EF4-FFF2-40B4-BE49-F238E27FC236}">
                <a16:creationId xmlns:a16="http://schemas.microsoft.com/office/drawing/2014/main" id="{E903F0ED-DADA-4A4E-84A2-BBA74D21D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D87C-AD80-4572-A801-74014D321EB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0667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16A-B00B-4D99-9196-9C71347B4A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91D74-566F-4E08-9360-8708EA375A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44953-C8C0-46DB-8EF9-050F88BC0EED}"/>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5" name="Footer Placeholder 4">
            <a:extLst>
              <a:ext uri="{FF2B5EF4-FFF2-40B4-BE49-F238E27FC236}">
                <a16:creationId xmlns:a16="http://schemas.microsoft.com/office/drawing/2014/main" id="{373C5F1F-6B4A-46EA-9131-AD0180DAB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A91D6-C779-4FC1-9C7F-B837A36B2F6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52959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8AA87-B915-4A71-BD98-632FECD12D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0B514-F70F-4A3B-B173-9F59AAF77B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1EC466-1FE3-47C1-A472-8F925BC205B1}"/>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5" name="Footer Placeholder 4">
            <a:extLst>
              <a:ext uri="{FF2B5EF4-FFF2-40B4-BE49-F238E27FC236}">
                <a16:creationId xmlns:a16="http://schemas.microsoft.com/office/drawing/2014/main" id="{C5D23798-14D2-4E9D-874D-1851E90FE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FFE0B-61FA-4D93-BAD0-5E7679C72F7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9557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0C39-31E0-47DC-929A-FCF074577C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3F080-D7A5-4879-B2DB-F16BB0360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1D779B-3750-4113-AE98-71CEC408EE58}"/>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5" name="Footer Placeholder 4">
            <a:extLst>
              <a:ext uri="{FF2B5EF4-FFF2-40B4-BE49-F238E27FC236}">
                <a16:creationId xmlns:a16="http://schemas.microsoft.com/office/drawing/2014/main" id="{A00A5A41-D9BA-4860-8B31-0ECB10364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77D13-CC8B-4C82-A211-CAA6CBE41F8A}"/>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88320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CE5D-667A-4D1A-BD26-1A262F9136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F30D72-5146-4746-8F08-C5137FBF0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E00551-0881-4D16-9DBA-545BFA396C67}"/>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5" name="Footer Placeholder 4">
            <a:extLst>
              <a:ext uri="{FF2B5EF4-FFF2-40B4-BE49-F238E27FC236}">
                <a16:creationId xmlns:a16="http://schemas.microsoft.com/office/drawing/2014/main" id="{5F52A24A-E0BC-4B2A-9E66-44FD94D54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336BD-9F93-45A5-9F25-50977499567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58315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CD9F-C559-4862-AB05-0EB709D86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94F6BD-7101-4E66-AD7A-258BF48BB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5DBE8-055F-42AB-8E74-14F66E559571}"/>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5" name="Footer Placeholder 4">
            <a:extLst>
              <a:ext uri="{FF2B5EF4-FFF2-40B4-BE49-F238E27FC236}">
                <a16:creationId xmlns:a16="http://schemas.microsoft.com/office/drawing/2014/main" id="{E0E32BCD-23EB-4597-B68D-ECD4FCFC5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14E51-1A3D-48C0-A2ED-F855F4F89743}"/>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45524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9C86-0680-4CA6-B462-2F6737B8B8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AC6DBC-8F39-423B-8786-362448D0F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F8743A-BD32-4B8F-8722-B870FD42C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67B246-2D0B-40B2-9726-9C3A39722FC7}"/>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6" name="Footer Placeholder 5">
            <a:extLst>
              <a:ext uri="{FF2B5EF4-FFF2-40B4-BE49-F238E27FC236}">
                <a16:creationId xmlns:a16="http://schemas.microsoft.com/office/drawing/2014/main" id="{86CDD7FB-7C9A-409F-8717-F9C446AE0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CB178-D383-44FD-A84A-0E708922745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58082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28A2-26BA-41B0-BC9D-C007862150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491E0-5CF8-44AC-BCF0-8D6C979A2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E7E96-CE84-4BD1-880C-B9CDF3234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0A62E9-61CF-4B0F-9BD7-41F3D5452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46BA9-C145-46DB-8490-FEB3DD306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045BEB-B569-481E-A59C-A35BE2476CDD}"/>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8" name="Footer Placeholder 7">
            <a:extLst>
              <a:ext uri="{FF2B5EF4-FFF2-40B4-BE49-F238E27FC236}">
                <a16:creationId xmlns:a16="http://schemas.microsoft.com/office/drawing/2014/main" id="{B3A11690-1F10-4ABD-AB77-97CAA93017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D26F80-844B-4C66-9874-DD769AF0E1F6}"/>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574897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F757-D82E-4361-9033-28221CB2AF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6C0CB7-FF76-4E5E-9480-9F632DCA3C6D}"/>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4" name="Footer Placeholder 3">
            <a:extLst>
              <a:ext uri="{FF2B5EF4-FFF2-40B4-BE49-F238E27FC236}">
                <a16:creationId xmlns:a16="http://schemas.microsoft.com/office/drawing/2014/main" id="{88DF4198-C500-41DC-B2E6-54442A17A7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35178D-E0BA-4966-94C2-74E1725C261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46177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7E2CB-C667-4F9B-A7A0-3285C27CE4DE}"/>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3" name="Footer Placeholder 2">
            <a:extLst>
              <a:ext uri="{FF2B5EF4-FFF2-40B4-BE49-F238E27FC236}">
                <a16:creationId xmlns:a16="http://schemas.microsoft.com/office/drawing/2014/main" id="{02E88D3C-836B-4848-9F47-2145950A5A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AFFDC0-F9AB-4BD7-8011-427AA447AB0A}"/>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55273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4C8F-108B-4BA9-AE96-B3A75C3EC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42B214-C3C8-4B22-81B9-185CE2497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56490A-7C64-4A6B-8AA1-8C5E3B2BC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6C2E2-D043-4730-A637-8E54E20EA219}"/>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6" name="Footer Placeholder 5">
            <a:extLst>
              <a:ext uri="{FF2B5EF4-FFF2-40B4-BE49-F238E27FC236}">
                <a16:creationId xmlns:a16="http://schemas.microsoft.com/office/drawing/2014/main" id="{CE892F32-83F7-4B1F-843E-74F006BC52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C7093-9B67-4699-B7B5-74C488F171F6}"/>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81762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85-9FE1-4ED9-9517-0318E9D26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1ABA6-22C5-437D-B56B-BC3EE9190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144A0-1BA8-40DC-823F-8C2C15AEE967}"/>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5" name="Footer Placeholder 4">
            <a:extLst>
              <a:ext uri="{FF2B5EF4-FFF2-40B4-BE49-F238E27FC236}">
                <a16:creationId xmlns:a16="http://schemas.microsoft.com/office/drawing/2014/main" id="{D26A53F5-2359-4D35-A758-451C41F2E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D41D0-E235-4809-86AC-5AEC1EE759B1}"/>
              </a:ext>
            </a:extLst>
          </p:cNvPr>
          <p:cNvSpPr>
            <a:spLocks noGrp="1"/>
          </p:cNvSpPr>
          <p:nvPr>
            <p:ph type="sldNum" sz="quarter" idx="12"/>
          </p:nvPr>
        </p:nvSpPr>
        <p:spPr/>
        <p:txBody>
          <a:bodyPr/>
          <a:lstStyle/>
          <a:p>
            <a:fld id="{4BD5598B-0DCF-4796-ABC9-A4BEC858F37A}" type="slidenum">
              <a:rPr lang="en-GB" smtClean="0"/>
              <a:t>‹#›</a:t>
            </a:fld>
            <a:endParaRPr lang="en-GB"/>
          </a:p>
        </p:txBody>
      </p:sp>
      <p:cxnSp>
        <p:nvCxnSpPr>
          <p:cNvPr id="7" name="Straight Connector 6">
            <a:extLst>
              <a:ext uri="{FF2B5EF4-FFF2-40B4-BE49-F238E27FC236}">
                <a16:creationId xmlns:a16="http://schemas.microsoft.com/office/drawing/2014/main" id="{F9B674CA-630E-4EF0-BC83-CA77FB00AA74}"/>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CB18F3-00C0-4CCB-89DC-4B7E0D2607BD}"/>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1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E4A0-885F-48A1-8529-C4BCC6DD8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FD057F-D63D-4873-B406-A64DF199B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13DA1A-8D5D-4588-8AA3-71971AA39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F8EF5-21B8-42A0-839F-FDDC28459AED}"/>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6" name="Footer Placeholder 5">
            <a:extLst>
              <a:ext uri="{FF2B5EF4-FFF2-40B4-BE49-F238E27FC236}">
                <a16:creationId xmlns:a16="http://schemas.microsoft.com/office/drawing/2014/main" id="{13E5A27E-DDF7-4805-8214-C28B9583D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50981-E2AA-4D48-9EA9-033399FDDF5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57283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CDA3-3497-40EE-8D60-0805514B41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515792-93F2-4821-A535-6E7BF3F5D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B4D23-0C96-4398-B303-7CB891DFD4DD}"/>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5" name="Footer Placeholder 4">
            <a:extLst>
              <a:ext uri="{FF2B5EF4-FFF2-40B4-BE49-F238E27FC236}">
                <a16:creationId xmlns:a16="http://schemas.microsoft.com/office/drawing/2014/main" id="{CD8C9F42-5C82-482E-ACC3-A590A44C1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EF4F87-AB9D-4522-BC35-8A8AEFBA36A7}"/>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664812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1CB49-2ABA-47B2-A10C-8CADDDCEC8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0FE6BB-8C0A-45C6-903D-E64FCBF5C7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4972B-BD0A-416D-ADF7-40FD7D6C1792}"/>
              </a:ext>
            </a:extLst>
          </p:cNvPr>
          <p:cNvSpPr>
            <a:spLocks noGrp="1"/>
          </p:cNvSpPr>
          <p:nvPr>
            <p:ph type="dt" sz="half" idx="10"/>
          </p:nvPr>
        </p:nvSpPr>
        <p:spPr/>
        <p:txBody>
          <a:bodyPr/>
          <a:lstStyle/>
          <a:p>
            <a:fld id="{B17CA734-F7F1-40DA-8B9E-708024AD1EB1}" type="datetimeFigureOut">
              <a:rPr lang="en-GB" smtClean="0"/>
              <a:t>01/08/2023</a:t>
            </a:fld>
            <a:endParaRPr lang="en-GB"/>
          </a:p>
        </p:txBody>
      </p:sp>
      <p:sp>
        <p:nvSpPr>
          <p:cNvPr id="5" name="Footer Placeholder 4">
            <a:extLst>
              <a:ext uri="{FF2B5EF4-FFF2-40B4-BE49-F238E27FC236}">
                <a16:creationId xmlns:a16="http://schemas.microsoft.com/office/drawing/2014/main" id="{4264D048-290C-44A3-98B2-1CD642B5B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4149A-480A-420D-903A-2A0AC1251383}"/>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69226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C504-08FE-4277-812F-7317DEC87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D8DEDA-0F2B-4775-A684-C19E9F9D0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3D0B64-A63F-4102-A7BC-DB48E8FE0D4D}"/>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5" name="Footer Placeholder 4">
            <a:extLst>
              <a:ext uri="{FF2B5EF4-FFF2-40B4-BE49-F238E27FC236}">
                <a16:creationId xmlns:a16="http://schemas.microsoft.com/office/drawing/2014/main" id="{B44A6FEA-F54A-4811-BF77-F5F9439D2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3E1947-2DA1-42FE-9CC5-4713FB6BA84B}"/>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4276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1633-D7C1-4F93-94BE-F71D66F80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AC75E-F58D-44B0-BBFE-4EB96D5697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D2DCC-860D-4216-B448-6716FDB1D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93A97-209D-4A61-9D5D-82329CA02B95}"/>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6" name="Footer Placeholder 5">
            <a:extLst>
              <a:ext uri="{FF2B5EF4-FFF2-40B4-BE49-F238E27FC236}">
                <a16:creationId xmlns:a16="http://schemas.microsoft.com/office/drawing/2014/main" id="{A757308B-809D-4685-8379-5064B650A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E9FE96-4BFD-4928-91DF-EC75F100E8A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294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88B-162A-43A5-B35B-7E74FE588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8EA10-69EB-4C56-AB86-2066E5C70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A453C7-ABBB-4096-B831-384470A22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500E4D-EE06-44E2-A323-56CC3DAE0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30ECA8-431F-4A19-8BF8-3B6C236FF1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4623BA-51A6-40F9-B046-B127C71F295E}"/>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8" name="Footer Placeholder 7">
            <a:extLst>
              <a:ext uri="{FF2B5EF4-FFF2-40B4-BE49-F238E27FC236}">
                <a16:creationId xmlns:a16="http://schemas.microsoft.com/office/drawing/2014/main" id="{13FD8C2E-094E-4404-B67B-34DFC2ADCE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67BFA-9ED2-45AD-8F62-FC78FA57CC9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47741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6779-E49E-4CE7-8050-D96B684833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E4F6D5-F0C5-48CF-9B56-B92643AB9F44}"/>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4" name="Footer Placeholder 3">
            <a:extLst>
              <a:ext uri="{FF2B5EF4-FFF2-40B4-BE49-F238E27FC236}">
                <a16:creationId xmlns:a16="http://schemas.microsoft.com/office/drawing/2014/main" id="{01659E16-9AAF-41B6-BCBF-643EB977D1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62EDB2-8AD2-4BB5-87C0-0144275F3796}"/>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33258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717F7-089E-4768-96C0-5600DF51EF0A}"/>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3" name="Footer Placeholder 2">
            <a:extLst>
              <a:ext uri="{FF2B5EF4-FFF2-40B4-BE49-F238E27FC236}">
                <a16:creationId xmlns:a16="http://schemas.microsoft.com/office/drawing/2014/main" id="{64CE5B8D-112F-4878-860B-5E4DCFDB83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03E4AA-94F0-4A45-8414-D0EF296FBBE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13793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CF52-237F-40DA-9763-3EED6825A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06E47-F24A-4CE4-A3B7-38EE67F55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1FB07-16EF-4F92-B9C7-54CE543D6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2E0BFD-069E-41DA-9140-DB64836419F9}"/>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6" name="Footer Placeholder 5">
            <a:extLst>
              <a:ext uri="{FF2B5EF4-FFF2-40B4-BE49-F238E27FC236}">
                <a16:creationId xmlns:a16="http://schemas.microsoft.com/office/drawing/2014/main" id="{BEB1BDF9-83F2-478E-818B-D6857C198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16AF9-8416-478E-B2B1-C64C0708F76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82032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BAB3-566E-4075-B3D9-7148B8D39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15713-2CEC-47E3-8059-AA0282D14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43B23E-D762-4EA0-8503-7D3BCAC6E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E0A7D-C0AE-4347-A6DC-5A63F82B510C}"/>
              </a:ext>
            </a:extLst>
          </p:cNvPr>
          <p:cNvSpPr>
            <a:spLocks noGrp="1"/>
          </p:cNvSpPr>
          <p:nvPr>
            <p:ph type="dt" sz="half" idx="10"/>
          </p:nvPr>
        </p:nvSpPr>
        <p:spPr/>
        <p:txBody>
          <a:bodyPr/>
          <a:lstStyle/>
          <a:p>
            <a:fld id="{A9ACBB1D-622C-4E3B-80BB-EFB03B5B361F}" type="datetimeFigureOut">
              <a:rPr lang="en-GB" smtClean="0"/>
              <a:t>01/08/2023</a:t>
            </a:fld>
            <a:endParaRPr lang="en-GB"/>
          </a:p>
        </p:txBody>
      </p:sp>
      <p:sp>
        <p:nvSpPr>
          <p:cNvPr id="6" name="Footer Placeholder 5">
            <a:extLst>
              <a:ext uri="{FF2B5EF4-FFF2-40B4-BE49-F238E27FC236}">
                <a16:creationId xmlns:a16="http://schemas.microsoft.com/office/drawing/2014/main" id="{606952B2-EE42-4006-8116-EA86EE3DB1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C6392-7011-4C7C-B0C3-B6F5E4F9CDEF}"/>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12348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2E14E-2C94-4B30-9C9C-1263ECCFE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018C2-494E-41C8-B86E-AEDE2AAE2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62160-BE75-4879-8CEC-E748BDC5B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CBB1D-622C-4E3B-80BB-EFB03B5B361F}" type="datetimeFigureOut">
              <a:rPr lang="en-GB" smtClean="0"/>
              <a:t>01/08/2023</a:t>
            </a:fld>
            <a:endParaRPr lang="en-GB"/>
          </a:p>
        </p:txBody>
      </p:sp>
      <p:sp>
        <p:nvSpPr>
          <p:cNvPr id="5" name="Footer Placeholder 4">
            <a:extLst>
              <a:ext uri="{FF2B5EF4-FFF2-40B4-BE49-F238E27FC236}">
                <a16:creationId xmlns:a16="http://schemas.microsoft.com/office/drawing/2014/main" id="{29847741-AD0E-4BED-A7B7-FADA5FF87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0261E6-1A7B-41EB-AD83-BC03660C2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5598B-0DCF-4796-ABC9-A4BEC858F37A}" type="slidenum">
              <a:rPr lang="en-GB" smtClean="0"/>
              <a:t>‹#›</a:t>
            </a:fld>
            <a:endParaRPr lang="en-GB"/>
          </a:p>
        </p:txBody>
      </p:sp>
      <p:cxnSp>
        <p:nvCxnSpPr>
          <p:cNvPr id="7" name="Straight Connector 6">
            <a:extLst>
              <a:ext uri="{FF2B5EF4-FFF2-40B4-BE49-F238E27FC236}">
                <a16:creationId xmlns:a16="http://schemas.microsoft.com/office/drawing/2014/main" id="{C74B453A-5E8D-40B9-AAB3-9825F85507D1}"/>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51B172-A8EB-4050-95C1-7C8521D63D84}"/>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6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B145D-EBB5-4CC7-A2CD-230AE4288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CC90D3-048E-4F8B-BF71-3546B69A9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EAB008-D733-4845-907F-4420AC6D5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CA734-F7F1-40DA-8B9E-708024AD1EB1}" type="datetimeFigureOut">
              <a:rPr lang="en-GB" smtClean="0"/>
              <a:t>01/08/2023</a:t>
            </a:fld>
            <a:endParaRPr lang="en-GB"/>
          </a:p>
        </p:txBody>
      </p:sp>
      <p:sp>
        <p:nvSpPr>
          <p:cNvPr id="5" name="Footer Placeholder 4">
            <a:extLst>
              <a:ext uri="{FF2B5EF4-FFF2-40B4-BE49-F238E27FC236}">
                <a16:creationId xmlns:a16="http://schemas.microsoft.com/office/drawing/2014/main" id="{946FCE0C-5FCE-40F1-8385-391773E7C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69F6E5-FF0E-4304-8029-8B7044634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CEADB-E594-484A-85C4-6F2B04F2384F}" type="slidenum">
              <a:rPr lang="en-GB" smtClean="0"/>
              <a:t>‹#›</a:t>
            </a:fld>
            <a:endParaRPr lang="en-GB"/>
          </a:p>
        </p:txBody>
      </p:sp>
      <p:cxnSp>
        <p:nvCxnSpPr>
          <p:cNvPr id="7" name="Straight Connector 6">
            <a:extLst>
              <a:ext uri="{FF2B5EF4-FFF2-40B4-BE49-F238E27FC236}">
                <a16:creationId xmlns:a16="http://schemas.microsoft.com/office/drawing/2014/main" id="{8D5E3056-88D2-495D-B284-272951CA9918}"/>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5DC8A9-AD91-4F9A-ADB7-5C8FE68DA472}"/>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6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hyperlink" Target="https://www.careopinion.org.uk/info/subscriber-help-reporting"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areopinion.org.uk/info/support-webina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reopinion.org.uk/info/subscriber-help-rol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careopinion.org.uk/info/subscriber-know-how"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18419" r="370"/>
          <a:stretch/>
        </p:blipFill>
        <p:spPr>
          <a:xfrm>
            <a:off x="0" y="0"/>
            <a:ext cx="12192000" cy="6858000"/>
          </a:xfrm>
          <a:prstGeom prst="rect">
            <a:avLst/>
          </a:prstGeom>
        </p:spPr>
      </p:pic>
      <p:sp>
        <p:nvSpPr>
          <p:cNvPr id="8" name="TextBox 7">
            <a:extLst>
              <a:ext uri="{FF2B5EF4-FFF2-40B4-BE49-F238E27FC236}">
                <a16:creationId xmlns:a16="http://schemas.microsoft.com/office/drawing/2014/main" id="{FA3D1D9B-9CEF-4645-95E6-0F166712C867}"/>
              </a:ext>
            </a:extLst>
          </p:cNvPr>
          <p:cNvSpPr txBox="1"/>
          <p:nvPr/>
        </p:nvSpPr>
        <p:spPr>
          <a:xfrm>
            <a:off x="9013956" y="3856199"/>
            <a:ext cx="1840230" cy="1200330"/>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a:rPr>
              <a:t>Managing your Subscription</a:t>
            </a:r>
          </a:p>
        </p:txBody>
      </p:sp>
    </p:spTree>
    <p:extLst>
      <p:ext uri="{BB962C8B-B14F-4D97-AF65-F5344CB8AC3E}">
        <p14:creationId xmlns:p14="http://schemas.microsoft.com/office/powerpoint/2010/main" val="177804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BF15E3-6B66-AEE1-5814-C26F9EF836A5}"/>
              </a:ext>
            </a:extLst>
          </p:cNvPr>
          <p:cNvPicPr>
            <a:picLocks noChangeAspect="1"/>
          </p:cNvPicPr>
          <p:nvPr/>
        </p:nvPicPr>
        <p:blipFill>
          <a:blip r:embed="rId3"/>
          <a:stretch>
            <a:fillRect/>
          </a:stretch>
        </p:blipFill>
        <p:spPr>
          <a:xfrm>
            <a:off x="539594" y="788473"/>
            <a:ext cx="11007204" cy="5023930"/>
          </a:xfrm>
          <a:prstGeom prst="rect">
            <a:avLst/>
          </a:prstGeom>
        </p:spPr>
      </p:pic>
      <p:sp>
        <p:nvSpPr>
          <p:cNvPr id="5" name="Arrow: Left 4">
            <a:extLst>
              <a:ext uri="{FF2B5EF4-FFF2-40B4-BE49-F238E27FC236}">
                <a16:creationId xmlns:a16="http://schemas.microsoft.com/office/drawing/2014/main" id="{127EAF42-721A-4441-9AB3-DB03CB3FEFB3}"/>
              </a:ext>
            </a:extLst>
          </p:cNvPr>
          <p:cNvSpPr/>
          <p:nvPr/>
        </p:nvSpPr>
        <p:spPr>
          <a:xfrm rot="16200000">
            <a:off x="7624423" y="1073388"/>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706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67B07-406A-4342-886A-A0908A5EC7C1}"/>
              </a:ext>
            </a:extLst>
          </p:cNvPr>
          <p:cNvSpPr/>
          <p:nvPr/>
        </p:nvSpPr>
        <p:spPr>
          <a:xfrm>
            <a:off x="595475" y="189914"/>
            <a:ext cx="7738946" cy="1200329"/>
          </a:xfrm>
          <a:prstGeom prst="rect">
            <a:avLst/>
          </a:prstGeom>
        </p:spPr>
        <p:txBody>
          <a:bodyPr wrap="square">
            <a:spAutoFit/>
          </a:bodyPr>
          <a:lstStyle/>
          <a:p>
            <a:r>
              <a:rPr lang="en-GB" sz="2400" dirty="0"/>
              <a:t>Adding a member:-</a:t>
            </a:r>
          </a:p>
          <a:p>
            <a:endParaRPr lang="en-GB" sz="2400" dirty="0"/>
          </a:p>
          <a:p>
            <a:endParaRPr lang="en-GB" sz="2400" dirty="0"/>
          </a:p>
        </p:txBody>
      </p:sp>
      <p:sp>
        <p:nvSpPr>
          <p:cNvPr id="8" name="TextBox 7">
            <a:extLst>
              <a:ext uri="{FF2B5EF4-FFF2-40B4-BE49-F238E27FC236}">
                <a16:creationId xmlns:a16="http://schemas.microsoft.com/office/drawing/2014/main" id="{8477FCA3-D5BB-45E6-94A2-A4BF4D76B4F3}"/>
              </a:ext>
            </a:extLst>
          </p:cNvPr>
          <p:cNvSpPr txBox="1"/>
          <p:nvPr/>
        </p:nvSpPr>
        <p:spPr>
          <a:xfrm>
            <a:off x="1186081" y="6143093"/>
            <a:ext cx="10246263" cy="369332"/>
          </a:xfrm>
          <a:prstGeom prst="rect">
            <a:avLst/>
          </a:prstGeom>
          <a:noFill/>
        </p:spPr>
        <p:txBody>
          <a:bodyPr wrap="square" rtlCol="0">
            <a:spAutoFit/>
          </a:bodyPr>
          <a:lstStyle/>
          <a:p>
            <a:r>
              <a:rPr lang="en-GB" dirty="0"/>
              <a:t>Only tick this box if you want the member to receive an alert for </a:t>
            </a:r>
            <a:r>
              <a:rPr lang="en-GB" b="1" u="sng" dirty="0"/>
              <a:t>ALL</a:t>
            </a:r>
            <a:r>
              <a:rPr lang="en-GB" dirty="0"/>
              <a:t> stories in the subscription!</a:t>
            </a:r>
          </a:p>
        </p:txBody>
      </p:sp>
      <p:pic>
        <p:nvPicPr>
          <p:cNvPr id="10" name="Picture 9">
            <a:extLst>
              <a:ext uri="{FF2B5EF4-FFF2-40B4-BE49-F238E27FC236}">
                <a16:creationId xmlns:a16="http://schemas.microsoft.com/office/drawing/2014/main" id="{14603550-F8A7-0AB3-FC20-B07C7A9CA684}"/>
              </a:ext>
            </a:extLst>
          </p:cNvPr>
          <p:cNvPicPr>
            <a:picLocks noChangeAspect="1"/>
          </p:cNvPicPr>
          <p:nvPr/>
        </p:nvPicPr>
        <p:blipFill>
          <a:blip r:embed="rId2"/>
          <a:stretch>
            <a:fillRect/>
          </a:stretch>
        </p:blipFill>
        <p:spPr>
          <a:xfrm>
            <a:off x="6096000" y="440504"/>
            <a:ext cx="4018059" cy="5676306"/>
          </a:xfrm>
          <a:prstGeom prst="rect">
            <a:avLst/>
          </a:prstGeom>
        </p:spPr>
      </p:pic>
      <p:sp>
        <p:nvSpPr>
          <p:cNvPr id="11" name="Arrow: Right 10">
            <a:extLst>
              <a:ext uri="{FF2B5EF4-FFF2-40B4-BE49-F238E27FC236}">
                <a16:creationId xmlns:a16="http://schemas.microsoft.com/office/drawing/2014/main" id="{F229E5EA-4F59-3CC8-3F72-28BEF390D998}"/>
              </a:ext>
            </a:extLst>
          </p:cNvPr>
          <p:cNvSpPr/>
          <p:nvPr/>
        </p:nvSpPr>
        <p:spPr>
          <a:xfrm>
            <a:off x="5494351" y="4866198"/>
            <a:ext cx="86669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A861397-E3C0-5994-9B8D-C19681165589}"/>
              </a:ext>
            </a:extLst>
          </p:cNvPr>
          <p:cNvPicPr>
            <a:picLocks noChangeAspect="1"/>
          </p:cNvPicPr>
          <p:nvPr/>
        </p:nvPicPr>
        <p:blipFill>
          <a:blip r:embed="rId3"/>
          <a:stretch>
            <a:fillRect/>
          </a:stretch>
        </p:blipFill>
        <p:spPr>
          <a:xfrm>
            <a:off x="537171" y="1200194"/>
            <a:ext cx="4724809" cy="3856054"/>
          </a:xfrm>
          <a:prstGeom prst="rect">
            <a:avLst/>
          </a:prstGeom>
        </p:spPr>
      </p:pic>
      <p:sp>
        <p:nvSpPr>
          <p:cNvPr id="4" name="Arrow: Up 3">
            <a:extLst>
              <a:ext uri="{FF2B5EF4-FFF2-40B4-BE49-F238E27FC236}">
                <a16:creationId xmlns:a16="http://schemas.microsoft.com/office/drawing/2014/main" id="{59F16237-7241-2846-5699-48938022645A}"/>
              </a:ext>
            </a:extLst>
          </p:cNvPr>
          <p:cNvSpPr/>
          <p:nvPr/>
        </p:nvSpPr>
        <p:spPr>
          <a:xfrm>
            <a:off x="1186081" y="5050864"/>
            <a:ext cx="866692" cy="7456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92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751D8-27CF-0916-1888-0BF9339670D2}"/>
              </a:ext>
            </a:extLst>
          </p:cNvPr>
          <p:cNvPicPr>
            <a:picLocks noChangeAspect="1"/>
          </p:cNvPicPr>
          <p:nvPr/>
        </p:nvPicPr>
        <p:blipFill>
          <a:blip r:embed="rId2"/>
          <a:stretch>
            <a:fillRect/>
          </a:stretch>
        </p:blipFill>
        <p:spPr>
          <a:xfrm>
            <a:off x="1260691" y="1138991"/>
            <a:ext cx="9670618" cy="4580017"/>
          </a:xfrm>
          <a:prstGeom prst="rect">
            <a:avLst/>
          </a:prstGeom>
        </p:spPr>
      </p:pic>
      <p:sp>
        <p:nvSpPr>
          <p:cNvPr id="5" name="TextBox 4">
            <a:extLst>
              <a:ext uri="{FF2B5EF4-FFF2-40B4-BE49-F238E27FC236}">
                <a16:creationId xmlns:a16="http://schemas.microsoft.com/office/drawing/2014/main" id="{DABEA0B0-1D87-A985-9EC8-5F7E4A4F8368}"/>
              </a:ext>
            </a:extLst>
          </p:cNvPr>
          <p:cNvSpPr txBox="1"/>
          <p:nvPr/>
        </p:nvSpPr>
        <p:spPr>
          <a:xfrm>
            <a:off x="1369462" y="277186"/>
            <a:ext cx="6192227" cy="369332"/>
          </a:xfrm>
          <a:prstGeom prst="rect">
            <a:avLst/>
          </a:prstGeom>
          <a:noFill/>
        </p:spPr>
        <p:txBody>
          <a:bodyPr wrap="square">
            <a:spAutoFit/>
          </a:bodyPr>
          <a:lstStyle/>
          <a:p>
            <a:r>
              <a:rPr lang="en-GB" dirty="0">
                <a:solidFill>
                  <a:srgbClr val="B10059"/>
                </a:solidFill>
              </a:rPr>
              <a:t>Filtering by Members</a:t>
            </a:r>
          </a:p>
        </p:txBody>
      </p:sp>
      <p:sp>
        <p:nvSpPr>
          <p:cNvPr id="6" name="Arrow: Left 5">
            <a:extLst>
              <a:ext uri="{FF2B5EF4-FFF2-40B4-BE49-F238E27FC236}">
                <a16:creationId xmlns:a16="http://schemas.microsoft.com/office/drawing/2014/main" id="{A57FBB08-5875-F521-B8D6-E3AE75EB3CE9}"/>
              </a:ext>
            </a:extLst>
          </p:cNvPr>
          <p:cNvSpPr/>
          <p:nvPr/>
        </p:nvSpPr>
        <p:spPr>
          <a:xfrm rot="16200000">
            <a:off x="3656722" y="508904"/>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148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407F0F-ACD2-F412-5113-FA85D2F859E9}"/>
              </a:ext>
            </a:extLst>
          </p:cNvPr>
          <p:cNvPicPr>
            <a:picLocks noChangeAspect="1"/>
          </p:cNvPicPr>
          <p:nvPr/>
        </p:nvPicPr>
        <p:blipFill>
          <a:blip r:embed="rId2"/>
          <a:stretch>
            <a:fillRect/>
          </a:stretch>
        </p:blipFill>
        <p:spPr>
          <a:xfrm>
            <a:off x="769834" y="1324391"/>
            <a:ext cx="9731583" cy="3779848"/>
          </a:xfrm>
          <a:prstGeom prst="rect">
            <a:avLst/>
          </a:prstGeom>
        </p:spPr>
      </p:pic>
      <p:sp>
        <p:nvSpPr>
          <p:cNvPr id="5" name="TextBox 4">
            <a:extLst>
              <a:ext uri="{FF2B5EF4-FFF2-40B4-BE49-F238E27FC236}">
                <a16:creationId xmlns:a16="http://schemas.microsoft.com/office/drawing/2014/main" id="{DABEA0B0-1D87-A985-9EC8-5F7E4A4F8368}"/>
              </a:ext>
            </a:extLst>
          </p:cNvPr>
          <p:cNvSpPr txBox="1"/>
          <p:nvPr/>
        </p:nvSpPr>
        <p:spPr>
          <a:xfrm>
            <a:off x="980532" y="508210"/>
            <a:ext cx="6192227" cy="369332"/>
          </a:xfrm>
          <a:prstGeom prst="rect">
            <a:avLst/>
          </a:prstGeom>
          <a:noFill/>
        </p:spPr>
        <p:txBody>
          <a:bodyPr wrap="square">
            <a:spAutoFit/>
          </a:bodyPr>
          <a:lstStyle/>
          <a:p>
            <a:r>
              <a:rPr lang="en-GB" dirty="0">
                <a:solidFill>
                  <a:srgbClr val="B10059"/>
                </a:solidFill>
              </a:rPr>
              <a:t>Extra information on each member by hovering over the </a:t>
            </a:r>
          </a:p>
        </p:txBody>
      </p:sp>
      <p:pic>
        <p:nvPicPr>
          <p:cNvPr id="8" name="Picture 7">
            <a:extLst>
              <a:ext uri="{FF2B5EF4-FFF2-40B4-BE49-F238E27FC236}">
                <a16:creationId xmlns:a16="http://schemas.microsoft.com/office/drawing/2014/main" id="{6DB660CA-DD70-6AD9-E857-FFA0051126D1}"/>
              </a:ext>
            </a:extLst>
          </p:cNvPr>
          <p:cNvPicPr>
            <a:picLocks noChangeAspect="1"/>
          </p:cNvPicPr>
          <p:nvPr/>
        </p:nvPicPr>
        <p:blipFill>
          <a:blip r:embed="rId3"/>
          <a:stretch>
            <a:fillRect/>
          </a:stretch>
        </p:blipFill>
        <p:spPr>
          <a:xfrm>
            <a:off x="6350090" y="463767"/>
            <a:ext cx="464860" cy="449619"/>
          </a:xfrm>
          <a:prstGeom prst="rect">
            <a:avLst/>
          </a:prstGeom>
        </p:spPr>
      </p:pic>
      <p:sp>
        <p:nvSpPr>
          <p:cNvPr id="6" name="Arrow: Left 5">
            <a:extLst>
              <a:ext uri="{FF2B5EF4-FFF2-40B4-BE49-F238E27FC236}">
                <a16:creationId xmlns:a16="http://schemas.microsoft.com/office/drawing/2014/main" id="{A57FBB08-5875-F521-B8D6-E3AE75EB3CE9}"/>
              </a:ext>
            </a:extLst>
          </p:cNvPr>
          <p:cNvSpPr/>
          <p:nvPr/>
        </p:nvSpPr>
        <p:spPr>
          <a:xfrm rot="19738757">
            <a:off x="9804463" y="3655232"/>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23D1844-20AE-1B96-EB88-D388E6B6EE1D}"/>
              </a:ext>
            </a:extLst>
          </p:cNvPr>
          <p:cNvPicPr>
            <a:picLocks noChangeAspect="1"/>
          </p:cNvPicPr>
          <p:nvPr/>
        </p:nvPicPr>
        <p:blipFill>
          <a:blip r:embed="rId4"/>
          <a:stretch>
            <a:fillRect/>
          </a:stretch>
        </p:blipFill>
        <p:spPr>
          <a:xfrm>
            <a:off x="10579778" y="4070433"/>
            <a:ext cx="1371032" cy="1504574"/>
          </a:xfrm>
          <a:prstGeom prst="rect">
            <a:avLst/>
          </a:prstGeom>
        </p:spPr>
      </p:pic>
      <p:sp>
        <p:nvSpPr>
          <p:cNvPr id="12" name="TextBox 11">
            <a:extLst>
              <a:ext uri="{FF2B5EF4-FFF2-40B4-BE49-F238E27FC236}">
                <a16:creationId xmlns:a16="http://schemas.microsoft.com/office/drawing/2014/main" id="{06EC7E19-A86D-8924-E10B-3C1BE361F1DD}"/>
              </a:ext>
            </a:extLst>
          </p:cNvPr>
          <p:cNvSpPr txBox="1"/>
          <p:nvPr/>
        </p:nvSpPr>
        <p:spPr>
          <a:xfrm>
            <a:off x="5333905" y="5251841"/>
            <a:ext cx="5245873" cy="646331"/>
          </a:xfrm>
          <a:prstGeom prst="rect">
            <a:avLst/>
          </a:prstGeom>
          <a:noFill/>
        </p:spPr>
        <p:txBody>
          <a:bodyPr wrap="square">
            <a:spAutoFit/>
          </a:bodyPr>
          <a:lstStyle/>
          <a:p>
            <a:r>
              <a:rPr lang="en-GB" dirty="0">
                <a:solidFill>
                  <a:srgbClr val="B10059"/>
                </a:solidFill>
              </a:rPr>
              <a:t>By clicking on the 3 dots you can either freeze or remove a member</a:t>
            </a:r>
            <a:endParaRPr lang="en-GB" dirty="0"/>
          </a:p>
        </p:txBody>
      </p:sp>
    </p:spTree>
    <p:extLst>
      <p:ext uri="{BB962C8B-B14F-4D97-AF65-F5344CB8AC3E}">
        <p14:creationId xmlns:p14="http://schemas.microsoft.com/office/powerpoint/2010/main" val="86650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BEA0B0-1D87-A985-9EC8-5F7E4A4F8368}"/>
              </a:ext>
            </a:extLst>
          </p:cNvPr>
          <p:cNvSpPr txBox="1"/>
          <p:nvPr/>
        </p:nvSpPr>
        <p:spPr>
          <a:xfrm>
            <a:off x="757212" y="197673"/>
            <a:ext cx="6192227" cy="369332"/>
          </a:xfrm>
          <a:prstGeom prst="rect">
            <a:avLst/>
          </a:prstGeom>
          <a:noFill/>
        </p:spPr>
        <p:txBody>
          <a:bodyPr wrap="square">
            <a:spAutoFit/>
          </a:bodyPr>
          <a:lstStyle/>
          <a:p>
            <a:r>
              <a:rPr lang="en-GB" dirty="0">
                <a:solidFill>
                  <a:srgbClr val="B10059"/>
                </a:solidFill>
              </a:rPr>
              <a:t>Editing ‘member’ details and quick links</a:t>
            </a:r>
          </a:p>
        </p:txBody>
      </p:sp>
      <p:sp>
        <p:nvSpPr>
          <p:cNvPr id="11" name="Content Placeholder 2">
            <a:extLst>
              <a:ext uri="{FF2B5EF4-FFF2-40B4-BE49-F238E27FC236}">
                <a16:creationId xmlns:a16="http://schemas.microsoft.com/office/drawing/2014/main" id="{7B78C1E5-E53E-D3E5-AB55-D007F1BA16EC}"/>
              </a:ext>
            </a:extLst>
          </p:cNvPr>
          <p:cNvSpPr txBox="1">
            <a:spLocks/>
          </p:cNvSpPr>
          <p:nvPr/>
        </p:nvSpPr>
        <p:spPr>
          <a:xfrm>
            <a:off x="9127725" y="197673"/>
            <a:ext cx="2428170" cy="5427364"/>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t>To edit a members details</a:t>
            </a:r>
          </a:p>
          <a:p>
            <a:pPr fontAlgn="base"/>
            <a:endParaRPr lang="en-GB" dirty="0"/>
          </a:p>
          <a:p>
            <a:pPr fontAlgn="base"/>
            <a:r>
              <a:rPr lang="en-GB" dirty="0"/>
              <a:t>Click on the member’s name</a:t>
            </a:r>
          </a:p>
          <a:p>
            <a:pPr fontAlgn="base"/>
            <a:endParaRPr lang="en-GB" dirty="0"/>
          </a:p>
          <a:p>
            <a:pPr fontAlgn="base"/>
            <a:r>
              <a:rPr lang="en-GB" dirty="0"/>
              <a:t>You can edit their profile in ‘User details’</a:t>
            </a:r>
          </a:p>
          <a:p>
            <a:pPr fontAlgn="base"/>
            <a:endParaRPr lang="en-GB" dirty="0"/>
          </a:p>
          <a:p>
            <a:pPr fontAlgn="base"/>
            <a:r>
              <a:rPr lang="en-GB" dirty="0"/>
              <a:t>You can change their role is ‘member details’</a:t>
            </a:r>
          </a:p>
          <a:p>
            <a:pPr fontAlgn="base"/>
            <a:endParaRPr lang="en-GB" dirty="0"/>
          </a:p>
          <a:p>
            <a:pPr fontAlgn="base"/>
            <a:r>
              <a:rPr lang="en-GB" dirty="0"/>
              <a:t>Promote or demote!</a:t>
            </a:r>
          </a:p>
          <a:p>
            <a:pPr fontAlgn="base"/>
            <a:endParaRPr lang="en-GB" dirty="0"/>
          </a:p>
          <a:p>
            <a:pPr fontAlgn="base"/>
            <a:r>
              <a:rPr lang="en-GB" dirty="0"/>
              <a:t>View their saved assets e.g. Alerts, Reports and Visualisations</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3" name="Picture 2">
            <a:extLst>
              <a:ext uri="{FF2B5EF4-FFF2-40B4-BE49-F238E27FC236}">
                <a16:creationId xmlns:a16="http://schemas.microsoft.com/office/drawing/2014/main" id="{9BA125D4-A704-10CA-18F0-66D6490543F3}"/>
              </a:ext>
            </a:extLst>
          </p:cNvPr>
          <p:cNvPicPr>
            <a:picLocks noChangeAspect="1"/>
          </p:cNvPicPr>
          <p:nvPr/>
        </p:nvPicPr>
        <p:blipFill>
          <a:blip r:embed="rId3"/>
          <a:stretch>
            <a:fillRect/>
          </a:stretch>
        </p:blipFill>
        <p:spPr>
          <a:xfrm>
            <a:off x="636105" y="719855"/>
            <a:ext cx="7811177" cy="5418290"/>
          </a:xfrm>
          <a:prstGeom prst="rect">
            <a:avLst/>
          </a:prstGeom>
        </p:spPr>
      </p:pic>
      <p:sp>
        <p:nvSpPr>
          <p:cNvPr id="6" name="Arrow: Left 5">
            <a:extLst>
              <a:ext uri="{FF2B5EF4-FFF2-40B4-BE49-F238E27FC236}">
                <a16:creationId xmlns:a16="http://schemas.microsoft.com/office/drawing/2014/main" id="{A57FBB08-5875-F521-B8D6-E3AE75EB3CE9}"/>
              </a:ext>
            </a:extLst>
          </p:cNvPr>
          <p:cNvSpPr/>
          <p:nvPr/>
        </p:nvSpPr>
        <p:spPr>
          <a:xfrm>
            <a:off x="7417984" y="3940284"/>
            <a:ext cx="1174081" cy="499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6CFF8ED-9D5F-E12B-F653-2B1B4115C293}"/>
              </a:ext>
            </a:extLst>
          </p:cNvPr>
          <p:cNvPicPr>
            <a:picLocks noChangeAspect="1"/>
          </p:cNvPicPr>
          <p:nvPr/>
        </p:nvPicPr>
        <p:blipFill>
          <a:blip r:embed="rId4"/>
          <a:stretch>
            <a:fillRect/>
          </a:stretch>
        </p:blipFill>
        <p:spPr>
          <a:xfrm>
            <a:off x="1166002" y="2602855"/>
            <a:ext cx="8215072" cy="2179509"/>
          </a:xfrm>
          <a:prstGeom prst="rect">
            <a:avLst/>
          </a:prstGeom>
        </p:spPr>
      </p:pic>
      <p:sp>
        <p:nvSpPr>
          <p:cNvPr id="8" name="Arrow: Left 7">
            <a:extLst>
              <a:ext uri="{FF2B5EF4-FFF2-40B4-BE49-F238E27FC236}">
                <a16:creationId xmlns:a16="http://schemas.microsoft.com/office/drawing/2014/main" id="{09434D6D-7FEF-E6D4-A598-3814AB4A12E4}"/>
              </a:ext>
            </a:extLst>
          </p:cNvPr>
          <p:cNvSpPr/>
          <p:nvPr/>
        </p:nvSpPr>
        <p:spPr>
          <a:xfrm>
            <a:off x="2885887" y="3162344"/>
            <a:ext cx="1463691" cy="499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074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EFCC31-C3FE-A96D-742A-EC32C82DDCB6}"/>
              </a:ext>
            </a:extLst>
          </p:cNvPr>
          <p:cNvPicPr>
            <a:picLocks noChangeAspect="1"/>
          </p:cNvPicPr>
          <p:nvPr/>
        </p:nvPicPr>
        <p:blipFill>
          <a:blip r:embed="rId2"/>
          <a:stretch>
            <a:fillRect/>
          </a:stretch>
        </p:blipFill>
        <p:spPr>
          <a:xfrm>
            <a:off x="1051411" y="907836"/>
            <a:ext cx="6192227" cy="5861015"/>
          </a:xfrm>
          <a:prstGeom prst="rect">
            <a:avLst/>
          </a:prstGeom>
        </p:spPr>
      </p:pic>
      <p:sp>
        <p:nvSpPr>
          <p:cNvPr id="5" name="TextBox 4">
            <a:extLst>
              <a:ext uri="{FF2B5EF4-FFF2-40B4-BE49-F238E27FC236}">
                <a16:creationId xmlns:a16="http://schemas.microsoft.com/office/drawing/2014/main" id="{DABEA0B0-1D87-A985-9EC8-5F7E4A4F8368}"/>
              </a:ext>
            </a:extLst>
          </p:cNvPr>
          <p:cNvSpPr txBox="1"/>
          <p:nvPr/>
        </p:nvSpPr>
        <p:spPr>
          <a:xfrm>
            <a:off x="757212" y="197673"/>
            <a:ext cx="6192227" cy="369332"/>
          </a:xfrm>
          <a:prstGeom prst="rect">
            <a:avLst/>
          </a:prstGeom>
          <a:noFill/>
        </p:spPr>
        <p:txBody>
          <a:bodyPr wrap="square">
            <a:spAutoFit/>
          </a:bodyPr>
          <a:lstStyle/>
          <a:p>
            <a:r>
              <a:rPr lang="en-GB" dirty="0">
                <a:solidFill>
                  <a:srgbClr val="B10059"/>
                </a:solidFill>
              </a:rPr>
              <a:t>Editing/deleting ‘member’s’ alerts and adding in ‘Triggers’</a:t>
            </a:r>
          </a:p>
        </p:txBody>
      </p:sp>
      <p:sp>
        <p:nvSpPr>
          <p:cNvPr id="7" name="Arrow: Left 6">
            <a:extLst>
              <a:ext uri="{FF2B5EF4-FFF2-40B4-BE49-F238E27FC236}">
                <a16:creationId xmlns:a16="http://schemas.microsoft.com/office/drawing/2014/main" id="{E94763AF-2275-C438-3FFC-0A6127C6A97D}"/>
              </a:ext>
            </a:extLst>
          </p:cNvPr>
          <p:cNvSpPr/>
          <p:nvPr/>
        </p:nvSpPr>
        <p:spPr>
          <a:xfrm>
            <a:off x="2189895" y="6300404"/>
            <a:ext cx="1663430" cy="3599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7803062D-4D87-A2AD-BF06-A0DB13168DB5}"/>
              </a:ext>
            </a:extLst>
          </p:cNvPr>
          <p:cNvSpPr/>
          <p:nvPr/>
        </p:nvSpPr>
        <p:spPr>
          <a:xfrm>
            <a:off x="7062073" y="2351752"/>
            <a:ext cx="1663430" cy="3599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83C4AB0-7784-A5C3-26AC-1362AF3C1C35}"/>
              </a:ext>
            </a:extLst>
          </p:cNvPr>
          <p:cNvSpPr txBox="1"/>
          <p:nvPr/>
        </p:nvSpPr>
        <p:spPr>
          <a:xfrm>
            <a:off x="8499943" y="3369216"/>
            <a:ext cx="3218291" cy="1754326"/>
          </a:xfrm>
          <a:prstGeom prst="rect">
            <a:avLst/>
          </a:prstGeom>
          <a:noFill/>
        </p:spPr>
        <p:txBody>
          <a:bodyPr wrap="square">
            <a:spAutoFit/>
          </a:bodyPr>
          <a:lstStyle/>
          <a:p>
            <a:pPr marL="285750" indent="-285750" fontAlgn="base">
              <a:buFont typeface="Arial" panose="020B0604020202020204" pitchFamily="34" charset="0"/>
              <a:buChar char="•"/>
            </a:pPr>
            <a:r>
              <a:rPr lang="en-GB" dirty="0"/>
              <a:t>To remove ‘active triggers’ select the red –</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a:t>To add in ‘available triggers’ select the green +</a:t>
            </a:r>
          </a:p>
        </p:txBody>
      </p:sp>
    </p:spTree>
    <p:extLst>
      <p:ext uri="{BB962C8B-B14F-4D97-AF65-F5344CB8AC3E}">
        <p14:creationId xmlns:p14="http://schemas.microsoft.com/office/powerpoint/2010/main" val="316664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1876508" y="2936220"/>
            <a:ext cx="8460187" cy="584775"/>
          </a:xfrm>
          <a:prstGeom prst="rect">
            <a:avLst/>
          </a:prstGeom>
          <a:noFill/>
        </p:spPr>
        <p:txBody>
          <a:bodyPr wrap="square">
            <a:spAutoFit/>
          </a:bodyPr>
          <a:lstStyle/>
          <a:p>
            <a:r>
              <a:rPr lang="en-GB" sz="3200" dirty="0">
                <a:solidFill>
                  <a:srgbClr val="B10059"/>
                </a:solidFill>
              </a:rPr>
              <a:t>Setting up an alert for a member/responder</a:t>
            </a:r>
          </a:p>
        </p:txBody>
      </p:sp>
    </p:spTree>
    <p:extLst>
      <p:ext uri="{BB962C8B-B14F-4D97-AF65-F5344CB8AC3E}">
        <p14:creationId xmlns:p14="http://schemas.microsoft.com/office/powerpoint/2010/main" val="168523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88615-9223-284A-B755-2FF02C4E121A}"/>
              </a:ext>
            </a:extLst>
          </p:cNvPr>
          <p:cNvPicPr>
            <a:picLocks noChangeAspect="1"/>
          </p:cNvPicPr>
          <p:nvPr/>
        </p:nvPicPr>
        <p:blipFill>
          <a:blip r:embed="rId4"/>
          <a:stretch>
            <a:fillRect/>
          </a:stretch>
        </p:blipFill>
        <p:spPr>
          <a:xfrm>
            <a:off x="2642756" y="706515"/>
            <a:ext cx="2610304" cy="6093650"/>
          </a:xfrm>
          <a:prstGeom prst="rect">
            <a:avLst/>
          </a:prstGeom>
        </p:spPr>
      </p:pic>
      <p:sp>
        <p:nvSpPr>
          <p:cNvPr id="5" name="Rectangle 4">
            <a:extLst>
              <a:ext uri="{FF2B5EF4-FFF2-40B4-BE49-F238E27FC236}">
                <a16:creationId xmlns:a16="http://schemas.microsoft.com/office/drawing/2014/main" id="{4321AF7D-2CA6-4315-BEC4-59F5DED52BFE}"/>
              </a:ext>
            </a:extLst>
          </p:cNvPr>
          <p:cNvSpPr/>
          <p:nvPr/>
        </p:nvSpPr>
        <p:spPr>
          <a:xfrm>
            <a:off x="7651720" y="758003"/>
            <a:ext cx="4807974" cy="461665"/>
          </a:xfrm>
          <a:prstGeom prst="rect">
            <a:avLst/>
          </a:prstGeom>
        </p:spPr>
        <p:txBody>
          <a:bodyPr wrap="square">
            <a:spAutoFit/>
          </a:bodyPr>
          <a:lstStyle/>
          <a:p>
            <a:r>
              <a:rPr lang="en-GB" sz="2400" b="1" dirty="0">
                <a:solidFill>
                  <a:srgbClr val="B10059"/>
                </a:solidFill>
                <a:latin typeface="Calibri" panose="020F0502020204030204" pitchFamily="34" charset="0"/>
                <a:cs typeface="Calibri" panose="020F0502020204030204" pitchFamily="34" charset="0"/>
              </a:rPr>
              <a:t>Start from the main search box</a:t>
            </a:r>
            <a:endParaRPr lang="en-GB" sz="2400" dirty="0">
              <a:solidFill>
                <a:srgbClr val="B10059"/>
              </a:solidFill>
              <a:latin typeface="Calibri" panose="020F0502020204030204" pitchFamily="34" charset="0"/>
              <a:cs typeface="Calibri" panose="020F0502020204030204" pitchFamily="34" charset="0"/>
            </a:endParaRPr>
          </a:p>
        </p:txBody>
      </p:sp>
      <p:sp>
        <p:nvSpPr>
          <p:cNvPr id="7" name="Arrow: Right 6">
            <a:extLst>
              <a:ext uri="{FF2B5EF4-FFF2-40B4-BE49-F238E27FC236}">
                <a16:creationId xmlns:a16="http://schemas.microsoft.com/office/drawing/2014/main" id="{E348EF6F-477E-442E-A466-1856F8260A94}"/>
              </a:ext>
            </a:extLst>
          </p:cNvPr>
          <p:cNvSpPr/>
          <p:nvPr/>
        </p:nvSpPr>
        <p:spPr>
          <a:xfrm>
            <a:off x="1898630" y="4789846"/>
            <a:ext cx="5400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48D01-B35E-48AE-AFF1-B9DA7C4004E6}"/>
              </a:ext>
            </a:extLst>
          </p:cNvPr>
          <p:cNvSpPr/>
          <p:nvPr/>
        </p:nvSpPr>
        <p:spPr>
          <a:xfrm>
            <a:off x="5622520" y="3910989"/>
            <a:ext cx="4721952" cy="2308324"/>
          </a:xfrm>
          <a:prstGeom prst="rect">
            <a:avLst/>
          </a:prstGeom>
        </p:spPr>
        <p:txBody>
          <a:bodyPr wrap="square">
            <a:spAutoFit/>
          </a:bodyPr>
          <a:lstStyle/>
          <a:p>
            <a:r>
              <a:rPr lang="en-GB" dirty="0">
                <a:solidFill>
                  <a:srgbClr val="5B1E45"/>
                </a:solidFill>
                <a:latin typeface="Calibri" panose="020F0502020204030204" pitchFamily="34" charset="0"/>
                <a:cs typeface="Calibri" panose="020F0502020204030204" pitchFamily="34" charset="0"/>
              </a:rPr>
              <a:t>Any member role can create their own alerts</a:t>
            </a:r>
          </a:p>
          <a:p>
            <a:endParaRPr lang="en-GB" dirty="0">
              <a:solidFill>
                <a:srgbClr val="5B1E45"/>
              </a:solidFill>
              <a:latin typeface="Calibri" panose="020F0502020204030204" pitchFamily="34" charset="0"/>
              <a:cs typeface="Calibri" panose="020F0502020204030204" pitchFamily="34" charset="0"/>
            </a:endParaRPr>
          </a:p>
          <a:p>
            <a:r>
              <a:rPr lang="en-GB" dirty="0">
                <a:solidFill>
                  <a:srgbClr val="5B1E45"/>
                </a:solidFill>
                <a:latin typeface="Calibri" panose="020F0502020204030204" pitchFamily="34" charset="0"/>
                <a:cs typeface="Calibri" panose="020F0502020204030204" pitchFamily="34" charset="0"/>
              </a:rPr>
              <a:t>Any member role can adjust their ‘Alerts’ by using </a:t>
            </a:r>
            <a:r>
              <a:rPr lang="en-GB" b="1" dirty="0">
                <a:solidFill>
                  <a:srgbClr val="5B1E45"/>
                </a:solidFill>
                <a:latin typeface="Calibri" panose="020F0502020204030204" pitchFamily="34" charset="0"/>
                <a:cs typeface="Calibri" panose="020F0502020204030204" pitchFamily="34" charset="0"/>
              </a:rPr>
              <a:t>Smart alerts</a:t>
            </a:r>
          </a:p>
          <a:p>
            <a:endParaRPr lang="en-GB" b="1" dirty="0">
              <a:solidFill>
                <a:srgbClr val="5B1E45"/>
              </a:solidFill>
              <a:latin typeface="Calibri" panose="020F0502020204030204" pitchFamily="34" charset="0"/>
              <a:cs typeface="Calibri" panose="020F0502020204030204" pitchFamily="34" charset="0"/>
            </a:endParaRPr>
          </a:p>
          <a:p>
            <a:r>
              <a:rPr lang="en-GB" b="1" dirty="0">
                <a:solidFill>
                  <a:srgbClr val="5B1E45"/>
                </a:solidFill>
                <a:latin typeface="Calibri" panose="020F0502020204030204" pitchFamily="34" charset="0"/>
                <a:cs typeface="Calibri" panose="020F0502020204030204" pitchFamily="34" charset="0"/>
              </a:rPr>
              <a:t>‘Administrators</a:t>
            </a:r>
            <a:r>
              <a:rPr lang="en-GB" dirty="0">
                <a:solidFill>
                  <a:srgbClr val="5B1E45"/>
                </a:solidFill>
                <a:latin typeface="Calibri" panose="020F0502020204030204" pitchFamily="34" charset="0"/>
                <a:cs typeface="Calibri" panose="020F0502020204030204" pitchFamily="34" charset="0"/>
              </a:rPr>
              <a:t>’ can create alerts for ‘Members/Responders’</a:t>
            </a:r>
          </a:p>
          <a:p>
            <a:endParaRPr lang="en-GB" b="1" dirty="0">
              <a:solidFill>
                <a:srgbClr val="5B1E4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045C77E-98DC-4570-9020-9F2587E5815F}"/>
              </a:ext>
            </a:extLst>
          </p:cNvPr>
          <p:cNvSpPr/>
          <p:nvPr/>
        </p:nvSpPr>
        <p:spPr>
          <a:xfrm>
            <a:off x="6384032" y="6538555"/>
            <a:ext cx="3960440" cy="261610"/>
          </a:xfrm>
          <a:prstGeom prst="rect">
            <a:avLst/>
          </a:prstGeom>
        </p:spPr>
        <p:txBody>
          <a:bodyPr wrap="square">
            <a:spAutoFit/>
          </a:bodyPr>
          <a:lstStyle/>
          <a:p>
            <a:r>
              <a:rPr lang="en-GB" sz="1100">
                <a:hlinkClick r:id="rId5"/>
              </a:rPr>
              <a:t>https://www.careopinion.org.uk/info/subscriber-help-reporting</a:t>
            </a:r>
            <a:endParaRPr lang="en-GB" sz="1100"/>
          </a:p>
        </p:txBody>
      </p:sp>
      <p:sp>
        <p:nvSpPr>
          <p:cNvPr id="6" name="Oval 5">
            <a:extLst>
              <a:ext uri="{FF2B5EF4-FFF2-40B4-BE49-F238E27FC236}">
                <a16:creationId xmlns:a16="http://schemas.microsoft.com/office/drawing/2014/main" id="{687AA485-A22A-4D0A-AAF4-2DC448E436B4}"/>
              </a:ext>
            </a:extLst>
          </p:cNvPr>
          <p:cNvSpPr/>
          <p:nvPr/>
        </p:nvSpPr>
        <p:spPr>
          <a:xfrm>
            <a:off x="2611839" y="4717838"/>
            <a:ext cx="1897982" cy="576064"/>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AFDB431-7C14-7D87-6981-768C69429B77}"/>
              </a:ext>
            </a:extLst>
          </p:cNvPr>
          <p:cNvPicPr>
            <a:picLocks noChangeAspect="1"/>
          </p:cNvPicPr>
          <p:nvPr/>
        </p:nvPicPr>
        <p:blipFill>
          <a:blip r:embed="rId6"/>
          <a:stretch>
            <a:fillRect/>
          </a:stretch>
        </p:blipFill>
        <p:spPr>
          <a:xfrm>
            <a:off x="1774091" y="87507"/>
            <a:ext cx="998409" cy="778329"/>
          </a:xfrm>
          <a:prstGeom prst="rect">
            <a:avLst/>
          </a:prstGeom>
        </p:spPr>
      </p:pic>
      <p:pic>
        <p:nvPicPr>
          <p:cNvPr id="4" name="Picture 3">
            <a:extLst>
              <a:ext uri="{FF2B5EF4-FFF2-40B4-BE49-F238E27FC236}">
                <a16:creationId xmlns:a16="http://schemas.microsoft.com/office/drawing/2014/main" id="{E52B65EE-19BC-C681-13F3-6FD4C7F29D24}"/>
              </a:ext>
            </a:extLst>
          </p:cNvPr>
          <p:cNvPicPr>
            <a:picLocks noChangeAspect="1"/>
          </p:cNvPicPr>
          <p:nvPr/>
        </p:nvPicPr>
        <p:blipFill>
          <a:blip r:embed="rId7"/>
          <a:stretch>
            <a:fillRect/>
          </a:stretch>
        </p:blipFill>
        <p:spPr>
          <a:xfrm>
            <a:off x="666480" y="193361"/>
            <a:ext cx="992985" cy="1026307"/>
          </a:xfrm>
          <a:prstGeom prst="rect">
            <a:avLst/>
          </a:prstGeom>
        </p:spPr>
      </p:pic>
      <p:pic>
        <p:nvPicPr>
          <p:cNvPr id="10" name="Picture 9">
            <a:extLst>
              <a:ext uri="{FF2B5EF4-FFF2-40B4-BE49-F238E27FC236}">
                <a16:creationId xmlns:a16="http://schemas.microsoft.com/office/drawing/2014/main" id="{1DBB0064-9D85-5C02-52A8-5F8166DF5041}"/>
              </a:ext>
            </a:extLst>
          </p:cNvPr>
          <p:cNvPicPr>
            <a:picLocks noChangeAspect="1"/>
          </p:cNvPicPr>
          <p:nvPr/>
        </p:nvPicPr>
        <p:blipFill>
          <a:blip r:embed="rId8"/>
          <a:stretch>
            <a:fillRect/>
          </a:stretch>
        </p:blipFill>
        <p:spPr>
          <a:xfrm>
            <a:off x="5384695" y="1375229"/>
            <a:ext cx="6368236" cy="1231716"/>
          </a:xfrm>
          <a:prstGeom prst="rect">
            <a:avLst/>
          </a:prstGeom>
        </p:spPr>
      </p:pic>
    </p:spTree>
    <p:custDataLst>
      <p:tags r:id="rId1"/>
    </p:custDataLst>
    <p:extLst>
      <p:ext uri="{BB962C8B-B14F-4D97-AF65-F5344CB8AC3E}">
        <p14:creationId xmlns:p14="http://schemas.microsoft.com/office/powerpoint/2010/main" val="13129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AEC956-57E3-CD2E-A801-7E1E5525DB9C}"/>
              </a:ext>
            </a:extLst>
          </p:cNvPr>
          <p:cNvPicPr>
            <a:picLocks noChangeAspect="1"/>
          </p:cNvPicPr>
          <p:nvPr/>
        </p:nvPicPr>
        <p:blipFill>
          <a:blip r:embed="rId4"/>
          <a:stretch>
            <a:fillRect/>
          </a:stretch>
        </p:blipFill>
        <p:spPr>
          <a:xfrm>
            <a:off x="2112213" y="571370"/>
            <a:ext cx="7757832" cy="5212532"/>
          </a:xfrm>
          <a:prstGeom prst="rect">
            <a:avLst/>
          </a:prstGeom>
        </p:spPr>
      </p:pic>
      <p:sp>
        <p:nvSpPr>
          <p:cNvPr id="4" name="Rectangle 3">
            <a:extLst>
              <a:ext uri="{FF2B5EF4-FFF2-40B4-BE49-F238E27FC236}">
                <a16:creationId xmlns:a16="http://schemas.microsoft.com/office/drawing/2014/main" id="{B474501E-8E82-460D-9941-BD8C6663BBE0}"/>
              </a:ext>
            </a:extLst>
          </p:cNvPr>
          <p:cNvSpPr/>
          <p:nvPr/>
        </p:nvSpPr>
        <p:spPr>
          <a:xfrm>
            <a:off x="4521785" y="209885"/>
            <a:ext cx="5804210" cy="923330"/>
          </a:xfrm>
          <a:prstGeom prst="rect">
            <a:avLst/>
          </a:prstGeom>
        </p:spPr>
        <p:txBody>
          <a:bodyPr wrap="square">
            <a:spAutoFit/>
          </a:bodyPr>
          <a:lstStyle/>
          <a:p>
            <a:r>
              <a:rPr lang="en-GB" b="1" dirty="0"/>
              <a:t>Save an alert for another member:-</a:t>
            </a:r>
          </a:p>
          <a:p>
            <a:endParaRPr lang="en-GB" dirty="0"/>
          </a:p>
          <a:p>
            <a:endParaRPr lang="en-GB" dirty="0"/>
          </a:p>
        </p:txBody>
      </p:sp>
      <p:sp>
        <p:nvSpPr>
          <p:cNvPr id="6" name="Arrow: Bent 5">
            <a:extLst>
              <a:ext uri="{FF2B5EF4-FFF2-40B4-BE49-F238E27FC236}">
                <a16:creationId xmlns:a16="http://schemas.microsoft.com/office/drawing/2014/main" id="{E82C254F-DDE1-4CAF-9B73-1C726FD007E5}"/>
              </a:ext>
            </a:extLst>
          </p:cNvPr>
          <p:cNvSpPr/>
          <p:nvPr/>
        </p:nvSpPr>
        <p:spPr>
          <a:xfrm>
            <a:off x="1627842" y="4424797"/>
            <a:ext cx="564882" cy="5427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2D0B4873-5EF1-4781-8857-524B682C116E}"/>
              </a:ext>
            </a:extLst>
          </p:cNvPr>
          <p:cNvSpPr txBox="1"/>
          <p:nvPr/>
        </p:nvSpPr>
        <p:spPr>
          <a:xfrm>
            <a:off x="6540890" y="4631531"/>
            <a:ext cx="2062910" cy="1077218"/>
          </a:xfrm>
          <a:prstGeom prst="rect">
            <a:avLst/>
          </a:prstGeom>
          <a:noFill/>
        </p:spPr>
        <p:txBody>
          <a:bodyPr wrap="square" rtlCol="0">
            <a:spAutoFit/>
          </a:bodyPr>
          <a:lstStyle/>
          <a:p>
            <a:r>
              <a:rPr lang="en-GB" sz="1600" b="1" dirty="0"/>
              <a:t>Start to type the name of the staff member – It will auto populate</a:t>
            </a:r>
          </a:p>
        </p:txBody>
      </p:sp>
      <p:sp>
        <p:nvSpPr>
          <p:cNvPr id="8" name="Arrow: Up 7">
            <a:extLst>
              <a:ext uri="{FF2B5EF4-FFF2-40B4-BE49-F238E27FC236}">
                <a16:creationId xmlns:a16="http://schemas.microsoft.com/office/drawing/2014/main" id="{A2E4489E-995A-4882-89BE-71EF935319F4}"/>
              </a:ext>
            </a:extLst>
          </p:cNvPr>
          <p:cNvSpPr/>
          <p:nvPr/>
        </p:nvSpPr>
        <p:spPr>
          <a:xfrm>
            <a:off x="8728495" y="4240883"/>
            <a:ext cx="564882" cy="958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B8751E92-C7B7-AA81-634A-4683892ADA4D}"/>
              </a:ext>
            </a:extLst>
          </p:cNvPr>
          <p:cNvSpPr/>
          <p:nvPr/>
        </p:nvSpPr>
        <p:spPr>
          <a:xfrm>
            <a:off x="8023311" y="3437411"/>
            <a:ext cx="1907867" cy="650077"/>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12E9C7A-46F5-BF5B-47DA-1CA5F1DD8CA2}"/>
              </a:ext>
            </a:extLst>
          </p:cNvPr>
          <p:cNvPicPr>
            <a:picLocks noChangeAspect="1"/>
          </p:cNvPicPr>
          <p:nvPr/>
        </p:nvPicPr>
        <p:blipFill>
          <a:blip r:embed="rId5"/>
          <a:stretch>
            <a:fillRect/>
          </a:stretch>
        </p:blipFill>
        <p:spPr>
          <a:xfrm>
            <a:off x="751894" y="282043"/>
            <a:ext cx="753720" cy="779013"/>
          </a:xfrm>
          <a:prstGeom prst="rect">
            <a:avLst/>
          </a:prstGeom>
        </p:spPr>
      </p:pic>
      <p:sp>
        <p:nvSpPr>
          <p:cNvPr id="9" name="TextBox 8">
            <a:extLst>
              <a:ext uri="{FF2B5EF4-FFF2-40B4-BE49-F238E27FC236}">
                <a16:creationId xmlns:a16="http://schemas.microsoft.com/office/drawing/2014/main" id="{4ACD95DD-87E5-2C68-016C-957767CC7A4E}"/>
              </a:ext>
            </a:extLst>
          </p:cNvPr>
          <p:cNvSpPr txBox="1"/>
          <p:nvPr/>
        </p:nvSpPr>
        <p:spPr>
          <a:xfrm>
            <a:off x="2364356" y="6327945"/>
            <a:ext cx="8039132" cy="369332"/>
          </a:xfrm>
          <a:prstGeom prst="rect">
            <a:avLst/>
          </a:prstGeom>
          <a:noFill/>
        </p:spPr>
        <p:txBody>
          <a:bodyPr wrap="square" rtlCol="0">
            <a:spAutoFit/>
          </a:bodyPr>
          <a:lstStyle/>
          <a:p>
            <a:r>
              <a:rPr lang="en-GB" dirty="0"/>
              <a:t>Check the members alerts by going to ‘members’ and clicking on their name</a:t>
            </a:r>
          </a:p>
        </p:txBody>
      </p:sp>
    </p:spTree>
    <p:custDataLst>
      <p:tags r:id="rId1"/>
    </p:custDataLst>
    <p:extLst>
      <p:ext uri="{BB962C8B-B14F-4D97-AF65-F5344CB8AC3E}">
        <p14:creationId xmlns:p14="http://schemas.microsoft.com/office/powerpoint/2010/main" val="20299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4072606" y="1745893"/>
            <a:ext cx="6094674" cy="584775"/>
          </a:xfrm>
          <a:prstGeom prst="rect">
            <a:avLst/>
          </a:prstGeom>
          <a:noFill/>
        </p:spPr>
        <p:txBody>
          <a:bodyPr wrap="square">
            <a:spAutoFit/>
          </a:bodyPr>
          <a:lstStyle/>
          <a:p>
            <a:r>
              <a:rPr lang="en-GB" sz="3200" dirty="0">
                <a:solidFill>
                  <a:srgbClr val="B10059"/>
                </a:solidFill>
              </a:rPr>
              <a:t>Member reports</a:t>
            </a:r>
          </a:p>
        </p:txBody>
      </p:sp>
      <p:pic>
        <p:nvPicPr>
          <p:cNvPr id="3" name="Picture 2">
            <a:extLst>
              <a:ext uri="{FF2B5EF4-FFF2-40B4-BE49-F238E27FC236}">
                <a16:creationId xmlns:a16="http://schemas.microsoft.com/office/drawing/2014/main" id="{7CDB7ACB-31D2-2C34-EC34-A8BD8165B4EE}"/>
              </a:ext>
            </a:extLst>
          </p:cNvPr>
          <p:cNvPicPr>
            <a:picLocks noChangeAspect="1"/>
          </p:cNvPicPr>
          <p:nvPr/>
        </p:nvPicPr>
        <p:blipFill>
          <a:blip r:embed="rId3"/>
          <a:stretch>
            <a:fillRect/>
          </a:stretch>
        </p:blipFill>
        <p:spPr>
          <a:xfrm>
            <a:off x="951946" y="3099392"/>
            <a:ext cx="10288108" cy="2287242"/>
          </a:xfrm>
          <a:prstGeom prst="rect">
            <a:avLst/>
          </a:prstGeom>
        </p:spPr>
      </p:pic>
    </p:spTree>
    <p:extLst>
      <p:ext uri="{BB962C8B-B14F-4D97-AF65-F5344CB8AC3E}">
        <p14:creationId xmlns:p14="http://schemas.microsoft.com/office/powerpoint/2010/main" val="198145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E4962-4620-7780-ED4D-E4A2993BF93D}"/>
              </a:ext>
            </a:extLst>
          </p:cNvPr>
          <p:cNvPicPr>
            <a:picLocks noChangeAspect="1"/>
          </p:cNvPicPr>
          <p:nvPr/>
        </p:nvPicPr>
        <p:blipFill>
          <a:blip r:embed="rId2"/>
          <a:stretch>
            <a:fillRect/>
          </a:stretch>
        </p:blipFill>
        <p:spPr>
          <a:xfrm>
            <a:off x="1511423" y="0"/>
            <a:ext cx="9169154" cy="6858000"/>
          </a:xfrm>
          <a:prstGeom prst="rect">
            <a:avLst/>
          </a:prstGeom>
        </p:spPr>
      </p:pic>
    </p:spTree>
    <p:extLst>
      <p:ext uri="{BB962C8B-B14F-4D97-AF65-F5344CB8AC3E}">
        <p14:creationId xmlns:p14="http://schemas.microsoft.com/office/powerpoint/2010/main" val="157751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677653" y="199195"/>
            <a:ext cx="6094674" cy="584775"/>
          </a:xfrm>
          <a:prstGeom prst="rect">
            <a:avLst/>
          </a:prstGeom>
          <a:noFill/>
        </p:spPr>
        <p:txBody>
          <a:bodyPr wrap="square">
            <a:spAutoFit/>
          </a:bodyPr>
          <a:lstStyle/>
          <a:p>
            <a:r>
              <a:rPr lang="en-GB" sz="3200" dirty="0">
                <a:solidFill>
                  <a:srgbClr val="B10059"/>
                </a:solidFill>
              </a:rPr>
              <a:t>Member reports</a:t>
            </a:r>
          </a:p>
        </p:txBody>
      </p:sp>
      <p:pic>
        <p:nvPicPr>
          <p:cNvPr id="4" name="Picture 3">
            <a:extLst>
              <a:ext uri="{FF2B5EF4-FFF2-40B4-BE49-F238E27FC236}">
                <a16:creationId xmlns:a16="http://schemas.microsoft.com/office/drawing/2014/main" id="{7DAC1DAA-8F95-BAA4-8650-B1E433BAACD4}"/>
              </a:ext>
            </a:extLst>
          </p:cNvPr>
          <p:cNvPicPr>
            <a:picLocks noChangeAspect="1"/>
          </p:cNvPicPr>
          <p:nvPr/>
        </p:nvPicPr>
        <p:blipFill>
          <a:blip r:embed="rId3"/>
          <a:stretch>
            <a:fillRect/>
          </a:stretch>
        </p:blipFill>
        <p:spPr>
          <a:xfrm>
            <a:off x="891927" y="783970"/>
            <a:ext cx="8923282" cy="5410652"/>
          </a:xfrm>
          <a:prstGeom prst="rect">
            <a:avLst/>
          </a:prstGeom>
        </p:spPr>
      </p:pic>
    </p:spTree>
    <p:extLst>
      <p:ext uri="{BB962C8B-B14F-4D97-AF65-F5344CB8AC3E}">
        <p14:creationId xmlns:p14="http://schemas.microsoft.com/office/powerpoint/2010/main" val="286051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97348-6975-4AA9-8EB8-E20E87F9B856}"/>
              </a:ext>
            </a:extLst>
          </p:cNvPr>
          <p:cNvSpPr/>
          <p:nvPr/>
        </p:nvSpPr>
        <p:spPr>
          <a:xfrm>
            <a:off x="595475" y="189914"/>
            <a:ext cx="7738946" cy="1200329"/>
          </a:xfrm>
          <a:prstGeom prst="rect">
            <a:avLst/>
          </a:prstGeom>
        </p:spPr>
        <p:txBody>
          <a:bodyPr wrap="square">
            <a:spAutoFit/>
          </a:bodyPr>
          <a:lstStyle/>
          <a:p>
            <a:r>
              <a:rPr lang="en-GB" sz="2400" dirty="0"/>
              <a:t>Member </a:t>
            </a:r>
            <a:r>
              <a:rPr lang="en-GB" sz="2400" b="1" u="sng" dirty="0"/>
              <a:t>Activity</a:t>
            </a:r>
            <a:r>
              <a:rPr lang="en-GB" sz="2400" dirty="0"/>
              <a:t> Report:-</a:t>
            </a:r>
          </a:p>
          <a:p>
            <a:endParaRPr lang="en-GB" sz="2400" dirty="0"/>
          </a:p>
          <a:p>
            <a:endParaRPr lang="en-GB" sz="2400" dirty="0"/>
          </a:p>
        </p:txBody>
      </p:sp>
      <p:sp>
        <p:nvSpPr>
          <p:cNvPr id="7" name="TextBox 6">
            <a:extLst>
              <a:ext uri="{FF2B5EF4-FFF2-40B4-BE49-F238E27FC236}">
                <a16:creationId xmlns:a16="http://schemas.microsoft.com/office/drawing/2014/main" id="{5F530D68-90A0-4753-9831-723B89098F77}"/>
              </a:ext>
            </a:extLst>
          </p:cNvPr>
          <p:cNvSpPr txBox="1"/>
          <p:nvPr/>
        </p:nvSpPr>
        <p:spPr>
          <a:xfrm>
            <a:off x="595475" y="2736999"/>
            <a:ext cx="3706932" cy="1200329"/>
          </a:xfrm>
          <a:prstGeom prst="rect">
            <a:avLst/>
          </a:prstGeom>
          <a:noFill/>
        </p:spPr>
        <p:txBody>
          <a:bodyPr wrap="square" rtlCol="0">
            <a:spAutoFit/>
          </a:bodyPr>
          <a:lstStyle/>
          <a:p>
            <a:r>
              <a:rPr lang="en-GB" dirty="0"/>
              <a:t>This report is interactive, </a:t>
            </a:r>
          </a:p>
          <a:p>
            <a:r>
              <a:rPr lang="en-GB" dirty="0"/>
              <a:t>you can click on the numbers, </a:t>
            </a:r>
          </a:p>
          <a:p>
            <a:r>
              <a:rPr lang="en-GB" dirty="0"/>
              <a:t>this will direct you to view those stories!</a:t>
            </a:r>
          </a:p>
        </p:txBody>
      </p:sp>
      <p:pic>
        <p:nvPicPr>
          <p:cNvPr id="3" name="Picture 2">
            <a:extLst>
              <a:ext uri="{FF2B5EF4-FFF2-40B4-BE49-F238E27FC236}">
                <a16:creationId xmlns:a16="http://schemas.microsoft.com/office/drawing/2014/main" id="{1F6700AC-2A3F-9ADD-FA8B-A0A72F9EDBB7}"/>
              </a:ext>
            </a:extLst>
          </p:cNvPr>
          <p:cNvPicPr>
            <a:picLocks noChangeAspect="1"/>
          </p:cNvPicPr>
          <p:nvPr/>
        </p:nvPicPr>
        <p:blipFill>
          <a:blip r:embed="rId2"/>
          <a:stretch>
            <a:fillRect/>
          </a:stretch>
        </p:blipFill>
        <p:spPr>
          <a:xfrm>
            <a:off x="4685154" y="0"/>
            <a:ext cx="6112549" cy="6484415"/>
          </a:xfrm>
          <a:prstGeom prst="rect">
            <a:avLst/>
          </a:prstGeom>
        </p:spPr>
      </p:pic>
    </p:spTree>
    <p:extLst>
      <p:ext uri="{BB962C8B-B14F-4D97-AF65-F5344CB8AC3E}">
        <p14:creationId xmlns:p14="http://schemas.microsoft.com/office/powerpoint/2010/main" val="120295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ADFA409-E38F-4DB9-A85D-B64BB2A52D63}"/>
              </a:ext>
            </a:extLst>
          </p:cNvPr>
          <p:cNvSpPr/>
          <p:nvPr/>
        </p:nvSpPr>
        <p:spPr>
          <a:xfrm>
            <a:off x="595475" y="189914"/>
            <a:ext cx="7738946" cy="1200329"/>
          </a:xfrm>
          <a:prstGeom prst="rect">
            <a:avLst/>
          </a:prstGeom>
        </p:spPr>
        <p:txBody>
          <a:bodyPr wrap="square">
            <a:spAutoFit/>
          </a:bodyPr>
          <a:lstStyle/>
          <a:p>
            <a:r>
              <a:rPr lang="en-GB" sz="2400" dirty="0"/>
              <a:t>Member </a:t>
            </a:r>
            <a:r>
              <a:rPr lang="en-GB" sz="2400" b="1" u="sng" dirty="0"/>
              <a:t>Alert</a:t>
            </a:r>
            <a:r>
              <a:rPr lang="en-GB" sz="2400" dirty="0"/>
              <a:t> Report:-</a:t>
            </a:r>
          </a:p>
          <a:p>
            <a:endParaRPr lang="en-GB" sz="2400" dirty="0"/>
          </a:p>
          <a:p>
            <a:endParaRPr lang="en-GB" sz="2400" dirty="0"/>
          </a:p>
        </p:txBody>
      </p:sp>
      <p:sp>
        <p:nvSpPr>
          <p:cNvPr id="13" name="TextBox 12">
            <a:extLst>
              <a:ext uri="{FF2B5EF4-FFF2-40B4-BE49-F238E27FC236}">
                <a16:creationId xmlns:a16="http://schemas.microsoft.com/office/drawing/2014/main" id="{BABA4ED0-37E1-4305-B490-3148D0703E7A}"/>
              </a:ext>
            </a:extLst>
          </p:cNvPr>
          <p:cNvSpPr txBox="1"/>
          <p:nvPr/>
        </p:nvSpPr>
        <p:spPr>
          <a:xfrm>
            <a:off x="855340" y="2158352"/>
            <a:ext cx="2714711" cy="2031325"/>
          </a:xfrm>
          <a:prstGeom prst="rect">
            <a:avLst/>
          </a:prstGeom>
          <a:noFill/>
        </p:spPr>
        <p:txBody>
          <a:bodyPr wrap="square" rtlCol="0">
            <a:spAutoFit/>
          </a:bodyPr>
          <a:lstStyle/>
          <a:p>
            <a:r>
              <a:rPr lang="en-GB" dirty="0"/>
              <a:t>This report only list’s members that have an alert set up.</a:t>
            </a:r>
          </a:p>
          <a:p>
            <a:endParaRPr lang="en-GB" dirty="0"/>
          </a:p>
          <a:p>
            <a:r>
              <a:rPr lang="en-GB" dirty="0"/>
              <a:t>To view all member on subscription use the Member </a:t>
            </a:r>
            <a:r>
              <a:rPr lang="en-GB" b="1" dirty="0"/>
              <a:t>List</a:t>
            </a:r>
            <a:r>
              <a:rPr lang="en-GB" dirty="0"/>
              <a:t> Report</a:t>
            </a:r>
          </a:p>
        </p:txBody>
      </p:sp>
      <p:pic>
        <p:nvPicPr>
          <p:cNvPr id="5" name="Content Placeholder 4">
            <a:extLst>
              <a:ext uri="{FF2B5EF4-FFF2-40B4-BE49-F238E27FC236}">
                <a16:creationId xmlns:a16="http://schemas.microsoft.com/office/drawing/2014/main" id="{3CDE4250-8CF0-2E2B-23B6-EEC98CF951B3}"/>
              </a:ext>
            </a:extLst>
          </p:cNvPr>
          <p:cNvPicPr>
            <a:picLocks noGrp="1" noChangeAspect="1"/>
          </p:cNvPicPr>
          <p:nvPr>
            <p:ph idx="1"/>
          </p:nvPr>
        </p:nvPicPr>
        <p:blipFill>
          <a:blip r:embed="rId3"/>
          <a:stretch>
            <a:fillRect/>
          </a:stretch>
        </p:blipFill>
        <p:spPr>
          <a:xfrm>
            <a:off x="3638145" y="253144"/>
            <a:ext cx="8154772" cy="6536762"/>
          </a:xfrm>
        </p:spPr>
      </p:pic>
    </p:spTree>
    <p:extLst>
      <p:ext uri="{BB962C8B-B14F-4D97-AF65-F5344CB8AC3E}">
        <p14:creationId xmlns:p14="http://schemas.microsoft.com/office/powerpoint/2010/main" val="358947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DE696-DEE5-4795-8715-27080AA69EA8}"/>
              </a:ext>
            </a:extLst>
          </p:cNvPr>
          <p:cNvSpPr/>
          <p:nvPr/>
        </p:nvSpPr>
        <p:spPr>
          <a:xfrm>
            <a:off x="595475" y="189914"/>
            <a:ext cx="7738946" cy="1200329"/>
          </a:xfrm>
          <a:prstGeom prst="rect">
            <a:avLst/>
          </a:prstGeom>
        </p:spPr>
        <p:txBody>
          <a:bodyPr wrap="square">
            <a:spAutoFit/>
          </a:bodyPr>
          <a:lstStyle/>
          <a:p>
            <a:r>
              <a:rPr lang="en-GB" sz="2400" dirty="0"/>
              <a:t>Member </a:t>
            </a:r>
            <a:r>
              <a:rPr lang="en-GB" sz="2400" b="1" u="sng" dirty="0"/>
              <a:t>List</a:t>
            </a:r>
            <a:r>
              <a:rPr lang="en-GB" sz="2400" dirty="0"/>
              <a:t> Report:-</a:t>
            </a:r>
          </a:p>
          <a:p>
            <a:endParaRPr lang="en-GB" sz="2400" dirty="0"/>
          </a:p>
          <a:p>
            <a:endParaRPr lang="en-GB" sz="2400" dirty="0"/>
          </a:p>
        </p:txBody>
      </p:sp>
      <p:grpSp>
        <p:nvGrpSpPr>
          <p:cNvPr id="11" name="Group 10">
            <a:extLst>
              <a:ext uri="{FF2B5EF4-FFF2-40B4-BE49-F238E27FC236}">
                <a16:creationId xmlns:a16="http://schemas.microsoft.com/office/drawing/2014/main" id="{0C4A26A3-16F9-4DBD-A123-D65FD0A9B63C}"/>
              </a:ext>
            </a:extLst>
          </p:cNvPr>
          <p:cNvGrpSpPr/>
          <p:nvPr/>
        </p:nvGrpSpPr>
        <p:grpSpPr>
          <a:xfrm>
            <a:off x="1291322" y="2563837"/>
            <a:ext cx="1871003" cy="1730326"/>
            <a:chOff x="7027380" y="4487594"/>
            <a:chExt cx="1871003" cy="1730326"/>
          </a:xfrm>
        </p:grpSpPr>
        <p:sp>
          <p:nvSpPr>
            <p:cNvPr id="12" name="Oval 11">
              <a:extLst>
                <a:ext uri="{FF2B5EF4-FFF2-40B4-BE49-F238E27FC236}">
                  <a16:creationId xmlns:a16="http://schemas.microsoft.com/office/drawing/2014/main" id="{A9BD8375-CDEC-43A6-A83E-5E013A55831A}"/>
                </a:ext>
              </a:extLst>
            </p:cNvPr>
            <p:cNvSpPr/>
            <p:nvPr/>
          </p:nvSpPr>
          <p:spPr>
            <a:xfrm>
              <a:off x="7027380" y="4487594"/>
              <a:ext cx="1871003" cy="1730326"/>
            </a:xfrm>
            <a:prstGeom prst="ellipse">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02908B8-5C44-47A2-970C-8CAFEDA82F7A}"/>
                </a:ext>
              </a:extLst>
            </p:cNvPr>
            <p:cNvSpPr txBox="1"/>
            <p:nvPr/>
          </p:nvSpPr>
          <p:spPr>
            <a:xfrm>
              <a:off x="7280598" y="4844925"/>
              <a:ext cx="1364566" cy="1015663"/>
            </a:xfrm>
            <a:prstGeom prst="rect">
              <a:avLst/>
            </a:prstGeom>
            <a:noFill/>
          </p:spPr>
          <p:txBody>
            <a:bodyPr wrap="square" rtlCol="0">
              <a:spAutoFit/>
            </a:bodyPr>
            <a:lstStyle/>
            <a:p>
              <a:pPr algn="ctr"/>
              <a:r>
                <a:rPr lang="en-GB" sz="2000">
                  <a:solidFill>
                    <a:schemeClr val="bg1"/>
                  </a:solidFill>
                </a:rPr>
                <a:t>Download in </a:t>
              </a:r>
            </a:p>
            <a:p>
              <a:pPr algn="ctr"/>
              <a:r>
                <a:rPr lang="en-GB" sz="2000">
                  <a:solidFill>
                    <a:schemeClr val="bg1"/>
                  </a:solidFill>
                </a:rPr>
                <a:t>Excel!</a:t>
              </a:r>
            </a:p>
          </p:txBody>
        </p:sp>
      </p:grpSp>
      <p:pic>
        <p:nvPicPr>
          <p:cNvPr id="3" name="Picture 2">
            <a:extLst>
              <a:ext uri="{FF2B5EF4-FFF2-40B4-BE49-F238E27FC236}">
                <a16:creationId xmlns:a16="http://schemas.microsoft.com/office/drawing/2014/main" id="{D8BFAAB9-70DB-4B8F-A5F2-AC5F594877DD}"/>
              </a:ext>
            </a:extLst>
          </p:cNvPr>
          <p:cNvPicPr>
            <a:picLocks noChangeAspect="1"/>
          </p:cNvPicPr>
          <p:nvPr/>
        </p:nvPicPr>
        <p:blipFill>
          <a:blip r:embed="rId2"/>
          <a:stretch>
            <a:fillRect/>
          </a:stretch>
        </p:blipFill>
        <p:spPr>
          <a:xfrm>
            <a:off x="3791035" y="260580"/>
            <a:ext cx="7392041" cy="5944115"/>
          </a:xfrm>
          <a:prstGeom prst="rect">
            <a:avLst/>
          </a:prstGeom>
        </p:spPr>
      </p:pic>
      <p:sp>
        <p:nvSpPr>
          <p:cNvPr id="14" name="Oval 13">
            <a:extLst>
              <a:ext uri="{FF2B5EF4-FFF2-40B4-BE49-F238E27FC236}">
                <a16:creationId xmlns:a16="http://schemas.microsoft.com/office/drawing/2014/main" id="{E9BB2856-BCEA-4CE5-ABA8-B9841ACEA4F2}"/>
              </a:ext>
            </a:extLst>
          </p:cNvPr>
          <p:cNvSpPr/>
          <p:nvPr/>
        </p:nvSpPr>
        <p:spPr>
          <a:xfrm>
            <a:off x="5833829" y="5770326"/>
            <a:ext cx="1363647" cy="622813"/>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424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0C547F-1949-4B5D-A04C-49BA9348E8E4}"/>
              </a:ext>
            </a:extLst>
          </p:cNvPr>
          <p:cNvSpPr/>
          <p:nvPr/>
        </p:nvSpPr>
        <p:spPr>
          <a:xfrm>
            <a:off x="1137504" y="804923"/>
            <a:ext cx="9916991" cy="4647426"/>
          </a:xfrm>
          <a:prstGeom prst="rect">
            <a:avLst/>
          </a:prstGeom>
        </p:spPr>
        <p:txBody>
          <a:bodyPr wrap="square">
            <a:spAutoFit/>
          </a:bodyPr>
          <a:lstStyle/>
          <a:p>
            <a:r>
              <a:rPr lang="en-GB" sz="3200" b="1" dirty="0"/>
              <a:t>Re-cap – what have we learnt?</a:t>
            </a:r>
          </a:p>
          <a:p>
            <a:pPr marL="342900" indent="-342900">
              <a:buFont typeface="Arial" panose="020B0604020202020204" pitchFamily="34" charset="0"/>
              <a:buChar char="•"/>
            </a:pPr>
            <a:endParaRPr lang="en-GB" sz="2400" dirty="0"/>
          </a:p>
          <a:p>
            <a:pPr marL="342900" indent="-342900">
              <a:buBlip>
                <a:blip r:embed="rId3"/>
              </a:buBlip>
            </a:pPr>
            <a:r>
              <a:rPr lang="en-GB" sz="2400" dirty="0"/>
              <a:t>How to view our subscription details &amp; what the role of the ‘</a:t>
            </a:r>
            <a:r>
              <a:rPr lang="en-GB" sz="2400" b="1" dirty="0"/>
              <a:t>Administrator</a:t>
            </a:r>
            <a:r>
              <a:rPr lang="en-GB" sz="2400" dirty="0"/>
              <a:t>’ is on Care Opinion</a:t>
            </a:r>
            <a:br>
              <a:rPr lang="en-GB" sz="2400" dirty="0"/>
            </a:br>
            <a:endParaRPr lang="en-GB" sz="2400" dirty="0"/>
          </a:p>
          <a:p>
            <a:pPr marL="342900" indent="-342900">
              <a:buBlip>
                <a:blip r:embed="rId3"/>
              </a:buBlip>
            </a:pPr>
            <a:r>
              <a:rPr lang="en-GB" sz="2400" dirty="0"/>
              <a:t>How to view subscription members, add/remove, edit their roles &amp; use the new filtering</a:t>
            </a:r>
            <a:br>
              <a:rPr lang="en-GB" sz="2400" dirty="0"/>
            </a:br>
            <a:endParaRPr lang="en-GB" sz="2400" dirty="0"/>
          </a:p>
          <a:p>
            <a:pPr marL="342900" indent="-342900">
              <a:buBlip>
                <a:blip r:embed="rId3"/>
              </a:buBlip>
            </a:pPr>
            <a:r>
              <a:rPr lang="en-GB" sz="2400" dirty="0"/>
              <a:t>How to set up an alert for another member</a:t>
            </a:r>
          </a:p>
          <a:p>
            <a:endParaRPr lang="en-GB" sz="2400" dirty="0"/>
          </a:p>
          <a:p>
            <a:pPr marL="342900" indent="-342900">
              <a:buBlip>
                <a:blip r:embed="rId3"/>
              </a:buBlip>
            </a:pPr>
            <a:r>
              <a:rPr lang="en-GB" sz="2400" dirty="0"/>
              <a:t>How to access the ‘member’ reports</a:t>
            </a:r>
          </a:p>
          <a:p>
            <a:endParaRPr lang="en-GB" sz="2400" dirty="0"/>
          </a:p>
        </p:txBody>
      </p:sp>
    </p:spTree>
    <p:extLst>
      <p:ext uri="{BB962C8B-B14F-4D97-AF65-F5344CB8AC3E}">
        <p14:creationId xmlns:p14="http://schemas.microsoft.com/office/powerpoint/2010/main" val="1060676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A9DAE-E19A-48EA-8028-293699239B7A}"/>
              </a:ext>
            </a:extLst>
          </p:cNvPr>
          <p:cNvSpPr txBox="1"/>
          <p:nvPr/>
        </p:nvSpPr>
        <p:spPr>
          <a:xfrm>
            <a:off x="595892" y="322677"/>
            <a:ext cx="7510346" cy="5693866"/>
          </a:xfrm>
          <a:custGeom>
            <a:avLst/>
            <a:gdLst>
              <a:gd name="connsiteX0" fmla="*/ 0 w 7510346"/>
              <a:gd name="connsiteY0" fmla="*/ 0 h 5509200"/>
              <a:gd name="connsiteX1" fmla="*/ 7510346 w 7510346"/>
              <a:gd name="connsiteY1" fmla="*/ 0 h 5509200"/>
              <a:gd name="connsiteX2" fmla="*/ 7510346 w 7510346"/>
              <a:gd name="connsiteY2" fmla="*/ 5509200 h 5509200"/>
              <a:gd name="connsiteX3" fmla="*/ 0 w 7510346"/>
              <a:gd name="connsiteY3" fmla="*/ 5509200 h 5509200"/>
              <a:gd name="connsiteX4" fmla="*/ 0 w 7510346"/>
              <a:gd name="connsiteY4" fmla="*/ 0 h 5509200"/>
              <a:gd name="connsiteX0" fmla="*/ 0 w 7510346"/>
              <a:gd name="connsiteY0" fmla="*/ 0 h 5509200"/>
              <a:gd name="connsiteX1" fmla="*/ 7510346 w 7510346"/>
              <a:gd name="connsiteY1" fmla="*/ 0 h 5509200"/>
              <a:gd name="connsiteX2" fmla="*/ 7510346 w 7510346"/>
              <a:gd name="connsiteY2" fmla="*/ 5509200 h 5509200"/>
              <a:gd name="connsiteX3" fmla="*/ 29183 w 7510346"/>
              <a:gd name="connsiteY3" fmla="*/ 4769898 h 5509200"/>
              <a:gd name="connsiteX4" fmla="*/ 0 w 7510346"/>
              <a:gd name="connsiteY4" fmla="*/ 0 h 5509200"/>
              <a:gd name="connsiteX0" fmla="*/ 0 w 7510346"/>
              <a:gd name="connsiteY0" fmla="*/ 0 h 4847719"/>
              <a:gd name="connsiteX1" fmla="*/ 7510346 w 7510346"/>
              <a:gd name="connsiteY1" fmla="*/ 0 h 4847719"/>
              <a:gd name="connsiteX2" fmla="*/ 7500618 w 7510346"/>
              <a:gd name="connsiteY2" fmla="*/ 4847719 h 4847719"/>
              <a:gd name="connsiteX3" fmla="*/ 29183 w 7510346"/>
              <a:gd name="connsiteY3" fmla="*/ 4769898 h 4847719"/>
              <a:gd name="connsiteX4" fmla="*/ 0 w 7510346"/>
              <a:gd name="connsiteY4" fmla="*/ 0 h 4847719"/>
              <a:gd name="connsiteX0" fmla="*/ 0 w 7510346"/>
              <a:gd name="connsiteY0" fmla="*/ 0 h 4769898"/>
              <a:gd name="connsiteX1" fmla="*/ 7510346 w 7510346"/>
              <a:gd name="connsiteY1" fmla="*/ 0 h 4769898"/>
              <a:gd name="connsiteX2" fmla="*/ 7500618 w 7510346"/>
              <a:gd name="connsiteY2" fmla="*/ 4769898 h 4769898"/>
              <a:gd name="connsiteX3" fmla="*/ 29183 w 7510346"/>
              <a:gd name="connsiteY3" fmla="*/ 4769898 h 4769898"/>
              <a:gd name="connsiteX4" fmla="*/ 0 w 7510346"/>
              <a:gd name="connsiteY4" fmla="*/ 0 h 4769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346" h="4769898">
                <a:moveTo>
                  <a:pt x="0" y="0"/>
                </a:moveTo>
                <a:lnTo>
                  <a:pt x="7510346" y="0"/>
                </a:lnTo>
                <a:cubicBezTo>
                  <a:pt x="7507103" y="1615906"/>
                  <a:pt x="7503861" y="3153992"/>
                  <a:pt x="7500618" y="4769898"/>
                </a:cubicBezTo>
                <a:lnTo>
                  <a:pt x="29183" y="4769898"/>
                </a:lnTo>
                <a:lnTo>
                  <a:pt x="0" y="0"/>
                </a:lnTo>
                <a:close/>
              </a:path>
            </a:pathLst>
          </a:custGeom>
          <a:noFill/>
        </p:spPr>
        <p:txBody>
          <a:bodyPr wrap="square" rtlCol="0">
            <a:spAutoFit/>
          </a:bodyPr>
          <a:lstStyle/>
          <a:p>
            <a:r>
              <a:rPr lang="en-GB" sz="2800" dirty="0">
                <a:solidFill>
                  <a:srgbClr val="B10059"/>
                </a:solidFill>
              </a:rPr>
              <a:t>Other online ‘How to’ sessions available:-</a:t>
            </a:r>
          </a:p>
          <a:p>
            <a:endParaRPr lang="en-GB" sz="2400" dirty="0"/>
          </a:p>
          <a:p>
            <a:pPr marL="285750" indent="-285750">
              <a:buBlip>
                <a:blip r:embed="rId3"/>
              </a:buBlip>
            </a:pPr>
            <a:endParaRPr lang="en-GB" sz="2400" dirty="0"/>
          </a:p>
          <a:p>
            <a:pPr marL="285750" indent="-285750">
              <a:buBlip>
                <a:blip r:embed="rId3"/>
              </a:buBlip>
            </a:pPr>
            <a:r>
              <a:rPr lang="en-GB" sz="2400" dirty="0"/>
              <a:t>Encouraging stories on Care Opinion</a:t>
            </a:r>
          </a:p>
          <a:p>
            <a:pPr marL="285750" indent="-285750">
              <a:buBlip>
                <a:blip r:embed="rId3"/>
              </a:buBlip>
            </a:pPr>
            <a:endParaRPr lang="en-GB" sz="2400" dirty="0"/>
          </a:p>
          <a:p>
            <a:pPr marL="285750" indent="-285750">
              <a:buBlip>
                <a:blip r:embed="rId3"/>
              </a:buBlip>
            </a:pPr>
            <a:r>
              <a:rPr lang="en-GB" sz="2400" dirty="0"/>
              <a:t>Responding well &amp; demonstrating impact</a:t>
            </a:r>
          </a:p>
          <a:p>
            <a:pPr marL="285750" indent="-285750">
              <a:buBlip>
                <a:blip r:embed="rId3"/>
              </a:buBlip>
            </a:pPr>
            <a:endParaRPr lang="en-GB" sz="2400" dirty="0"/>
          </a:p>
          <a:p>
            <a:pPr marL="285750" indent="-285750">
              <a:buBlip>
                <a:blip r:embed="rId3"/>
              </a:buBlip>
            </a:pPr>
            <a:r>
              <a:rPr lang="en-GB" sz="2400" dirty="0"/>
              <a:t>Reports and visualisations</a:t>
            </a:r>
          </a:p>
          <a:p>
            <a:endParaRPr lang="en-GB" sz="2400" dirty="0"/>
          </a:p>
          <a:p>
            <a:pPr marL="285750" indent="-285750">
              <a:buBlip>
                <a:blip r:embed="rId3"/>
              </a:buBlip>
            </a:pPr>
            <a:r>
              <a:rPr lang="en-GB" sz="2400" dirty="0"/>
              <a:t>Subscriber tagging &amp; Invitation Links</a:t>
            </a:r>
          </a:p>
          <a:p>
            <a:endParaRPr lang="en-GB" sz="2400" dirty="0"/>
          </a:p>
          <a:p>
            <a:pPr marL="285750" indent="-285750">
              <a:buBlip>
                <a:blip r:embed="rId3"/>
              </a:buBlip>
            </a:pPr>
            <a:r>
              <a:rPr lang="en-GB" sz="2400" dirty="0"/>
              <a:t>Responding to critical stories</a:t>
            </a:r>
          </a:p>
          <a:p>
            <a:endParaRPr lang="en-GB" sz="2400" dirty="0"/>
          </a:p>
          <a:p>
            <a:pPr marL="285750" indent="-285750">
              <a:buBlip>
                <a:blip r:embed="rId3"/>
              </a:buBlip>
            </a:pPr>
            <a:r>
              <a:rPr lang="en-GB" sz="2400" dirty="0"/>
              <a:t>Managing your stories with alerts</a:t>
            </a:r>
          </a:p>
          <a:p>
            <a:endParaRPr lang="en-GB" sz="2400" dirty="0"/>
          </a:p>
        </p:txBody>
      </p:sp>
      <p:sp>
        <p:nvSpPr>
          <p:cNvPr id="4" name="TextBox 3">
            <a:extLst>
              <a:ext uri="{FF2B5EF4-FFF2-40B4-BE49-F238E27FC236}">
                <a16:creationId xmlns:a16="http://schemas.microsoft.com/office/drawing/2014/main" id="{E3F93E44-B1F3-8199-1D96-DAE89617F558}"/>
              </a:ext>
            </a:extLst>
          </p:cNvPr>
          <p:cNvSpPr txBox="1"/>
          <p:nvPr/>
        </p:nvSpPr>
        <p:spPr>
          <a:xfrm>
            <a:off x="754918" y="5960554"/>
            <a:ext cx="6094674" cy="646331"/>
          </a:xfrm>
          <a:prstGeom prst="rect">
            <a:avLst/>
          </a:prstGeom>
          <a:noFill/>
        </p:spPr>
        <p:txBody>
          <a:bodyPr wrap="square">
            <a:spAutoFit/>
          </a:bodyPr>
          <a:lstStyle/>
          <a:p>
            <a:r>
              <a:rPr lang="en-GB" dirty="0">
                <a:hlinkClick r:id="rId4"/>
              </a:rPr>
              <a:t>https://www.careopinion.org.uk/info/support-webinars</a:t>
            </a:r>
            <a:endParaRPr lang="en-GB" dirty="0"/>
          </a:p>
          <a:p>
            <a:endParaRPr lang="en-GB" dirty="0"/>
          </a:p>
        </p:txBody>
      </p:sp>
    </p:spTree>
    <p:extLst>
      <p:ext uri="{BB962C8B-B14F-4D97-AF65-F5344CB8AC3E}">
        <p14:creationId xmlns:p14="http://schemas.microsoft.com/office/powerpoint/2010/main" val="124391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18419" r="370"/>
          <a:stretch/>
        </p:blipFill>
        <p:spPr>
          <a:xfrm>
            <a:off x="0" y="0"/>
            <a:ext cx="12192000" cy="6858000"/>
          </a:xfrm>
          <a:prstGeom prst="rect">
            <a:avLst/>
          </a:prstGeom>
        </p:spPr>
      </p:pic>
      <p:sp>
        <p:nvSpPr>
          <p:cNvPr id="7" name="TextBox 6"/>
          <p:cNvSpPr txBox="1"/>
          <p:nvPr/>
        </p:nvSpPr>
        <p:spPr>
          <a:xfrm>
            <a:off x="8998857" y="3846285"/>
            <a:ext cx="1872343" cy="1323439"/>
          </a:xfrm>
          <a:prstGeom prst="rect">
            <a:avLst/>
          </a:prstGeom>
          <a:noFill/>
        </p:spPr>
        <p:txBody>
          <a:bodyPr wrap="square" rtlCol="0">
            <a:spAutoFit/>
          </a:bodyPr>
          <a:lstStyle/>
          <a:p>
            <a:pPr algn="ctr"/>
            <a:r>
              <a:rPr lang="en-GB" sz="4000" b="1">
                <a:solidFill>
                  <a:schemeClr val="bg1"/>
                </a:solidFill>
              </a:rPr>
              <a:t>Thank you</a:t>
            </a:r>
          </a:p>
        </p:txBody>
      </p:sp>
    </p:spTree>
    <p:extLst>
      <p:ext uri="{BB962C8B-B14F-4D97-AF65-F5344CB8AC3E}">
        <p14:creationId xmlns:p14="http://schemas.microsoft.com/office/powerpoint/2010/main" val="227520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A5161-5828-4ABE-A2E8-EDCA0BF4C38B}"/>
              </a:ext>
            </a:extLst>
          </p:cNvPr>
          <p:cNvSpPr>
            <a:spLocks noGrp="1"/>
          </p:cNvSpPr>
          <p:nvPr>
            <p:ph idx="1"/>
          </p:nvPr>
        </p:nvSpPr>
        <p:spPr>
          <a:xfrm>
            <a:off x="912920" y="830877"/>
            <a:ext cx="10515600" cy="5323433"/>
          </a:xfrm>
        </p:spPr>
        <p:txBody>
          <a:bodyPr>
            <a:normAutofit/>
          </a:bodyPr>
          <a:lstStyle/>
          <a:p>
            <a:pPr marL="0" indent="0">
              <a:buNone/>
            </a:pPr>
            <a:r>
              <a:rPr lang="en-GB" sz="2400" dirty="0"/>
              <a:t>In this session we will help you to:-</a:t>
            </a:r>
          </a:p>
          <a:p>
            <a:pPr marL="342900" indent="-342900">
              <a:buFont typeface="Arial" panose="020B0604020202020204" pitchFamily="34" charset="0"/>
              <a:buChar char="•"/>
            </a:pPr>
            <a:endParaRPr lang="en-GB" sz="2400" dirty="0"/>
          </a:p>
          <a:p>
            <a:pPr marL="342900" indent="-342900">
              <a:buBlip>
                <a:blip r:embed="rId3"/>
              </a:buBlip>
            </a:pPr>
            <a:r>
              <a:rPr lang="en-GB" sz="2400" dirty="0"/>
              <a:t>Understand your subscription and the features of your role –  as an </a:t>
            </a:r>
            <a:r>
              <a:rPr lang="en-GB" sz="2400" b="1" u="sng" dirty="0"/>
              <a:t>Administrator</a:t>
            </a:r>
            <a:r>
              <a:rPr lang="en-GB" sz="2400" b="1" dirty="0"/>
              <a:t> </a:t>
            </a:r>
            <a:r>
              <a:rPr lang="en-GB" sz="2400" dirty="0"/>
              <a:t>on the Care Opinion subscription</a:t>
            </a:r>
            <a:br>
              <a:rPr lang="en-GB" sz="2400" dirty="0"/>
            </a:br>
            <a:endParaRPr lang="en-GB" sz="2400" dirty="0"/>
          </a:p>
          <a:p>
            <a:pPr marL="342900" indent="-342900">
              <a:buBlip>
                <a:blip r:embed="rId3"/>
              </a:buBlip>
            </a:pPr>
            <a:r>
              <a:rPr lang="en-GB" sz="2400" dirty="0"/>
              <a:t>Manage the ‘members’ on your subscription, including adding/removing &amp; freezing members (Including *new Member Filtering)</a:t>
            </a:r>
          </a:p>
          <a:p>
            <a:pPr marL="0" indent="0">
              <a:buNone/>
            </a:pPr>
            <a:endParaRPr lang="en-GB" sz="2400" dirty="0"/>
          </a:p>
          <a:p>
            <a:pPr marL="342900" indent="-342900">
              <a:buBlip>
                <a:blip r:embed="rId3"/>
              </a:buBlip>
            </a:pPr>
            <a:r>
              <a:rPr lang="en-GB" sz="2400" dirty="0"/>
              <a:t>Setting up an alert for another member</a:t>
            </a:r>
            <a:br>
              <a:rPr lang="en-GB" sz="2400" dirty="0"/>
            </a:br>
            <a:endParaRPr lang="en-GB" sz="2400" dirty="0"/>
          </a:p>
          <a:p>
            <a:pPr marL="342900" indent="-342900">
              <a:buBlip>
                <a:blip r:embed="rId3"/>
              </a:buBlip>
            </a:pPr>
            <a:r>
              <a:rPr lang="en-GB" sz="2400" dirty="0"/>
              <a:t>Accessing ‘Member’ reports</a:t>
            </a:r>
          </a:p>
          <a:p>
            <a:endParaRPr lang="en-GB" sz="2400" dirty="0"/>
          </a:p>
          <a:p>
            <a:pPr marL="0" indent="0" fontAlgn="base">
              <a:buNone/>
            </a:pPr>
            <a:endParaRPr lang="en-GB" dirty="0"/>
          </a:p>
          <a:p>
            <a:pPr marL="0" indent="0" fontAlgn="base">
              <a:buNone/>
            </a:pPr>
            <a:endParaRPr lang="en-GB" dirty="0"/>
          </a:p>
          <a:p>
            <a:pPr marL="0" indent="0">
              <a:buNone/>
            </a:pPr>
            <a:endParaRPr lang="en-GB" dirty="0"/>
          </a:p>
        </p:txBody>
      </p:sp>
    </p:spTree>
    <p:extLst>
      <p:ext uri="{BB962C8B-B14F-4D97-AF65-F5344CB8AC3E}">
        <p14:creationId xmlns:p14="http://schemas.microsoft.com/office/powerpoint/2010/main" val="256310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A18654-D827-459E-A15C-2D1F743AA6CF}"/>
              </a:ext>
            </a:extLst>
          </p:cNvPr>
          <p:cNvSpPr/>
          <p:nvPr/>
        </p:nvSpPr>
        <p:spPr>
          <a:xfrm>
            <a:off x="959005" y="653142"/>
            <a:ext cx="5649045" cy="5816977"/>
          </a:xfrm>
          <a:prstGeom prst="rect">
            <a:avLst/>
          </a:prstGeom>
        </p:spPr>
        <p:txBody>
          <a:bodyPr wrap="square">
            <a:spAutoFit/>
          </a:bodyPr>
          <a:lstStyle/>
          <a:p>
            <a:r>
              <a:rPr lang="en-GB" dirty="0">
                <a:solidFill>
                  <a:srgbClr val="B10059"/>
                </a:solidFill>
                <a:hlinkClick r:id="rId2">
                  <a:extLst>
                    <a:ext uri="{A12FA001-AC4F-418D-AE19-62706E023703}">
                      <ahyp:hlinkClr xmlns:ahyp="http://schemas.microsoft.com/office/drawing/2018/hyperlinkcolor" val="tx"/>
                    </a:ext>
                  </a:extLst>
                </a:hlinkClick>
              </a:rPr>
              <a:t>Understanding member roles</a:t>
            </a:r>
            <a:endParaRPr lang="en-GB" dirty="0">
              <a:solidFill>
                <a:srgbClr val="B10059"/>
              </a:solidFill>
            </a:endParaRPr>
          </a:p>
          <a:p>
            <a:endParaRPr lang="en-GB" dirty="0"/>
          </a:p>
          <a:p>
            <a:pPr marL="285750" indent="-285750">
              <a:buFont typeface="Arial" panose="020B0604020202020204" pitchFamily="34" charset="0"/>
              <a:buChar char="•"/>
            </a:pPr>
            <a:r>
              <a:rPr lang="en-GB" sz="1600" dirty="0"/>
              <a:t>Browse, search and view stories and responses</a:t>
            </a:r>
          </a:p>
          <a:p>
            <a:pPr marL="285750" indent="-285750">
              <a:buFont typeface="Arial" panose="020B0604020202020204" pitchFamily="34" charset="0"/>
              <a:buChar char="•"/>
            </a:pPr>
            <a:r>
              <a:rPr lang="en-GB" sz="1600" dirty="0"/>
              <a:t>Manage their own email alerts/assets</a:t>
            </a:r>
          </a:p>
          <a:p>
            <a:pPr marL="285750" indent="-285750">
              <a:buFont typeface="Arial" panose="020B0604020202020204" pitchFamily="34" charset="0"/>
              <a:buChar char="•"/>
            </a:pPr>
            <a:r>
              <a:rPr lang="en-GB" sz="1600" dirty="0"/>
              <a:t>Create, export and schedule reports</a:t>
            </a:r>
          </a:p>
          <a:p>
            <a:pPr marL="285750" indent="-285750">
              <a:buFont typeface="Arial" panose="020B0604020202020204" pitchFamily="34" charset="0"/>
              <a:buChar char="•"/>
            </a:pPr>
            <a:r>
              <a:rPr lang="en-GB" sz="1600" dirty="0"/>
              <a:t>Create, share and schedule data visualisations</a:t>
            </a:r>
          </a:p>
          <a:p>
            <a:pPr marL="285750" indent="-285750">
              <a:buFont typeface="Arial" panose="020B0604020202020204" pitchFamily="34" charset="0"/>
              <a:buChar char="•"/>
            </a:pPr>
            <a:r>
              <a:rPr lang="en-GB" sz="1600" dirty="0"/>
              <a:t>Add private and shared story tags</a:t>
            </a:r>
          </a:p>
          <a:p>
            <a:endParaRPr lang="en-GB" sz="1600" dirty="0"/>
          </a:p>
          <a:p>
            <a:pPr marL="285750" indent="-285750">
              <a:buFont typeface="Arial" panose="020B0604020202020204" pitchFamily="34" charset="0"/>
              <a:buChar char="•"/>
            </a:pPr>
            <a:r>
              <a:rPr lang="en-GB" sz="1600" dirty="0"/>
              <a:t>Respond to stories and show changes</a:t>
            </a:r>
          </a:p>
          <a:p>
            <a:pPr marL="285750" indent="-285750">
              <a:buFont typeface="Arial" panose="020B0604020202020204" pitchFamily="34" charset="0"/>
              <a:buChar char="•"/>
            </a:pPr>
            <a:r>
              <a:rPr lang="en-GB" sz="1600" dirty="0"/>
              <a:t>Create and publish blog posts</a:t>
            </a:r>
          </a:p>
          <a:p>
            <a:pPr marL="285750" indent="-285750">
              <a:buFont typeface="Arial" panose="020B0604020202020204" pitchFamily="34" charset="0"/>
              <a:buChar char="•"/>
            </a:pPr>
            <a:r>
              <a:rPr lang="en-GB" sz="1600" dirty="0">
                <a:solidFill>
                  <a:srgbClr val="B10059"/>
                </a:solidFill>
              </a:rPr>
              <a:t>Create Invitation Links</a:t>
            </a:r>
          </a:p>
          <a:p>
            <a:pPr marL="285750" indent="-285750">
              <a:buFont typeface="Arial" panose="020B0604020202020204" pitchFamily="34" charset="0"/>
              <a:buChar char="•"/>
            </a:pPr>
            <a:r>
              <a:rPr lang="en-GB" sz="1600" dirty="0"/>
              <a:t>Add public story tags</a:t>
            </a:r>
          </a:p>
          <a:p>
            <a:endParaRPr lang="en-GB" sz="1600" dirty="0"/>
          </a:p>
          <a:p>
            <a:pPr marL="285750" indent="-285750">
              <a:buFont typeface="Arial" panose="020B0604020202020204" pitchFamily="34" charset="0"/>
              <a:buChar char="•"/>
            </a:pPr>
            <a:r>
              <a:rPr lang="en-GB" sz="1600" dirty="0"/>
              <a:t>Add and remove subscription members</a:t>
            </a:r>
          </a:p>
          <a:p>
            <a:pPr marL="285750" indent="-285750">
              <a:buFont typeface="Arial" panose="020B0604020202020204" pitchFamily="34" charset="0"/>
              <a:buChar char="•"/>
            </a:pPr>
            <a:r>
              <a:rPr lang="en-GB" sz="1600" dirty="0"/>
              <a:t>Freeze and unfreeze subscription members</a:t>
            </a:r>
          </a:p>
          <a:p>
            <a:pPr marL="285750" indent="-285750">
              <a:buFont typeface="Arial" panose="020B0604020202020204" pitchFamily="34" charset="0"/>
              <a:buChar char="•"/>
            </a:pPr>
            <a:r>
              <a:rPr lang="en-GB" sz="1600" dirty="0"/>
              <a:t>Change the role of a member</a:t>
            </a:r>
          </a:p>
          <a:p>
            <a:pPr marL="285750" indent="-285750">
              <a:buFont typeface="Arial" panose="020B0604020202020204" pitchFamily="34" charset="0"/>
              <a:buChar char="•"/>
            </a:pPr>
            <a:r>
              <a:rPr lang="en-GB" sz="1600">
                <a:solidFill>
                  <a:srgbClr val="B10059"/>
                </a:solidFill>
              </a:rPr>
              <a:t>Edit member </a:t>
            </a:r>
            <a:r>
              <a:rPr lang="en-GB" sz="1600" dirty="0">
                <a:solidFill>
                  <a:srgbClr val="B10059"/>
                </a:solidFill>
              </a:rPr>
              <a:t>profile details</a:t>
            </a:r>
          </a:p>
          <a:p>
            <a:pPr marL="285750" indent="-285750">
              <a:buFont typeface="Arial" panose="020B0604020202020204" pitchFamily="34" charset="0"/>
              <a:buChar char="•"/>
            </a:pPr>
            <a:r>
              <a:rPr lang="en-GB" sz="1600" dirty="0">
                <a:solidFill>
                  <a:srgbClr val="B10059"/>
                </a:solidFill>
              </a:rPr>
              <a:t>View, edit &amp; amend members assets</a:t>
            </a:r>
          </a:p>
          <a:p>
            <a:pPr marL="285750" indent="-285750">
              <a:buFont typeface="Arial" panose="020B0604020202020204" pitchFamily="34" charset="0"/>
              <a:buChar char="•"/>
            </a:pPr>
            <a:r>
              <a:rPr lang="en-GB" sz="1600" dirty="0"/>
              <a:t>Respond on behalf of another member</a:t>
            </a:r>
          </a:p>
          <a:p>
            <a:pPr marL="285750" indent="-285750">
              <a:buFont typeface="Arial" panose="020B0604020202020204" pitchFamily="34" charset="0"/>
              <a:buChar char="•"/>
            </a:pPr>
            <a:r>
              <a:rPr lang="en-GB" sz="1600" dirty="0">
                <a:solidFill>
                  <a:srgbClr val="B10059"/>
                </a:solidFill>
              </a:rPr>
              <a:t>Manage assets/alerts for other members</a:t>
            </a:r>
          </a:p>
          <a:p>
            <a:pPr marL="285750" indent="-285750">
              <a:buFont typeface="Arial" panose="020B0604020202020204" pitchFamily="34" charset="0"/>
              <a:buChar char="•"/>
            </a:pPr>
            <a:r>
              <a:rPr lang="en-GB" sz="1600" dirty="0">
                <a:solidFill>
                  <a:srgbClr val="B10059"/>
                </a:solidFill>
              </a:rPr>
              <a:t>Create Invitation Links &amp; transfer ownership</a:t>
            </a:r>
          </a:p>
          <a:p>
            <a:pPr marL="285750" indent="-285750">
              <a:buFont typeface="Arial" panose="020B0604020202020204" pitchFamily="34" charset="0"/>
              <a:buChar char="•"/>
            </a:pPr>
            <a:r>
              <a:rPr lang="en-GB" sz="1600" dirty="0"/>
              <a:t>Customise service pages</a:t>
            </a:r>
          </a:p>
          <a:p>
            <a:pPr marL="285750" indent="-285750">
              <a:buFont typeface="Arial" panose="020B0604020202020204" pitchFamily="34" charset="0"/>
              <a:buChar char="•"/>
            </a:pPr>
            <a:r>
              <a:rPr lang="en-GB" sz="1600" dirty="0"/>
              <a:t>Access API keys</a:t>
            </a:r>
          </a:p>
        </p:txBody>
      </p:sp>
      <p:sp>
        <p:nvSpPr>
          <p:cNvPr id="13" name="Rectangle 12">
            <a:extLst>
              <a:ext uri="{FF2B5EF4-FFF2-40B4-BE49-F238E27FC236}">
                <a16:creationId xmlns:a16="http://schemas.microsoft.com/office/drawing/2014/main" id="{13A6B034-EF7F-40EA-9E1C-0B441F47F200}"/>
              </a:ext>
            </a:extLst>
          </p:cNvPr>
          <p:cNvSpPr/>
          <p:nvPr/>
        </p:nvSpPr>
        <p:spPr>
          <a:xfrm>
            <a:off x="7723574" y="1224706"/>
            <a:ext cx="296020" cy="1358696"/>
          </a:xfrm>
          <a:prstGeom prst="rect">
            <a:avLst/>
          </a:prstGeom>
          <a:solidFill>
            <a:srgbClr val="B10059"/>
          </a:solidFill>
          <a:ln>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BAD7A75-3D27-479E-BC07-30D23A0C5758}"/>
              </a:ext>
            </a:extLst>
          </p:cNvPr>
          <p:cNvSpPr/>
          <p:nvPr/>
        </p:nvSpPr>
        <p:spPr>
          <a:xfrm flipH="1">
            <a:off x="6608051" y="1212979"/>
            <a:ext cx="296020" cy="2452571"/>
          </a:xfrm>
          <a:prstGeom prst="rect">
            <a:avLst/>
          </a:prstGeom>
          <a:solidFill>
            <a:srgbClr val="5B1E45"/>
          </a:solidFill>
          <a:ln>
            <a:solidFill>
              <a:srgbClr val="5B1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0350F47-C540-4797-8C8F-4441A6A30FA4}"/>
              </a:ext>
            </a:extLst>
          </p:cNvPr>
          <p:cNvSpPr/>
          <p:nvPr/>
        </p:nvSpPr>
        <p:spPr>
          <a:xfrm flipH="1">
            <a:off x="5584053" y="1224705"/>
            <a:ext cx="307863" cy="5088631"/>
          </a:xfrm>
          <a:prstGeom prst="rect">
            <a:avLst/>
          </a:prstGeom>
          <a:solidFill>
            <a:srgbClr val="B10059"/>
          </a:solidFill>
          <a:ln>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31AEE80-0DD4-42F5-AF07-AF661B969667}"/>
              </a:ext>
            </a:extLst>
          </p:cNvPr>
          <p:cNvSpPr txBox="1"/>
          <p:nvPr/>
        </p:nvSpPr>
        <p:spPr>
          <a:xfrm>
            <a:off x="8839097" y="1286849"/>
            <a:ext cx="1471961" cy="369332"/>
          </a:xfrm>
          <a:prstGeom prst="rect">
            <a:avLst/>
          </a:prstGeom>
          <a:noFill/>
        </p:spPr>
        <p:txBody>
          <a:bodyPr wrap="square" rtlCol="0">
            <a:spAutoFit/>
          </a:bodyPr>
          <a:lstStyle/>
          <a:p>
            <a:r>
              <a:rPr lang="en-GB" dirty="0"/>
              <a:t>Member</a:t>
            </a:r>
          </a:p>
        </p:txBody>
      </p:sp>
      <p:sp>
        <p:nvSpPr>
          <p:cNvPr id="19" name="TextBox 18">
            <a:extLst>
              <a:ext uri="{FF2B5EF4-FFF2-40B4-BE49-F238E27FC236}">
                <a16:creationId xmlns:a16="http://schemas.microsoft.com/office/drawing/2014/main" id="{1AB7A98C-9C91-4957-9239-8510398916A0}"/>
              </a:ext>
            </a:extLst>
          </p:cNvPr>
          <p:cNvSpPr txBox="1"/>
          <p:nvPr/>
        </p:nvSpPr>
        <p:spPr>
          <a:xfrm>
            <a:off x="8907979" y="2583402"/>
            <a:ext cx="1471961" cy="369332"/>
          </a:xfrm>
          <a:prstGeom prst="rect">
            <a:avLst/>
          </a:prstGeom>
          <a:noFill/>
        </p:spPr>
        <p:txBody>
          <a:bodyPr wrap="square" rtlCol="0">
            <a:spAutoFit/>
          </a:bodyPr>
          <a:lstStyle/>
          <a:p>
            <a:r>
              <a:rPr lang="en-GB" dirty="0"/>
              <a:t>Responder</a:t>
            </a:r>
          </a:p>
        </p:txBody>
      </p:sp>
      <p:sp>
        <p:nvSpPr>
          <p:cNvPr id="20" name="TextBox 19">
            <a:extLst>
              <a:ext uri="{FF2B5EF4-FFF2-40B4-BE49-F238E27FC236}">
                <a16:creationId xmlns:a16="http://schemas.microsoft.com/office/drawing/2014/main" id="{36133A90-214E-4CC5-8333-7B4B1B11D74D}"/>
              </a:ext>
            </a:extLst>
          </p:cNvPr>
          <p:cNvSpPr txBox="1"/>
          <p:nvPr/>
        </p:nvSpPr>
        <p:spPr>
          <a:xfrm>
            <a:off x="8907979" y="3732697"/>
            <a:ext cx="3010831" cy="369332"/>
          </a:xfrm>
          <a:prstGeom prst="rect">
            <a:avLst/>
          </a:prstGeom>
          <a:noFill/>
        </p:spPr>
        <p:txBody>
          <a:bodyPr wrap="square" rtlCol="0">
            <a:spAutoFit/>
          </a:bodyPr>
          <a:lstStyle/>
          <a:p>
            <a:r>
              <a:rPr lang="en-GB" dirty="0"/>
              <a:t>Administrator</a:t>
            </a:r>
          </a:p>
        </p:txBody>
      </p:sp>
    </p:spTree>
    <p:extLst>
      <p:ext uri="{BB962C8B-B14F-4D97-AF65-F5344CB8AC3E}">
        <p14:creationId xmlns:p14="http://schemas.microsoft.com/office/powerpoint/2010/main" val="264741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4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EB94DFA-F102-4705-B6E6-96510C23F039}"/>
              </a:ext>
            </a:extLst>
          </p:cNvPr>
          <p:cNvSpPr/>
          <p:nvPr/>
        </p:nvSpPr>
        <p:spPr>
          <a:xfrm rot="930748">
            <a:off x="514442" y="899604"/>
            <a:ext cx="739188" cy="441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46C1D2BF-58B2-3242-478C-1BF5E587BB8F}"/>
              </a:ext>
            </a:extLst>
          </p:cNvPr>
          <p:cNvSpPr/>
          <p:nvPr/>
        </p:nvSpPr>
        <p:spPr>
          <a:xfrm>
            <a:off x="4343085" y="1322842"/>
            <a:ext cx="1175385" cy="3260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0EE4DA7-C938-4AF7-CC67-F14A72E4D639}"/>
              </a:ext>
            </a:extLst>
          </p:cNvPr>
          <p:cNvPicPr>
            <a:picLocks noChangeAspect="1"/>
          </p:cNvPicPr>
          <p:nvPr/>
        </p:nvPicPr>
        <p:blipFill>
          <a:blip r:embed="rId2"/>
          <a:stretch>
            <a:fillRect/>
          </a:stretch>
        </p:blipFill>
        <p:spPr>
          <a:xfrm>
            <a:off x="1328339" y="716219"/>
            <a:ext cx="2918713" cy="5250635"/>
          </a:xfrm>
          <a:prstGeom prst="rect">
            <a:avLst/>
          </a:prstGeom>
        </p:spPr>
      </p:pic>
      <p:pic>
        <p:nvPicPr>
          <p:cNvPr id="8" name="Picture 7">
            <a:extLst>
              <a:ext uri="{FF2B5EF4-FFF2-40B4-BE49-F238E27FC236}">
                <a16:creationId xmlns:a16="http://schemas.microsoft.com/office/drawing/2014/main" id="{921B0195-C777-DACE-36F1-C0A1DE458D01}"/>
              </a:ext>
            </a:extLst>
          </p:cNvPr>
          <p:cNvPicPr>
            <a:picLocks noChangeAspect="1"/>
          </p:cNvPicPr>
          <p:nvPr/>
        </p:nvPicPr>
        <p:blipFill>
          <a:blip r:embed="rId3"/>
          <a:stretch>
            <a:fillRect/>
          </a:stretch>
        </p:blipFill>
        <p:spPr>
          <a:xfrm>
            <a:off x="6064800" y="480060"/>
            <a:ext cx="5825690" cy="5897880"/>
          </a:xfrm>
          <a:prstGeom prst="rect">
            <a:avLst/>
          </a:prstGeom>
        </p:spPr>
      </p:pic>
      <p:sp>
        <p:nvSpPr>
          <p:cNvPr id="10" name="Arrow: Left 9">
            <a:extLst>
              <a:ext uri="{FF2B5EF4-FFF2-40B4-BE49-F238E27FC236}">
                <a16:creationId xmlns:a16="http://schemas.microsoft.com/office/drawing/2014/main" id="{FFD1CDC9-9E78-9A67-EBFB-3E2E3823EFE1}"/>
              </a:ext>
            </a:extLst>
          </p:cNvPr>
          <p:cNvSpPr/>
          <p:nvPr/>
        </p:nvSpPr>
        <p:spPr>
          <a:xfrm>
            <a:off x="7373857" y="6051936"/>
            <a:ext cx="1175385" cy="3260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593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8B60BC7-82BA-5FF0-514A-412F8F18D587}"/>
              </a:ext>
            </a:extLst>
          </p:cNvPr>
          <p:cNvPicPr>
            <a:picLocks noChangeAspect="1"/>
          </p:cNvPicPr>
          <p:nvPr/>
        </p:nvPicPr>
        <p:blipFill>
          <a:blip r:embed="rId3"/>
          <a:stretch>
            <a:fillRect/>
          </a:stretch>
        </p:blipFill>
        <p:spPr>
          <a:xfrm>
            <a:off x="3132306" y="1614791"/>
            <a:ext cx="7373567" cy="5105785"/>
          </a:xfrm>
          <a:prstGeom prst="rect">
            <a:avLst/>
          </a:prstGeom>
        </p:spPr>
      </p:pic>
      <p:sp>
        <p:nvSpPr>
          <p:cNvPr id="21" name="Arrow: Right 20">
            <a:extLst>
              <a:ext uri="{FF2B5EF4-FFF2-40B4-BE49-F238E27FC236}">
                <a16:creationId xmlns:a16="http://schemas.microsoft.com/office/drawing/2014/main" id="{73AF8C33-4146-24D1-E540-58CD49AB09FF}"/>
              </a:ext>
            </a:extLst>
          </p:cNvPr>
          <p:cNvSpPr/>
          <p:nvPr/>
        </p:nvSpPr>
        <p:spPr>
          <a:xfrm>
            <a:off x="2023353" y="2830749"/>
            <a:ext cx="1108953"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934AEC0-F913-A5DF-A21D-B008576E8C18}"/>
              </a:ext>
            </a:extLst>
          </p:cNvPr>
          <p:cNvPicPr>
            <a:picLocks noChangeAspect="1"/>
          </p:cNvPicPr>
          <p:nvPr/>
        </p:nvPicPr>
        <p:blipFill>
          <a:blip r:embed="rId4"/>
          <a:stretch>
            <a:fillRect/>
          </a:stretch>
        </p:blipFill>
        <p:spPr>
          <a:xfrm>
            <a:off x="497477" y="220210"/>
            <a:ext cx="3446370" cy="1473565"/>
          </a:xfrm>
          <a:prstGeom prst="rect">
            <a:avLst/>
          </a:prstGeom>
        </p:spPr>
      </p:pic>
      <p:sp>
        <p:nvSpPr>
          <p:cNvPr id="4" name="Arrow: Right 3">
            <a:extLst>
              <a:ext uri="{FF2B5EF4-FFF2-40B4-BE49-F238E27FC236}">
                <a16:creationId xmlns:a16="http://schemas.microsoft.com/office/drawing/2014/main" id="{8791CB5A-B076-D036-0DC6-9E403888D653}"/>
              </a:ext>
            </a:extLst>
          </p:cNvPr>
          <p:cNvSpPr/>
          <p:nvPr/>
        </p:nvSpPr>
        <p:spPr>
          <a:xfrm rot="9679772">
            <a:off x="3869381" y="708356"/>
            <a:ext cx="106837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589794-8660-F731-C200-5F7FCE8796A0}"/>
              </a:ext>
            </a:extLst>
          </p:cNvPr>
          <p:cNvSpPr txBox="1"/>
          <p:nvPr/>
        </p:nvSpPr>
        <p:spPr>
          <a:xfrm>
            <a:off x="5599849" y="732834"/>
            <a:ext cx="6094674" cy="646331"/>
          </a:xfrm>
          <a:prstGeom prst="rect">
            <a:avLst/>
          </a:prstGeom>
          <a:noFill/>
        </p:spPr>
        <p:txBody>
          <a:bodyPr wrap="square">
            <a:spAutoFit/>
          </a:bodyPr>
          <a:lstStyle/>
          <a:p>
            <a:r>
              <a:rPr lang="en-GB" dirty="0">
                <a:hlinkClick r:id="rId5"/>
              </a:rPr>
              <a:t>https://www.careopinion.org.uk/info/subscriber-know-how</a:t>
            </a:r>
            <a:endParaRPr lang="en-GB" dirty="0"/>
          </a:p>
          <a:p>
            <a:endParaRPr lang="en-GB" dirty="0"/>
          </a:p>
        </p:txBody>
      </p:sp>
    </p:spTree>
    <p:extLst>
      <p:ext uri="{BB962C8B-B14F-4D97-AF65-F5344CB8AC3E}">
        <p14:creationId xmlns:p14="http://schemas.microsoft.com/office/powerpoint/2010/main" val="307245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6AE20-1604-096B-A662-898046AB399C}"/>
              </a:ext>
            </a:extLst>
          </p:cNvPr>
          <p:cNvSpPr txBox="1"/>
          <p:nvPr/>
        </p:nvSpPr>
        <p:spPr>
          <a:xfrm>
            <a:off x="724711" y="544908"/>
            <a:ext cx="7144966" cy="523220"/>
          </a:xfrm>
          <a:prstGeom prst="rect">
            <a:avLst/>
          </a:prstGeom>
          <a:noFill/>
        </p:spPr>
        <p:txBody>
          <a:bodyPr wrap="square">
            <a:spAutoFit/>
          </a:bodyPr>
          <a:lstStyle/>
          <a:p>
            <a:r>
              <a:rPr lang="en-GB" sz="2800" dirty="0">
                <a:solidFill>
                  <a:srgbClr val="B10059"/>
                </a:solidFill>
              </a:rPr>
              <a:t>Terminology: Saved things = Member assets</a:t>
            </a:r>
          </a:p>
        </p:txBody>
      </p:sp>
      <p:pic>
        <p:nvPicPr>
          <p:cNvPr id="5" name="Picture 4">
            <a:extLst>
              <a:ext uri="{FF2B5EF4-FFF2-40B4-BE49-F238E27FC236}">
                <a16:creationId xmlns:a16="http://schemas.microsoft.com/office/drawing/2014/main" id="{3BD50F05-2208-8453-26D3-F3376F535D7A}"/>
              </a:ext>
            </a:extLst>
          </p:cNvPr>
          <p:cNvPicPr>
            <a:picLocks noChangeAspect="1"/>
          </p:cNvPicPr>
          <p:nvPr/>
        </p:nvPicPr>
        <p:blipFill>
          <a:blip r:embed="rId3"/>
          <a:stretch>
            <a:fillRect/>
          </a:stretch>
        </p:blipFill>
        <p:spPr>
          <a:xfrm>
            <a:off x="1157590" y="1788780"/>
            <a:ext cx="10729610" cy="3885572"/>
          </a:xfrm>
          <a:prstGeom prst="rect">
            <a:avLst/>
          </a:prstGeom>
        </p:spPr>
      </p:pic>
      <p:sp>
        <p:nvSpPr>
          <p:cNvPr id="21" name="Arrow: Right 20">
            <a:extLst>
              <a:ext uri="{FF2B5EF4-FFF2-40B4-BE49-F238E27FC236}">
                <a16:creationId xmlns:a16="http://schemas.microsoft.com/office/drawing/2014/main" id="{73AF8C33-4146-24D1-E540-58CD49AB09FF}"/>
              </a:ext>
            </a:extLst>
          </p:cNvPr>
          <p:cNvSpPr/>
          <p:nvPr/>
        </p:nvSpPr>
        <p:spPr>
          <a:xfrm>
            <a:off x="304800" y="2188724"/>
            <a:ext cx="885218" cy="39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264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dirty="0">
                <a:solidFill>
                  <a:srgbClr val="B10059"/>
                </a:solidFill>
              </a:rPr>
              <a:t>Managing subscription members</a:t>
            </a:r>
          </a:p>
        </p:txBody>
      </p:sp>
    </p:spTree>
    <p:extLst>
      <p:ext uri="{BB962C8B-B14F-4D97-AF65-F5344CB8AC3E}">
        <p14:creationId xmlns:p14="http://schemas.microsoft.com/office/powerpoint/2010/main" val="145919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71833-0E53-AE7A-35A4-69B2E989730F}"/>
              </a:ext>
            </a:extLst>
          </p:cNvPr>
          <p:cNvPicPr>
            <a:picLocks noChangeAspect="1"/>
          </p:cNvPicPr>
          <p:nvPr/>
        </p:nvPicPr>
        <p:blipFill>
          <a:blip r:embed="rId3"/>
          <a:stretch>
            <a:fillRect/>
          </a:stretch>
        </p:blipFill>
        <p:spPr>
          <a:xfrm>
            <a:off x="962579" y="1069512"/>
            <a:ext cx="3044879" cy="5477602"/>
          </a:xfrm>
          <a:prstGeom prst="rect">
            <a:avLst/>
          </a:prstGeom>
        </p:spPr>
      </p:pic>
      <p:pic>
        <p:nvPicPr>
          <p:cNvPr id="3" name="Picture 2">
            <a:extLst>
              <a:ext uri="{FF2B5EF4-FFF2-40B4-BE49-F238E27FC236}">
                <a16:creationId xmlns:a16="http://schemas.microsoft.com/office/drawing/2014/main" id="{F8BED838-588E-1797-FFE5-D7A5AC5FE619}"/>
              </a:ext>
            </a:extLst>
          </p:cNvPr>
          <p:cNvPicPr>
            <a:picLocks noChangeAspect="1"/>
          </p:cNvPicPr>
          <p:nvPr/>
        </p:nvPicPr>
        <p:blipFill>
          <a:blip r:embed="rId4"/>
          <a:stretch>
            <a:fillRect/>
          </a:stretch>
        </p:blipFill>
        <p:spPr>
          <a:xfrm>
            <a:off x="4865466" y="540495"/>
            <a:ext cx="6674020" cy="6006619"/>
          </a:xfrm>
          <a:prstGeom prst="rect">
            <a:avLst/>
          </a:prstGeom>
        </p:spPr>
      </p:pic>
      <p:sp>
        <p:nvSpPr>
          <p:cNvPr id="8" name="Rectangle 7">
            <a:extLst>
              <a:ext uri="{FF2B5EF4-FFF2-40B4-BE49-F238E27FC236}">
                <a16:creationId xmlns:a16="http://schemas.microsoft.com/office/drawing/2014/main" id="{F43C42C1-BFAF-418D-BB14-F5865F73692B}"/>
              </a:ext>
            </a:extLst>
          </p:cNvPr>
          <p:cNvSpPr/>
          <p:nvPr/>
        </p:nvSpPr>
        <p:spPr>
          <a:xfrm>
            <a:off x="488943" y="375884"/>
            <a:ext cx="7738946" cy="1200329"/>
          </a:xfrm>
          <a:prstGeom prst="rect">
            <a:avLst/>
          </a:prstGeom>
        </p:spPr>
        <p:txBody>
          <a:bodyPr wrap="square">
            <a:spAutoFit/>
          </a:bodyPr>
          <a:lstStyle/>
          <a:p>
            <a:r>
              <a:rPr lang="en-GB" sz="2400" dirty="0"/>
              <a:t>Managing subscription members:-</a:t>
            </a:r>
          </a:p>
          <a:p>
            <a:endParaRPr lang="en-GB" sz="2400" dirty="0"/>
          </a:p>
          <a:p>
            <a:endParaRPr lang="en-GB" sz="2400" dirty="0"/>
          </a:p>
        </p:txBody>
      </p:sp>
      <p:sp>
        <p:nvSpPr>
          <p:cNvPr id="13" name="Arrow: Right 12">
            <a:extLst>
              <a:ext uri="{FF2B5EF4-FFF2-40B4-BE49-F238E27FC236}">
                <a16:creationId xmlns:a16="http://schemas.microsoft.com/office/drawing/2014/main" id="{858E54AA-9C0D-499A-A9FA-EAAD589E9F73}"/>
              </a:ext>
            </a:extLst>
          </p:cNvPr>
          <p:cNvSpPr/>
          <p:nvPr/>
        </p:nvSpPr>
        <p:spPr>
          <a:xfrm flipH="1">
            <a:off x="1731741" y="3617736"/>
            <a:ext cx="996347" cy="287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 14">
            <a:extLst>
              <a:ext uri="{FF2B5EF4-FFF2-40B4-BE49-F238E27FC236}">
                <a16:creationId xmlns:a16="http://schemas.microsoft.com/office/drawing/2014/main" id="{70C3C721-DA15-4DDB-9199-7745A16F645D}"/>
              </a:ext>
            </a:extLst>
          </p:cNvPr>
          <p:cNvSpPr/>
          <p:nvPr/>
        </p:nvSpPr>
        <p:spPr>
          <a:xfrm>
            <a:off x="6241053" y="425969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553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8|1.8"/>
</p:tagLst>
</file>

<file path=ppt/tags/tag2.xml><?xml version="1.0" encoding="utf-8"?>
<p:tagLst xmlns:a="http://schemas.openxmlformats.org/drawingml/2006/main" xmlns:r="http://schemas.openxmlformats.org/officeDocument/2006/relationships" xmlns:p="http://schemas.openxmlformats.org/presentationml/2006/main">
  <p:tag name="TIMING" val="|56.5|16"/>
</p:tagLst>
</file>

<file path=ppt/tags/tag3.xml><?xml version="1.0" encoding="utf-8"?>
<p:tagLst xmlns:a="http://schemas.openxmlformats.org/drawingml/2006/main" xmlns:r="http://schemas.openxmlformats.org/officeDocument/2006/relationships" xmlns:p="http://schemas.openxmlformats.org/presentationml/2006/main">
  <p:tag name="TIMING" val="|59.8|6.7"/>
</p:tagLst>
</file>

<file path=ppt/tags/tag4.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7" ma:contentTypeDescription="Create a new document." ma:contentTypeScope="" ma:versionID="312067d04c8302bc7fa4b41c4ea75b0f">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cef40fa8ffc7cfe877bb44193c358bfc"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SharedWithUsers xmlns="db480776-5128-43a3-b677-12ebb2d77427">
      <UserInfo>
        <DisplayName>Emma Noonan</DisplayName>
        <AccountId>465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EA848-DA5C-452A-9A9A-3F01BC91C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F4A27A-1DAC-46D6-B098-6493AFF79662}">
  <ds:schemaRefs>
    <ds:schemaRef ds:uri="http://schemas.microsoft.com/office/2006/metadata/properties"/>
    <ds:schemaRef ds:uri="http://schemas.microsoft.com/office/infopath/2007/PartnerControls"/>
    <ds:schemaRef ds:uri="db480776-5128-43a3-b677-12ebb2d77427"/>
    <ds:schemaRef ds:uri="f47fa861-369f-4035-a868-dd727a8f1ebe"/>
  </ds:schemaRefs>
</ds:datastoreItem>
</file>

<file path=customXml/itemProps3.xml><?xml version="1.0" encoding="utf-8"?>
<ds:datastoreItem xmlns:ds="http://schemas.openxmlformats.org/officeDocument/2006/customXml" ds:itemID="{F28663A0-B79F-4B1B-BA82-2B964D80E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159</Paragraphs>
  <Slides>26</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Tracy Molloy</cp:lastModifiedBy>
  <cp:revision>4</cp:revision>
  <dcterms:created xsi:type="dcterms:W3CDTF">2020-10-29T09:45:34Z</dcterms:created>
  <dcterms:modified xsi:type="dcterms:W3CDTF">2023-08-01T12:59:58Z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