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2" r:id="rId5"/>
    <p:sldId id="316" r:id="rId6"/>
    <p:sldId id="325" r:id="rId7"/>
    <p:sldId id="327" r:id="rId8"/>
    <p:sldId id="326" r:id="rId9"/>
    <p:sldId id="328" r:id="rId10"/>
    <p:sldId id="319" r:id="rId11"/>
    <p:sldId id="320" r:id="rId12"/>
    <p:sldId id="321" r:id="rId13"/>
    <p:sldId id="323" r:id="rId14"/>
    <p:sldId id="322" r:id="rId15"/>
    <p:sldId id="32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B6D"/>
    <a:srgbClr val="EF5BA1"/>
    <a:srgbClr val="5C1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B7ED3-4930-6040-889A-520192A98148}" v="1" dt="2023-11-24T16:16:44.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8" autoAdjust="0"/>
    <p:restoredTop sz="94273" autoAdjust="0"/>
  </p:normalViewPr>
  <p:slideViewPr>
    <p:cSldViewPr snapToGrid="0" snapToObjects="1">
      <p:cViewPr varScale="1">
        <p:scale>
          <a:sx n="88" d="100"/>
          <a:sy n="88" d="100"/>
        </p:scale>
        <p:origin x="135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Pescud" userId="00266ca7-d042-4fbb-a7fb-fc710347f52d" providerId="ADAL" clId="{1C0E73F9-7DF9-4694-B219-BD34B0ED614F}"/>
    <pc:docChg chg="custSel addSld delSld modSld sldOrd">
      <pc:chgData name="Paul Pescud" userId="00266ca7-d042-4fbb-a7fb-fc710347f52d" providerId="ADAL" clId="{1C0E73F9-7DF9-4694-B219-BD34B0ED614F}" dt="2023-11-15T10:29:18.632" v="847" actId="14100"/>
      <pc:docMkLst>
        <pc:docMk/>
      </pc:docMkLst>
      <pc:sldChg chg="del">
        <pc:chgData name="Paul Pescud" userId="00266ca7-d042-4fbb-a7fb-fc710347f52d" providerId="ADAL" clId="{1C0E73F9-7DF9-4694-B219-BD34B0ED614F}" dt="2023-11-14T11:36:45.549" v="4" actId="47"/>
        <pc:sldMkLst>
          <pc:docMk/>
          <pc:sldMk cId="3094173627" sldId="257"/>
        </pc:sldMkLst>
      </pc:sldChg>
      <pc:sldChg chg="del">
        <pc:chgData name="Paul Pescud" userId="00266ca7-d042-4fbb-a7fb-fc710347f52d" providerId="ADAL" clId="{1C0E73F9-7DF9-4694-B219-BD34B0ED614F}" dt="2023-11-14T11:36:45.994" v="5" actId="47"/>
        <pc:sldMkLst>
          <pc:docMk/>
          <pc:sldMk cId="2868498203" sldId="258"/>
        </pc:sldMkLst>
      </pc:sldChg>
      <pc:sldChg chg="del">
        <pc:chgData name="Paul Pescud" userId="00266ca7-d042-4fbb-a7fb-fc710347f52d" providerId="ADAL" clId="{1C0E73F9-7DF9-4694-B219-BD34B0ED614F}" dt="2023-11-14T11:36:44.188" v="2" actId="47"/>
        <pc:sldMkLst>
          <pc:docMk/>
          <pc:sldMk cId="3743212971" sldId="262"/>
        </pc:sldMkLst>
      </pc:sldChg>
      <pc:sldChg chg="modSp mod">
        <pc:chgData name="Paul Pescud" userId="00266ca7-d042-4fbb-a7fb-fc710347f52d" providerId="ADAL" clId="{1C0E73F9-7DF9-4694-B219-BD34B0ED614F}" dt="2023-11-15T10:26:22.174" v="840" actId="1076"/>
        <pc:sldMkLst>
          <pc:docMk/>
          <pc:sldMk cId="3711487747" sldId="269"/>
        </pc:sldMkLst>
        <pc:picChg chg="mod">
          <ac:chgData name="Paul Pescud" userId="00266ca7-d042-4fbb-a7fb-fc710347f52d" providerId="ADAL" clId="{1C0E73F9-7DF9-4694-B219-BD34B0ED614F}" dt="2023-11-15T10:26:22.174" v="840" actId="1076"/>
          <ac:picMkLst>
            <pc:docMk/>
            <pc:sldMk cId="3711487747" sldId="269"/>
            <ac:picMk id="3" creationId="{00000000-0000-0000-0000-000000000000}"/>
          </ac:picMkLst>
        </pc:picChg>
      </pc:sldChg>
      <pc:sldChg chg="modSp mod modAnim">
        <pc:chgData name="Paul Pescud" userId="00266ca7-d042-4fbb-a7fb-fc710347f52d" providerId="ADAL" clId="{1C0E73F9-7DF9-4694-B219-BD34B0ED614F}" dt="2023-11-15T10:26:52.752" v="846" actId="20577"/>
        <pc:sldMkLst>
          <pc:docMk/>
          <pc:sldMk cId="166783886" sldId="272"/>
        </pc:sldMkLst>
        <pc:spChg chg="mod">
          <ac:chgData name="Paul Pescud" userId="00266ca7-d042-4fbb-a7fb-fc710347f52d" providerId="ADAL" clId="{1C0E73F9-7DF9-4694-B219-BD34B0ED614F}" dt="2023-11-15T10:26:52.752" v="846" actId="20577"/>
          <ac:spMkLst>
            <pc:docMk/>
            <pc:sldMk cId="166783886" sldId="272"/>
            <ac:spMk id="2" creationId="{BB86F39E-46DE-D54C-8525-C8FDE717ACE5}"/>
          </ac:spMkLst>
        </pc:spChg>
      </pc:sldChg>
      <pc:sldChg chg="del">
        <pc:chgData name="Paul Pescud" userId="00266ca7-d042-4fbb-a7fb-fc710347f52d" providerId="ADAL" clId="{1C0E73F9-7DF9-4694-B219-BD34B0ED614F}" dt="2023-11-14T11:48:30.197" v="825" actId="47"/>
        <pc:sldMkLst>
          <pc:docMk/>
          <pc:sldMk cId="2123424604" sldId="274"/>
        </pc:sldMkLst>
      </pc:sldChg>
      <pc:sldChg chg="del">
        <pc:chgData name="Paul Pescud" userId="00266ca7-d042-4fbb-a7fb-fc710347f52d" providerId="ADAL" clId="{1C0E73F9-7DF9-4694-B219-BD34B0ED614F}" dt="2023-11-14T11:48:30.715" v="826" actId="47"/>
        <pc:sldMkLst>
          <pc:docMk/>
          <pc:sldMk cId="2185426915" sldId="275"/>
        </pc:sldMkLst>
      </pc:sldChg>
      <pc:sldChg chg="del">
        <pc:chgData name="Paul Pescud" userId="00266ca7-d042-4fbb-a7fb-fc710347f52d" providerId="ADAL" clId="{1C0E73F9-7DF9-4694-B219-BD34B0ED614F}" dt="2023-11-14T11:48:31.423" v="827" actId="47"/>
        <pc:sldMkLst>
          <pc:docMk/>
          <pc:sldMk cId="3616175928" sldId="276"/>
        </pc:sldMkLst>
      </pc:sldChg>
      <pc:sldChg chg="del">
        <pc:chgData name="Paul Pescud" userId="00266ca7-d042-4fbb-a7fb-fc710347f52d" providerId="ADAL" clId="{1C0E73F9-7DF9-4694-B219-BD34B0ED614F}" dt="2023-11-14T11:48:32.130" v="828" actId="47"/>
        <pc:sldMkLst>
          <pc:docMk/>
          <pc:sldMk cId="3865616636" sldId="277"/>
        </pc:sldMkLst>
      </pc:sldChg>
      <pc:sldChg chg="del">
        <pc:chgData name="Paul Pescud" userId="00266ca7-d042-4fbb-a7fb-fc710347f52d" providerId="ADAL" clId="{1C0E73F9-7DF9-4694-B219-BD34B0ED614F}" dt="2023-11-14T11:48:33.215" v="829" actId="47"/>
        <pc:sldMkLst>
          <pc:docMk/>
          <pc:sldMk cId="3277506502" sldId="278"/>
        </pc:sldMkLst>
      </pc:sldChg>
      <pc:sldChg chg="del">
        <pc:chgData name="Paul Pescud" userId="00266ca7-d042-4fbb-a7fb-fc710347f52d" providerId="ADAL" clId="{1C0E73F9-7DF9-4694-B219-BD34B0ED614F}" dt="2023-11-14T11:48:33.925" v="830" actId="47"/>
        <pc:sldMkLst>
          <pc:docMk/>
          <pc:sldMk cId="1426403619" sldId="279"/>
        </pc:sldMkLst>
      </pc:sldChg>
      <pc:sldChg chg="del">
        <pc:chgData name="Paul Pescud" userId="00266ca7-d042-4fbb-a7fb-fc710347f52d" providerId="ADAL" clId="{1C0E73F9-7DF9-4694-B219-BD34B0ED614F}" dt="2023-11-14T11:36:49.887" v="15" actId="47"/>
        <pc:sldMkLst>
          <pc:docMk/>
          <pc:sldMk cId="2346370980" sldId="280"/>
        </pc:sldMkLst>
      </pc:sldChg>
      <pc:sldChg chg="del">
        <pc:chgData name="Paul Pescud" userId="00266ca7-d042-4fbb-a7fb-fc710347f52d" providerId="ADAL" clId="{1C0E73F9-7DF9-4694-B219-BD34B0ED614F}" dt="2023-11-14T11:48:35.746" v="832" actId="47"/>
        <pc:sldMkLst>
          <pc:docMk/>
          <pc:sldMk cId="239975082" sldId="281"/>
        </pc:sldMkLst>
      </pc:sldChg>
      <pc:sldChg chg="del">
        <pc:chgData name="Paul Pescud" userId="00266ca7-d042-4fbb-a7fb-fc710347f52d" providerId="ADAL" clId="{1C0E73F9-7DF9-4694-B219-BD34B0ED614F}" dt="2023-11-14T11:36:48.836" v="13" actId="47"/>
        <pc:sldMkLst>
          <pc:docMk/>
          <pc:sldMk cId="1873616490" sldId="284"/>
        </pc:sldMkLst>
      </pc:sldChg>
      <pc:sldChg chg="del">
        <pc:chgData name="Paul Pescud" userId="00266ca7-d042-4fbb-a7fb-fc710347f52d" providerId="ADAL" clId="{1C0E73F9-7DF9-4694-B219-BD34B0ED614F}" dt="2023-11-14T11:36:48.145" v="11" actId="47"/>
        <pc:sldMkLst>
          <pc:docMk/>
          <pc:sldMk cId="2895620106" sldId="287"/>
        </pc:sldMkLst>
      </pc:sldChg>
      <pc:sldChg chg="del">
        <pc:chgData name="Paul Pescud" userId="00266ca7-d042-4fbb-a7fb-fc710347f52d" providerId="ADAL" clId="{1C0E73F9-7DF9-4694-B219-BD34B0ED614F}" dt="2023-11-15T10:22:49.686" v="833" actId="47"/>
        <pc:sldMkLst>
          <pc:docMk/>
          <pc:sldMk cId="1418252839" sldId="289"/>
        </pc:sldMkLst>
      </pc:sldChg>
      <pc:sldChg chg="del">
        <pc:chgData name="Paul Pescud" userId="00266ca7-d042-4fbb-a7fb-fc710347f52d" providerId="ADAL" clId="{1C0E73F9-7DF9-4694-B219-BD34B0ED614F}" dt="2023-11-14T11:36:47.750" v="10" actId="47"/>
        <pc:sldMkLst>
          <pc:docMk/>
          <pc:sldMk cId="2532158938" sldId="295"/>
        </pc:sldMkLst>
      </pc:sldChg>
      <pc:sldChg chg="del">
        <pc:chgData name="Paul Pescud" userId="00266ca7-d042-4fbb-a7fb-fc710347f52d" providerId="ADAL" clId="{1C0E73F9-7DF9-4694-B219-BD34B0ED614F}" dt="2023-11-14T11:36:49.369" v="14" actId="47"/>
        <pc:sldMkLst>
          <pc:docMk/>
          <pc:sldMk cId="3555336205" sldId="297"/>
        </pc:sldMkLst>
      </pc:sldChg>
      <pc:sldChg chg="del">
        <pc:chgData name="Paul Pescud" userId="00266ca7-d042-4fbb-a7fb-fc710347f52d" providerId="ADAL" clId="{1C0E73F9-7DF9-4694-B219-BD34B0ED614F}" dt="2023-11-14T11:36:17.143" v="0" actId="47"/>
        <pc:sldMkLst>
          <pc:docMk/>
          <pc:sldMk cId="2302952808" sldId="306"/>
        </pc:sldMkLst>
      </pc:sldChg>
      <pc:sldChg chg="del">
        <pc:chgData name="Paul Pescud" userId="00266ca7-d042-4fbb-a7fb-fc710347f52d" providerId="ADAL" clId="{1C0E73F9-7DF9-4694-B219-BD34B0ED614F}" dt="2023-11-14T11:48:28.026" v="823" actId="47"/>
        <pc:sldMkLst>
          <pc:docMk/>
          <pc:sldMk cId="451218795" sldId="308"/>
        </pc:sldMkLst>
      </pc:sldChg>
      <pc:sldChg chg="del">
        <pc:chgData name="Paul Pescud" userId="00266ca7-d042-4fbb-a7fb-fc710347f52d" providerId="ADAL" clId="{1C0E73F9-7DF9-4694-B219-BD34B0ED614F}" dt="2023-11-14T11:48:29.612" v="824" actId="47"/>
        <pc:sldMkLst>
          <pc:docMk/>
          <pc:sldMk cId="1349675519" sldId="309"/>
        </pc:sldMkLst>
      </pc:sldChg>
      <pc:sldChg chg="del">
        <pc:chgData name="Paul Pescud" userId="00266ca7-d042-4fbb-a7fb-fc710347f52d" providerId="ADAL" clId="{1C0E73F9-7DF9-4694-B219-BD34B0ED614F}" dt="2023-11-14T11:48:34.631" v="831" actId="47"/>
        <pc:sldMkLst>
          <pc:docMk/>
          <pc:sldMk cId="2618131190" sldId="310"/>
        </pc:sldMkLst>
      </pc:sldChg>
      <pc:sldChg chg="del">
        <pc:chgData name="Paul Pescud" userId="00266ca7-d042-4fbb-a7fb-fc710347f52d" providerId="ADAL" clId="{1C0E73F9-7DF9-4694-B219-BD34B0ED614F}" dt="2023-11-14T11:36:46.996" v="8" actId="47"/>
        <pc:sldMkLst>
          <pc:docMk/>
          <pc:sldMk cId="3269425813" sldId="312"/>
        </pc:sldMkLst>
      </pc:sldChg>
      <pc:sldChg chg="del">
        <pc:chgData name="Paul Pescud" userId="00266ca7-d042-4fbb-a7fb-fc710347f52d" providerId="ADAL" clId="{1C0E73F9-7DF9-4694-B219-BD34B0ED614F}" dt="2023-11-14T11:36:47.436" v="9" actId="47"/>
        <pc:sldMkLst>
          <pc:docMk/>
          <pc:sldMk cId="3698385004" sldId="315"/>
        </pc:sldMkLst>
      </pc:sldChg>
      <pc:sldChg chg="del">
        <pc:chgData name="Paul Pescud" userId="00266ca7-d042-4fbb-a7fb-fc710347f52d" providerId="ADAL" clId="{1C0E73F9-7DF9-4694-B219-BD34B0ED614F}" dt="2023-11-14T11:36:45.140" v="3" actId="47"/>
        <pc:sldMkLst>
          <pc:docMk/>
          <pc:sldMk cId="2532757483" sldId="317"/>
        </pc:sldMkLst>
      </pc:sldChg>
      <pc:sldChg chg="del ord">
        <pc:chgData name="Paul Pescud" userId="00266ca7-d042-4fbb-a7fb-fc710347f52d" providerId="ADAL" clId="{1C0E73F9-7DF9-4694-B219-BD34B0ED614F}" dt="2023-11-15T10:23:39.049" v="834" actId="47"/>
        <pc:sldMkLst>
          <pc:docMk/>
          <pc:sldMk cId="1406613500" sldId="318"/>
        </pc:sldMkLst>
      </pc:sldChg>
      <pc:sldChg chg="modSp mod">
        <pc:chgData name="Paul Pescud" userId="00266ca7-d042-4fbb-a7fb-fc710347f52d" providerId="ADAL" clId="{1C0E73F9-7DF9-4694-B219-BD34B0ED614F}" dt="2023-11-15T10:25:13.945" v="835" actId="1076"/>
        <pc:sldMkLst>
          <pc:docMk/>
          <pc:sldMk cId="1073572861" sldId="319"/>
        </pc:sldMkLst>
        <pc:spChg chg="mod">
          <ac:chgData name="Paul Pescud" userId="00266ca7-d042-4fbb-a7fb-fc710347f52d" providerId="ADAL" clId="{1C0E73F9-7DF9-4694-B219-BD34B0ED614F}" dt="2023-11-15T10:25:13.945" v="835" actId="1076"/>
          <ac:spMkLst>
            <pc:docMk/>
            <pc:sldMk cId="1073572861" sldId="319"/>
            <ac:spMk id="5" creationId="{AC6517FE-9D86-4304-A8A6-5F7D7CDF5CC2}"/>
          </ac:spMkLst>
        </pc:spChg>
      </pc:sldChg>
      <pc:sldChg chg="modSp mod">
        <pc:chgData name="Paul Pescud" userId="00266ca7-d042-4fbb-a7fb-fc710347f52d" providerId="ADAL" clId="{1C0E73F9-7DF9-4694-B219-BD34B0ED614F}" dt="2023-11-15T10:25:40.399" v="837" actId="1076"/>
        <pc:sldMkLst>
          <pc:docMk/>
          <pc:sldMk cId="1261778301" sldId="321"/>
        </pc:sldMkLst>
        <pc:spChg chg="mod">
          <ac:chgData name="Paul Pescud" userId="00266ca7-d042-4fbb-a7fb-fc710347f52d" providerId="ADAL" clId="{1C0E73F9-7DF9-4694-B219-BD34B0ED614F}" dt="2023-11-15T10:25:40.399" v="837" actId="1076"/>
          <ac:spMkLst>
            <pc:docMk/>
            <pc:sldMk cId="1261778301" sldId="321"/>
            <ac:spMk id="8" creationId="{4C788923-8883-486E-8F5F-971ACEB845A7}"/>
          </ac:spMkLst>
        </pc:spChg>
      </pc:sldChg>
      <pc:sldChg chg="modSp mod">
        <pc:chgData name="Paul Pescud" userId="00266ca7-d042-4fbb-a7fb-fc710347f52d" providerId="ADAL" clId="{1C0E73F9-7DF9-4694-B219-BD34B0ED614F}" dt="2023-11-15T10:25:52.947" v="838" actId="1076"/>
        <pc:sldMkLst>
          <pc:docMk/>
          <pc:sldMk cId="2849641865" sldId="323"/>
        </pc:sldMkLst>
        <pc:spChg chg="mod">
          <ac:chgData name="Paul Pescud" userId="00266ca7-d042-4fbb-a7fb-fc710347f52d" providerId="ADAL" clId="{1C0E73F9-7DF9-4694-B219-BD34B0ED614F}" dt="2023-11-15T10:25:52.947" v="838" actId="1076"/>
          <ac:spMkLst>
            <pc:docMk/>
            <pc:sldMk cId="2849641865" sldId="323"/>
            <ac:spMk id="8" creationId="{4C788923-8883-486E-8F5F-971ACEB845A7}"/>
          </ac:spMkLst>
        </pc:spChg>
      </pc:sldChg>
      <pc:sldChg chg="modSp mod">
        <pc:chgData name="Paul Pescud" userId="00266ca7-d042-4fbb-a7fb-fc710347f52d" providerId="ADAL" clId="{1C0E73F9-7DF9-4694-B219-BD34B0ED614F}" dt="2023-11-15T10:26:12.926" v="839" actId="1076"/>
        <pc:sldMkLst>
          <pc:docMk/>
          <pc:sldMk cId="4260187699" sldId="324"/>
        </pc:sldMkLst>
        <pc:spChg chg="mod">
          <ac:chgData name="Paul Pescud" userId="00266ca7-d042-4fbb-a7fb-fc710347f52d" providerId="ADAL" clId="{1C0E73F9-7DF9-4694-B219-BD34B0ED614F}" dt="2023-11-15T10:26:12.926" v="839" actId="1076"/>
          <ac:spMkLst>
            <pc:docMk/>
            <pc:sldMk cId="4260187699" sldId="324"/>
            <ac:spMk id="4" creationId="{2317B5F4-145A-4912-93F4-D5B080B68B6D}"/>
          </ac:spMkLst>
        </pc:spChg>
      </pc:sldChg>
      <pc:sldChg chg="ord">
        <pc:chgData name="Paul Pescud" userId="00266ca7-d042-4fbb-a7fb-fc710347f52d" providerId="ADAL" clId="{1C0E73F9-7DF9-4694-B219-BD34B0ED614F}" dt="2023-11-14T11:42:14.913" v="470"/>
        <pc:sldMkLst>
          <pc:docMk/>
          <pc:sldMk cId="2053891543" sldId="325"/>
        </pc:sldMkLst>
      </pc:sldChg>
      <pc:sldChg chg="del">
        <pc:chgData name="Paul Pescud" userId="00266ca7-d042-4fbb-a7fb-fc710347f52d" providerId="ADAL" clId="{1C0E73F9-7DF9-4694-B219-BD34B0ED614F}" dt="2023-11-14T11:36:41.329" v="1" actId="47"/>
        <pc:sldMkLst>
          <pc:docMk/>
          <pc:sldMk cId="1127755063" sldId="326"/>
        </pc:sldMkLst>
      </pc:sldChg>
      <pc:sldChg chg="addSp delSp modSp add mod">
        <pc:chgData name="Paul Pescud" userId="00266ca7-d042-4fbb-a7fb-fc710347f52d" providerId="ADAL" clId="{1C0E73F9-7DF9-4694-B219-BD34B0ED614F}" dt="2023-11-15T10:29:18.632" v="847" actId="14100"/>
        <pc:sldMkLst>
          <pc:docMk/>
          <pc:sldMk cId="2677510872" sldId="326"/>
        </pc:sldMkLst>
        <pc:spChg chg="add mod">
          <ac:chgData name="Paul Pescud" userId="00266ca7-d042-4fbb-a7fb-fc710347f52d" providerId="ADAL" clId="{1C0E73F9-7DF9-4694-B219-BD34B0ED614F}" dt="2023-11-15T10:29:18.632" v="847" actId="14100"/>
          <ac:spMkLst>
            <pc:docMk/>
            <pc:sldMk cId="2677510872" sldId="326"/>
            <ac:spMk id="2" creationId="{74032CCB-22E7-3E67-646F-55C70AB3D1BA}"/>
          </ac:spMkLst>
        </pc:spChg>
        <pc:spChg chg="del mod">
          <ac:chgData name="Paul Pescud" userId="00266ca7-d042-4fbb-a7fb-fc710347f52d" providerId="ADAL" clId="{1C0E73F9-7DF9-4694-B219-BD34B0ED614F}" dt="2023-11-14T11:37:37.950" v="21"/>
          <ac:spMkLst>
            <pc:docMk/>
            <pc:sldMk cId="2677510872" sldId="326"/>
            <ac:spMk id="5" creationId="{7E9A7CCB-0652-4789-A11B-2D8380707D78}"/>
          </ac:spMkLst>
        </pc:spChg>
        <pc:spChg chg="mod">
          <ac:chgData name="Paul Pescud" userId="00266ca7-d042-4fbb-a7fb-fc710347f52d" providerId="ADAL" clId="{1C0E73F9-7DF9-4694-B219-BD34B0ED614F}" dt="2023-11-14T11:39:08.555" v="158" actId="20577"/>
          <ac:spMkLst>
            <pc:docMk/>
            <pc:sldMk cId="2677510872" sldId="326"/>
            <ac:spMk id="8" creationId="{F546CD21-C475-4FB5-9594-25C6FB473B4F}"/>
          </ac:spMkLst>
        </pc:spChg>
      </pc:sldChg>
      <pc:sldChg chg="del">
        <pc:chgData name="Paul Pescud" userId="00266ca7-d042-4fbb-a7fb-fc710347f52d" providerId="ADAL" clId="{1C0E73F9-7DF9-4694-B219-BD34B0ED614F}" dt="2023-11-14T11:36:48.495" v="12" actId="47"/>
        <pc:sldMkLst>
          <pc:docMk/>
          <pc:sldMk cId="129800221" sldId="327"/>
        </pc:sldMkLst>
      </pc:sldChg>
      <pc:sldChg chg="modSp add mod ord">
        <pc:chgData name="Paul Pescud" userId="00266ca7-d042-4fbb-a7fb-fc710347f52d" providerId="ADAL" clId="{1C0E73F9-7DF9-4694-B219-BD34B0ED614F}" dt="2023-11-14T11:43:29.775" v="550"/>
        <pc:sldMkLst>
          <pc:docMk/>
          <pc:sldMk cId="639320737" sldId="327"/>
        </pc:sldMkLst>
        <pc:spChg chg="mod">
          <ac:chgData name="Paul Pescud" userId="00266ca7-d042-4fbb-a7fb-fc710347f52d" providerId="ADAL" clId="{1C0E73F9-7DF9-4694-B219-BD34B0ED614F}" dt="2023-11-14T11:42:03.319" v="467" actId="255"/>
          <ac:spMkLst>
            <pc:docMk/>
            <pc:sldMk cId="639320737" sldId="327"/>
            <ac:spMk id="2" creationId="{74032CCB-22E7-3E67-646F-55C70AB3D1BA}"/>
          </ac:spMkLst>
        </pc:spChg>
        <pc:spChg chg="mod">
          <ac:chgData name="Paul Pescud" userId="00266ca7-d042-4fbb-a7fb-fc710347f52d" providerId="ADAL" clId="{1C0E73F9-7DF9-4694-B219-BD34B0ED614F}" dt="2023-11-14T11:42:06.074" v="468" actId="1076"/>
          <ac:spMkLst>
            <pc:docMk/>
            <pc:sldMk cId="639320737" sldId="327"/>
            <ac:spMk id="8" creationId="{F546CD21-C475-4FB5-9594-25C6FB473B4F}"/>
          </ac:spMkLst>
        </pc:spChg>
      </pc:sldChg>
      <pc:sldChg chg="modSp add mod">
        <pc:chgData name="Paul Pescud" userId="00266ca7-d042-4fbb-a7fb-fc710347f52d" providerId="ADAL" clId="{1C0E73F9-7DF9-4694-B219-BD34B0ED614F}" dt="2023-11-14T11:46:02.521" v="810" actId="20577"/>
        <pc:sldMkLst>
          <pc:docMk/>
          <pc:sldMk cId="2227327462" sldId="328"/>
        </pc:sldMkLst>
        <pc:spChg chg="mod">
          <ac:chgData name="Paul Pescud" userId="00266ca7-d042-4fbb-a7fb-fc710347f52d" providerId="ADAL" clId="{1C0E73F9-7DF9-4694-B219-BD34B0ED614F}" dt="2023-11-14T11:46:02.521" v="810" actId="20577"/>
          <ac:spMkLst>
            <pc:docMk/>
            <pc:sldMk cId="2227327462" sldId="328"/>
            <ac:spMk id="2" creationId="{74032CCB-22E7-3E67-646F-55C70AB3D1BA}"/>
          </ac:spMkLst>
        </pc:spChg>
        <pc:spChg chg="mod">
          <ac:chgData name="Paul Pescud" userId="00266ca7-d042-4fbb-a7fb-fc710347f52d" providerId="ADAL" clId="{1C0E73F9-7DF9-4694-B219-BD34B0ED614F}" dt="2023-11-14T11:44:12.750" v="596" actId="6549"/>
          <ac:spMkLst>
            <pc:docMk/>
            <pc:sldMk cId="2227327462" sldId="328"/>
            <ac:spMk id="8" creationId="{F546CD21-C475-4FB5-9594-25C6FB473B4F}"/>
          </ac:spMkLst>
        </pc:spChg>
      </pc:sldChg>
      <pc:sldChg chg="del">
        <pc:chgData name="Paul Pescud" userId="00266ca7-d042-4fbb-a7fb-fc710347f52d" providerId="ADAL" clId="{1C0E73F9-7DF9-4694-B219-BD34B0ED614F}" dt="2023-11-14T11:36:46.312" v="6" actId="47"/>
        <pc:sldMkLst>
          <pc:docMk/>
          <pc:sldMk cId="2194567776" sldId="332"/>
        </pc:sldMkLst>
      </pc:sldChg>
      <pc:sldChg chg="del">
        <pc:chgData name="Paul Pescud" userId="00266ca7-d042-4fbb-a7fb-fc710347f52d" providerId="ADAL" clId="{1C0E73F9-7DF9-4694-B219-BD34B0ED614F}" dt="2023-11-14T11:36:46.713" v="7" actId="47"/>
        <pc:sldMkLst>
          <pc:docMk/>
          <pc:sldMk cId="445501564" sldId="333"/>
        </pc:sldMkLst>
      </pc:sldChg>
      <pc:sldMasterChg chg="delSldLayout">
        <pc:chgData name="Paul Pescud" userId="00266ca7-d042-4fbb-a7fb-fc710347f52d" providerId="ADAL" clId="{1C0E73F9-7DF9-4694-B219-BD34B0ED614F}" dt="2023-11-14T11:48:35.746" v="832" actId="47"/>
        <pc:sldMasterMkLst>
          <pc:docMk/>
          <pc:sldMasterMk cId="1458014430" sldId="2147483648"/>
        </pc:sldMasterMkLst>
        <pc:sldLayoutChg chg="del">
          <pc:chgData name="Paul Pescud" userId="00266ca7-d042-4fbb-a7fb-fc710347f52d" providerId="ADAL" clId="{1C0E73F9-7DF9-4694-B219-BD34B0ED614F}" dt="2023-11-14T11:48:35.746" v="832" actId="47"/>
          <pc:sldLayoutMkLst>
            <pc:docMk/>
            <pc:sldMasterMk cId="1458014430" sldId="2147483648"/>
            <pc:sldLayoutMk cId="151959854" sldId="2147483670"/>
          </pc:sldLayoutMkLst>
        </pc:sldLayoutChg>
        <pc:sldLayoutChg chg="del">
          <pc:chgData name="Paul Pescud" userId="00266ca7-d042-4fbb-a7fb-fc710347f52d" providerId="ADAL" clId="{1C0E73F9-7DF9-4694-B219-BD34B0ED614F}" dt="2023-11-14T11:36:46.713" v="7" actId="47"/>
          <pc:sldLayoutMkLst>
            <pc:docMk/>
            <pc:sldMasterMk cId="1458014430" sldId="2147483648"/>
            <pc:sldLayoutMk cId="3369611067" sldId="2147483671"/>
          </pc:sldLayoutMkLst>
        </pc:sldLayoutChg>
        <pc:sldLayoutChg chg="del">
          <pc:chgData name="Paul Pescud" userId="00266ca7-d042-4fbb-a7fb-fc710347f52d" providerId="ADAL" clId="{1C0E73F9-7DF9-4694-B219-BD34B0ED614F}" dt="2023-11-14T11:36:45.994" v="5" actId="47"/>
          <pc:sldLayoutMkLst>
            <pc:docMk/>
            <pc:sldMasterMk cId="1458014430" sldId="2147483648"/>
            <pc:sldLayoutMk cId="224225813"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11/24/23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46B372-4612-5242-9530-31BAEED679FC}"/>
              </a:ext>
            </a:extLst>
          </p:cNvPr>
          <p:cNvSpPr/>
          <p:nvPr userDrawn="1"/>
        </p:nvSpPr>
        <p:spPr>
          <a:xfrm>
            <a:off x="0" y="0"/>
            <a:ext cx="12192000" cy="6858000"/>
          </a:xfrm>
          <a:prstGeom prst="rect">
            <a:avLst/>
          </a:prstGeom>
          <a:solidFill>
            <a:srgbClr val="5E1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bg1"/>
                </a:solidFill>
                <a:latin typeface="Century Gothic" panose="020B0502020202020204" pitchFamily="34" charset="0"/>
              </a:rPr>
              <a:t>Before you start…</a:t>
            </a:r>
          </a:p>
          <a:p>
            <a:endParaRPr lang="en-US" b="1" dirty="0">
              <a:solidFill>
                <a:schemeClr val="bg1"/>
              </a:solidFill>
              <a:latin typeface="Century Gothic" panose="020B0502020202020204" pitchFamily="34" charset="0"/>
            </a:endParaRPr>
          </a:p>
          <a:p>
            <a:r>
              <a:rPr lang="en-US" sz="1400" b="1" dirty="0">
                <a:solidFill>
                  <a:schemeClr val="bg1"/>
                </a:solidFill>
                <a:latin typeface="Century Gothic" panose="020B0502020202020204" pitchFamily="34" charset="0"/>
              </a:rPr>
              <a:t>Some tips from the marketing team to keep your presentation clear, helpful and on-brand </a:t>
            </a:r>
            <a:r>
              <a:rPr lang="en-US" sz="1400" b="1" dirty="0">
                <a:solidFill>
                  <a:schemeClr val="bg1"/>
                </a:solidFill>
                <a:latin typeface="Century Gothic" panose="020B0502020202020204" pitchFamily="34" charset="0"/>
                <a:sym typeface="Wingdings" pitchFamily="2" charset="2"/>
              </a:rPr>
              <a:t></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bg1"/>
              </a:solidFill>
              <a:latin typeface="Century Gothic" panose="020B0502020202020204" pitchFamily="34" charset="0"/>
              <a:sym typeface="Wingdings" pitchFamily="2" charset="2"/>
            </a:endParaRPr>
          </a:p>
          <a:p>
            <a:r>
              <a:rPr lang="en-US" sz="1400" dirty="0">
                <a:solidFill>
                  <a:schemeClr val="bg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FA5EBF-BA5A-9248-BDF3-92E03B5773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grpSp>
        <p:nvGrpSpPr>
          <p:cNvPr id="5" name="Group 4">
            <a:extLst>
              <a:ext uri="{FF2B5EF4-FFF2-40B4-BE49-F238E27FC236}">
                <a16:creationId xmlns:a16="http://schemas.microsoft.com/office/drawing/2014/main"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ECCB8B37-C9C6-AA4F-9117-D781587E4F33}"/>
                </a:ext>
              </a:extLst>
            </p:cNvPr>
            <p:cNvCxnSpPr>
              <a:cxnSpLocks/>
            </p:cNvCxnSpPr>
            <p:nvPr/>
          </p:nvCxnSpPr>
          <p:spPr>
            <a:xfrm>
              <a:off x="0" y="6322219"/>
              <a:ext cx="12192000" cy="0"/>
            </a:xfrm>
            <a:prstGeom prst="line">
              <a:avLst/>
            </a:prstGeom>
            <a:ln>
              <a:solidFill>
                <a:srgbClr val="5E1B6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rgbClr val="5E1B6D"/>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rgbClr val="5E1B6D"/>
                </a:solidFill>
              </a:defRPr>
            </a:lvl1pPr>
          </a:lstStyle>
          <a:p>
            <a:pPr lvl="0"/>
            <a:r>
              <a:rPr lang="en-US" dirty="0"/>
              <a:t>2. Quote title slide</a:t>
            </a:r>
          </a:p>
        </p:txBody>
      </p:sp>
      <p:sp>
        <p:nvSpPr>
          <p:cNvPr id="10" name="Text Placeholder 14">
            <a:extLst>
              <a:ext uri="{FF2B5EF4-FFF2-40B4-BE49-F238E27FC236}">
                <a16:creationId xmlns:a16="http://schemas.microsoft.com/office/drawing/2014/main"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rgbClr val="5E1B6D"/>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a16="http://schemas.microsoft.com/office/drawing/2014/main"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rgbClr val="5E1B6D"/>
                </a:solidFill>
              </a:defRPr>
            </a:lvl1pPr>
          </a:lstStyle>
          <a:p>
            <a:pPr lvl="0"/>
            <a:r>
              <a:rPr lang="en-US" sz="3600" b="1" dirty="0"/>
              <a:t>Remember that who you are is not who you were, but who you believe you can be.</a:t>
            </a:r>
            <a:endParaRPr lang="en-US" dirty="0"/>
          </a:p>
        </p:txBody>
      </p:sp>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2" name="Picture 1" descr="A picture containing person, indoor, holding, woman&#10;&#10;Description automatically generated">
            <a:extLst>
              <a:ext uri="{FF2B5EF4-FFF2-40B4-BE49-F238E27FC236}">
                <a16:creationId xmlns:a16="http://schemas.microsoft.com/office/drawing/2014/main" id="{4214C0DF-D552-7A47-9FDB-676BBDFCCC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2" name="Picture 1" descr="A person standing in a room&#10;&#10;Description automatically generated">
            <a:extLst>
              <a:ext uri="{FF2B5EF4-FFF2-40B4-BE49-F238E27FC236}">
                <a16:creationId xmlns:a16="http://schemas.microsoft.com/office/drawing/2014/main" id="{6B7BA66F-3102-1B43-AF01-F24C964F5D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07BE4A0D-308A-9848-BA6D-0A097502D99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F5453ED2-B6FE-F54A-A085-3163A58C504B}"/>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195FF-7107-C543-A067-EB43F3BF9037}"/>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bg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2" name="Picture 1" descr="A person standing in front of a group of people posing for the camera&#10;&#10;Description automatically generated">
            <a:extLst>
              <a:ext uri="{FF2B5EF4-FFF2-40B4-BE49-F238E27FC236}">
                <a16:creationId xmlns:a16="http://schemas.microsoft.com/office/drawing/2014/main" id="{8D682432-CF1E-7D4D-B1E9-73DA809A16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45DBDCCC-E46D-4C48-8DD0-EB261D1E817B}"/>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8" name="Text Placeholder 11">
            <a:extLst>
              <a:ext uri="{FF2B5EF4-FFF2-40B4-BE49-F238E27FC236}">
                <a16:creationId xmlns:a16="http://schemas.microsoft.com/office/drawing/2014/main"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3. Photo title slide</a:t>
            </a:r>
          </a:p>
        </p:txBody>
      </p:sp>
      <p:sp>
        <p:nvSpPr>
          <p:cNvPr id="9" name="Text Placeholder 14">
            <a:extLst>
              <a:ext uri="{FF2B5EF4-FFF2-40B4-BE49-F238E27FC236}">
                <a16:creationId xmlns:a16="http://schemas.microsoft.com/office/drawing/2014/main"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2" name="Rectangle 1">
            <a:extLst>
              <a:ext uri="{FF2B5EF4-FFF2-40B4-BE49-F238E27FC236}">
                <a16:creationId xmlns:a16="http://schemas.microsoft.com/office/drawing/2014/main" id="{18F8D900-13A6-2046-823F-7D23DF8435E3}"/>
              </a:ext>
            </a:extLst>
          </p:cNvPr>
          <p:cNvSpPr/>
          <p:nvPr userDrawn="1"/>
        </p:nvSpPr>
        <p:spPr>
          <a:xfrm>
            <a:off x="0" y="0"/>
            <a:ext cx="6093482" cy="6858000"/>
          </a:xfrm>
          <a:prstGeom prst="rect">
            <a:avLst/>
          </a:prstGeom>
          <a:solidFill>
            <a:srgbClr val="5E1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Your photo slide</a:t>
            </a:r>
          </a:p>
        </p:txBody>
      </p:sp>
      <p:sp>
        <p:nvSpPr>
          <p:cNvPr id="5" name="Text Placeholder 14">
            <a:extLst>
              <a:ext uri="{FF2B5EF4-FFF2-40B4-BE49-F238E27FC236}">
                <a16:creationId xmlns:a16="http://schemas.microsoft.com/office/drawing/2014/main"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3" name="Rectangle 2">
            <a:extLst>
              <a:ext uri="{FF2B5EF4-FFF2-40B4-BE49-F238E27FC236}">
                <a16:creationId xmlns:a16="http://schemas.microsoft.com/office/drawing/2014/main" id="{9AECD2DD-39BA-4045-8AFA-2DB5E7C0288B}"/>
              </a:ext>
            </a:extLst>
          </p:cNvPr>
          <p:cNvSpPr/>
          <p:nvPr userDrawn="1"/>
        </p:nvSpPr>
        <p:spPr>
          <a:xfrm>
            <a:off x="6096000" y="0"/>
            <a:ext cx="6093482" cy="6858000"/>
          </a:xfrm>
          <a:prstGeom prst="rect">
            <a:avLst/>
          </a:prstGeom>
          <a:solidFill>
            <a:srgbClr val="5E1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bg1"/>
                </a:solidFill>
              </a:defRPr>
            </a:lvl1pPr>
          </a:lstStyle>
          <a:p>
            <a:pPr lvl="0"/>
            <a:r>
              <a:rPr lang="en-US" dirty="0"/>
              <a:t>2. Your photo slide</a:t>
            </a:r>
          </a:p>
        </p:txBody>
      </p:sp>
      <p:sp>
        <p:nvSpPr>
          <p:cNvPr id="5" name="Text Placeholder 14">
            <a:extLst>
              <a:ext uri="{FF2B5EF4-FFF2-40B4-BE49-F238E27FC236}">
                <a16:creationId xmlns:a16="http://schemas.microsoft.com/office/drawing/2014/main"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bg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1037CBDC-9179-234E-8A55-A5E2E84D3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bg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D9D5F0B-E015-F449-A591-EA456E94A1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Questions slide</a:t>
            </a:r>
          </a:p>
        </p:txBody>
      </p:sp>
      <p:sp>
        <p:nvSpPr>
          <p:cNvPr id="11" name="Text Placeholder 14">
            <a:extLst>
              <a:ext uri="{FF2B5EF4-FFF2-40B4-BE49-F238E27FC236}">
                <a16:creationId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bg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D9D5F0B-E015-F449-A591-EA456E94A1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Get in touch</a:t>
            </a:r>
          </a:p>
        </p:txBody>
      </p:sp>
      <p:sp>
        <p:nvSpPr>
          <p:cNvPr id="11" name="Text Placeholder 14">
            <a:extLst>
              <a:ext uri="{FF2B5EF4-FFF2-40B4-BE49-F238E27FC236}">
                <a16:creationId xmlns:a16="http://schemas.microsoft.com/office/drawing/2014/main"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bg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a16="http://schemas.microsoft.com/office/drawing/2014/main"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bg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a16="http://schemas.microsoft.com/office/drawing/2014/main"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bg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a16="http://schemas.microsoft.com/office/drawing/2014/main"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bg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a16="http://schemas.microsoft.com/office/drawing/2014/main"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bg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a16="http://schemas.microsoft.com/office/drawing/2014/main"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bg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a16="http://schemas.microsoft.com/office/drawing/2014/main"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bg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a16="http://schemas.microsoft.com/office/drawing/2014/main"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bg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a16="http://schemas.microsoft.com/office/drawing/2014/main"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bg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a16="http://schemas.microsoft.com/office/drawing/2014/main"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bg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a16="http://schemas.microsoft.com/office/drawing/2014/main"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bg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a16="http://schemas.microsoft.com/office/drawing/2014/main"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bg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a16="http://schemas.microsoft.com/office/drawing/2014/main"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2" name="Picture 1" descr="A picture containing flower, drawing&#10;&#10;Description automatically generated">
            <a:extLst>
              <a:ext uri="{FF2B5EF4-FFF2-40B4-BE49-F238E27FC236}">
                <a16:creationId xmlns:a16="http://schemas.microsoft.com/office/drawing/2014/main" id="{45E65938-6489-704A-A10E-2A964D9FEA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5" name="Picture 4" descr="Two people sitting on a staircase looking into the camera and smiling&#10;&#10;Description automatically generated">
            <a:extLst>
              <a:ext uri="{FF2B5EF4-FFF2-40B4-BE49-F238E27FC236}">
                <a16:creationId xmlns:a16="http://schemas.microsoft.com/office/drawing/2014/main" id="{2EAF3EBF-410D-334C-ADE5-4FC539035B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8">
            <a:extLst>
              <a:ext uri="{FF2B5EF4-FFF2-40B4-BE49-F238E27FC236}">
                <a16:creationId xmlns:a16="http://schemas.microsoft.com/office/drawing/2014/main" id="{83CD5DE7-116C-1849-851D-211928301C1A}"/>
              </a:ext>
            </a:extLst>
          </p:cNvPr>
          <p:cNvSpPr>
            <a:spLocks noGrp="1"/>
          </p:cNvSpPr>
          <p:nvPr>
            <p:ph type="body" sz="quarter" idx="10" hasCustomPrompt="1"/>
          </p:nvPr>
        </p:nvSpPr>
        <p:spPr>
          <a:xfrm>
            <a:off x="806067" y="5589086"/>
            <a:ext cx="7267575" cy="673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bg1"/>
                </a:solidFill>
                <a:latin typeface="Century Gothic" panose="020B0502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entury Gothic" panose="020B0502020202020204" pitchFamily="34" charset="0"/>
              </a:rPr>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1E710-FD18-3B46-8339-20D2EA14F6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61015" y="2981660"/>
            <a:ext cx="2269969"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2" name="Picture 1" descr="A picture containing flower, drawing&#10;&#10;Description automatically generated">
            <a:extLst>
              <a:ext uri="{FF2B5EF4-FFF2-40B4-BE49-F238E27FC236}">
                <a16:creationId xmlns:a16="http://schemas.microsoft.com/office/drawing/2014/main" id="{7FE51E86-B718-7B42-B028-62C95764D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1BE118C6-7968-2540-84E1-5EE24C993D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a16="http://schemas.microsoft.com/office/drawing/2014/main" id="{9DCABD93-A329-4D4B-B4AB-E9BF4FE28E99}"/>
                </a:ext>
              </a:extLst>
            </p:cNvPr>
            <p:cNvCxnSpPr>
              <a:cxnSpLocks/>
            </p:cNvCxnSpPr>
            <p:nvPr/>
          </p:nvCxnSpPr>
          <p:spPr>
            <a:xfrm>
              <a:off x="0" y="6322219"/>
              <a:ext cx="12192000" cy="0"/>
            </a:xfrm>
            <a:prstGeom prst="line">
              <a:avLst/>
            </a:prstGeom>
            <a:ln>
              <a:solidFill>
                <a:srgbClr val="5E1B6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solidFill>
                    <a:srgbClr val="5E1B6D"/>
                  </a:solidFill>
                  <a:latin typeface="Century Gothic" panose="020B0502020202020204" pitchFamily="34" charset="0"/>
                </a:rPr>
                <a:t>Change Grow Live 2019</a:t>
              </a:r>
            </a:p>
          </p:txBody>
        </p:sp>
      </p:grpSp>
      <p:sp>
        <p:nvSpPr>
          <p:cNvPr id="36" name="Text Placeholder 34">
            <a:extLst>
              <a:ext uri="{FF2B5EF4-FFF2-40B4-BE49-F238E27FC236}">
                <a16:creationId xmlns:a16="http://schemas.microsoft.com/office/drawing/2014/main"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5E1B6D"/>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a16="http://schemas.microsoft.com/office/drawing/2014/main"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39" name="Text Placeholder 33">
            <a:extLst>
              <a:ext uri="{FF2B5EF4-FFF2-40B4-BE49-F238E27FC236}">
                <a16:creationId xmlns:a16="http://schemas.microsoft.com/office/drawing/2014/main"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0" name="Text Placeholder 33">
            <a:extLst>
              <a:ext uri="{FF2B5EF4-FFF2-40B4-BE49-F238E27FC236}">
                <a16:creationId xmlns:a16="http://schemas.microsoft.com/office/drawing/2014/main"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1" name="Text Placeholder 33">
            <a:extLst>
              <a:ext uri="{FF2B5EF4-FFF2-40B4-BE49-F238E27FC236}">
                <a16:creationId xmlns:a16="http://schemas.microsoft.com/office/drawing/2014/main"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2" name="Text Placeholder 33">
            <a:extLst>
              <a:ext uri="{FF2B5EF4-FFF2-40B4-BE49-F238E27FC236}">
                <a16:creationId xmlns:a16="http://schemas.microsoft.com/office/drawing/2014/main"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3" name="Text Placeholder 33">
            <a:extLst>
              <a:ext uri="{FF2B5EF4-FFF2-40B4-BE49-F238E27FC236}">
                <a16:creationId xmlns:a16="http://schemas.microsoft.com/office/drawing/2014/main"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4" name="Text Placeholder 33">
            <a:extLst>
              <a:ext uri="{FF2B5EF4-FFF2-40B4-BE49-F238E27FC236}">
                <a16:creationId xmlns:a16="http://schemas.microsoft.com/office/drawing/2014/main"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5" name="Text Placeholder 33">
            <a:extLst>
              <a:ext uri="{FF2B5EF4-FFF2-40B4-BE49-F238E27FC236}">
                <a16:creationId xmlns:a16="http://schemas.microsoft.com/office/drawing/2014/main"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6" name="Text Placeholder 33">
            <a:extLst>
              <a:ext uri="{FF2B5EF4-FFF2-40B4-BE49-F238E27FC236}">
                <a16:creationId xmlns:a16="http://schemas.microsoft.com/office/drawing/2014/main"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rgbClr val="5E1B6D"/>
                </a:solidFill>
              </a:defRPr>
            </a:lvl1pPr>
          </a:lstStyle>
          <a:p>
            <a:r>
              <a:rPr lang="en-US" dirty="0">
                <a:solidFill>
                  <a:srgbClr val="5E1B6D"/>
                </a:solidFill>
              </a:rPr>
              <a:t>Add name here</a:t>
            </a:r>
          </a:p>
        </p:txBody>
      </p:sp>
      <p:sp>
        <p:nvSpPr>
          <p:cNvPr id="48" name="Text Placeholder 46">
            <a:extLst>
              <a:ext uri="{FF2B5EF4-FFF2-40B4-BE49-F238E27FC236}">
                <a16:creationId xmlns:a16="http://schemas.microsoft.com/office/drawing/2014/main"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buNone/>
              <a:defRPr sz="1400" b="0" i="0">
                <a:solidFill>
                  <a:srgbClr val="5E1B6D"/>
                </a:solidFill>
                <a:latin typeface="Century Gothic" panose="020B0502020202020204" pitchFamily="34" charset="0"/>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65E28F66-CBA2-FB44-B255-83DB260CE7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grpSp>
        <p:nvGrpSpPr>
          <p:cNvPr id="6" name="Group 5">
            <a:extLst>
              <a:ext uri="{FF2B5EF4-FFF2-40B4-BE49-F238E27FC236}">
                <a16:creationId xmlns:a16="http://schemas.microsoft.com/office/drawing/2014/main" id="{4A1DC943-0BF1-DD46-97B1-C2CC3FAEFAB5}"/>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87ED935D-33D4-024A-BD5B-B77316EA9050}"/>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5EBCAF-C5D3-3441-89D2-D7684752ED53}"/>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3" name="Text Placeholder 11">
            <a:extLst>
              <a:ext uri="{FF2B5EF4-FFF2-40B4-BE49-F238E27FC236}">
                <a16:creationId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bg1"/>
                </a:solidFill>
              </a:defRPr>
            </a:lvl1pPr>
          </a:lstStyle>
          <a:p>
            <a:pPr lvl="0"/>
            <a:r>
              <a:rPr lang="en-US" dirty="0"/>
              <a:t>Agenda slide</a:t>
            </a:r>
          </a:p>
        </p:txBody>
      </p:sp>
      <p:sp>
        <p:nvSpPr>
          <p:cNvPr id="15" name="Text Placeholder 14">
            <a:extLst>
              <a:ext uri="{FF2B5EF4-FFF2-40B4-BE49-F238E27FC236}">
                <a16:creationId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bg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bg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2AF50FC-922E-5D44-A89C-3325DED95B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2B38116-60DE-2349-8006-B98A8E1870B5}"/>
              </a:ext>
            </a:extLst>
          </p:cNvPr>
          <p:cNvGrpSpPr/>
          <p:nvPr userDrawn="1"/>
        </p:nvGrpSpPr>
        <p:grpSpPr>
          <a:xfrm>
            <a:off x="0" y="6322219"/>
            <a:ext cx="12192000" cy="377731"/>
            <a:chOff x="0" y="6322219"/>
            <a:chExt cx="12192000" cy="377731"/>
          </a:xfrm>
        </p:grpSpPr>
        <p:cxnSp>
          <p:nvCxnSpPr>
            <p:cNvPr id="9" name="Straight Connector 8">
              <a:extLst>
                <a:ext uri="{FF2B5EF4-FFF2-40B4-BE49-F238E27FC236}">
                  <a16:creationId xmlns:a16="http://schemas.microsoft.com/office/drawing/2014/main" id="{0B4E9519-F4A6-1B48-BBCA-B712C7945C57}"/>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F3AFC7-7D14-974A-861E-4658CEA2038F}"/>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3" name="Text Placeholder 11">
            <a:extLst>
              <a:ext uri="{FF2B5EF4-FFF2-40B4-BE49-F238E27FC236}">
                <a16:creationId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bg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850FE0E7-2169-1644-97A9-0D8EA3537B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0BA85CC-DE46-0440-B4ED-203FC5D015EE}"/>
              </a:ext>
            </a:extLst>
          </p:cNvPr>
          <p:cNvGrpSpPr/>
          <p:nvPr userDrawn="1"/>
        </p:nvGrpSpPr>
        <p:grpSpPr>
          <a:xfrm>
            <a:off x="0" y="6322219"/>
            <a:ext cx="12192000" cy="377731"/>
            <a:chOff x="0" y="6322219"/>
            <a:chExt cx="12192000" cy="377731"/>
          </a:xfrm>
        </p:grpSpPr>
        <p:cxnSp>
          <p:nvCxnSpPr>
            <p:cNvPr id="9" name="Straight Connector 8">
              <a:extLst>
                <a:ext uri="{FF2B5EF4-FFF2-40B4-BE49-F238E27FC236}">
                  <a16:creationId xmlns:a16="http://schemas.microsoft.com/office/drawing/2014/main" id="{675D6A48-2E3D-0C4E-ACD1-8580BFE09EC8}"/>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BCB706-B3E4-2043-8AD4-90D625BEAA9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sp>
        <p:nvSpPr>
          <p:cNvPr id="13" name="Text Placeholder 11">
            <a:extLst>
              <a:ext uri="{FF2B5EF4-FFF2-40B4-BE49-F238E27FC236}">
                <a16:creationId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bg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bg1"/>
                </a:solidFill>
              </a:defRPr>
            </a:lvl1pPr>
          </a:lstStyle>
          <a:p>
            <a:r>
              <a:rPr lang="en-US" dirty="0"/>
              <a:t>Use this slide to make a statement point; one key theme or concept.</a:t>
            </a:r>
          </a:p>
          <a:p>
            <a:pPr lvl="0"/>
            <a:endParaRPr lang="en-US" dirty="0"/>
          </a:p>
        </p:txBody>
      </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3B29925E-8281-D048-8800-3DD0E27028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8986A5A-76A5-5740-AE00-66BE414A97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436" y="2632175"/>
            <a:ext cx="1611063" cy="1997186"/>
          </a:xfrm>
          <a:prstGeom prst="rect">
            <a:avLst/>
          </a:prstGeom>
        </p:spPr>
      </p:pic>
      <p:sp>
        <p:nvSpPr>
          <p:cNvPr id="7" name="Text Placeholder 11">
            <a:extLst>
              <a:ext uri="{FF2B5EF4-FFF2-40B4-BE49-F238E27FC236}">
                <a16:creationId xmlns:a16="http://schemas.microsoft.com/office/drawing/2014/main"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bg1"/>
                </a:solidFill>
              </a:defRPr>
            </a:lvl1pPr>
          </a:lstStyle>
          <a:p>
            <a:pPr lvl="0"/>
            <a:r>
              <a:rPr lang="en-US" dirty="0"/>
              <a:t>1. Quote title slide</a:t>
            </a:r>
          </a:p>
        </p:txBody>
      </p:sp>
      <p:sp>
        <p:nvSpPr>
          <p:cNvPr id="8" name="Text Placeholder 14">
            <a:extLst>
              <a:ext uri="{FF2B5EF4-FFF2-40B4-BE49-F238E27FC236}">
                <a16:creationId xmlns:a16="http://schemas.microsoft.com/office/drawing/2014/main"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bg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a16="http://schemas.microsoft.com/office/drawing/2014/main"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bg1"/>
                </a:solidFill>
              </a:defRPr>
            </a:lvl1pPr>
          </a:lstStyle>
          <a:p>
            <a:pPr lvl="0"/>
            <a:r>
              <a:rPr lang="en-US" sz="3600" b="1" dirty="0"/>
              <a:t>Remember that who you are is not who you were, but who you believe you can be.</a:t>
            </a:r>
            <a:endParaRPr lang="en-US" dirty="0"/>
          </a:p>
        </p:txBody>
      </p:sp>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9.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6F39E-46DE-D54C-8525-C8FDE717ACE5}"/>
              </a:ext>
            </a:extLst>
          </p:cNvPr>
          <p:cNvSpPr>
            <a:spLocks noGrp="1"/>
          </p:cNvSpPr>
          <p:nvPr>
            <p:ph type="body" sz="quarter" idx="10"/>
          </p:nvPr>
        </p:nvSpPr>
        <p:spPr>
          <a:xfrm>
            <a:off x="659440" y="884948"/>
            <a:ext cx="5156144" cy="1126732"/>
          </a:xfrm>
        </p:spPr>
        <p:txBody>
          <a:bodyPr/>
          <a:lstStyle/>
          <a:p>
            <a:r>
              <a:rPr lang="en-US" sz="3600" dirty="0"/>
              <a:t>CGL Cambridgeshire</a:t>
            </a:r>
          </a:p>
          <a:p>
            <a:endParaRPr lang="en-US" dirty="0"/>
          </a:p>
          <a:p>
            <a:endParaRPr lang="en-US" dirty="0"/>
          </a:p>
          <a:p>
            <a:endParaRPr lang="en-US" dirty="0"/>
          </a:p>
          <a:p>
            <a:endParaRPr lang="en-US" sz="1800" dirty="0"/>
          </a:p>
          <a:p>
            <a:endParaRPr lang="en-US" sz="1800" dirty="0"/>
          </a:p>
          <a:p>
            <a:endParaRPr lang="en-US" sz="1800" b="0" dirty="0"/>
          </a:p>
          <a:p>
            <a:r>
              <a:rPr lang="en-US" sz="3200" b="0" dirty="0"/>
              <a:t>Presented by: </a:t>
            </a:r>
          </a:p>
          <a:p>
            <a:r>
              <a:rPr lang="en-US" sz="3200" b="0" dirty="0"/>
              <a:t>Paul Pescud</a:t>
            </a:r>
          </a:p>
        </p:txBody>
      </p:sp>
    </p:spTree>
    <p:extLst>
      <p:ext uri="{BB962C8B-B14F-4D97-AF65-F5344CB8AC3E}">
        <p14:creationId xmlns:p14="http://schemas.microsoft.com/office/powerpoint/2010/main" val="1667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8" name="Text Placeholder 7">
            <a:extLst>
              <a:ext uri="{FF2B5EF4-FFF2-40B4-BE49-F238E27FC236}">
                <a16:creationId xmlns:a16="http://schemas.microsoft.com/office/drawing/2014/main" id="{4C788923-8883-486E-8F5F-971ACEB845A7}"/>
              </a:ext>
            </a:extLst>
          </p:cNvPr>
          <p:cNvSpPr>
            <a:spLocks noGrp="1"/>
          </p:cNvSpPr>
          <p:nvPr>
            <p:ph type="body" sz="quarter" idx="13"/>
          </p:nvPr>
        </p:nvSpPr>
        <p:spPr>
          <a:xfrm>
            <a:off x="3835531" y="2634726"/>
            <a:ext cx="7920136" cy="2239810"/>
          </a:xfrm>
        </p:spPr>
        <p:txBody>
          <a:bodyPr/>
          <a:lstStyle/>
          <a:p>
            <a:r>
              <a:rPr lang="en-US" altLang="en-US" sz="2400" dirty="0"/>
              <a:t>“Volunteering is challenging and inspiring. Every day is different. I like to support people trying to get into recovery. I am really passionate about what I do and it also helps with my own recovery.” </a:t>
            </a:r>
          </a:p>
          <a:p>
            <a:endParaRPr lang="en-GB" sz="2400" dirty="0"/>
          </a:p>
        </p:txBody>
      </p:sp>
      <p:pic>
        <p:nvPicPr>
          <p:cNvPr id="5" name="Picture 4">
            <a:extLst>
              <a:ext uri="{FF2B5EF4-FFF2-40B4-BE49-F238E27FC236}">
                <a16:creationId xmlns:a16="http://schemas.microsoft.com/office/drawing/2014/main" id="{A3804BBB-FA04-4600-AF52-FF471BB95D5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797905" y="4657749"/>
            <a:ext cx="1210116" cy="960998"/>
          </a:xfrm>
          <a:prstGeom prst="rect">
            <a:avLst/>
          </a:prstGeom>
          <a:noFill/>
        </p:spPr>
      </p:pic>
    </p:spTree>
    <p:extLst>
      <p:ext uri="{BB962C8B-B14F-4D97-AF65-F5344CB8AC3E}">
        <p14:creationId xmlns:p14="http://schemas.microsoft.com/office/powerpoint/2010/main" val="28496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4" name="Text Placeholder 3">
            <a:extLst>
              <a:ext uri="{FF2B5EF4-FFF2-40B4-BE49-F238E27FC236}">
                <a16:creationId xmlns:a16="http://schemas.microsoft.com/office/drawing/2014/main" id="{2317B5F4-145A-4912-93F4-D5B080B68B6D}"/>
              </a:ext>
            </a:extLst>
          </p:cNvPr>
          <p:cNvSpPr>
            <a:spLocks noGrp="1"/>
          </p:cNvSpPr>
          <p:nvPr>
            <p:ph type="body" sz="quarter" idx="13"/>
          </p:nvPr>
        </p:nvSpPr>
        <p:spPr>
          <a:xfrm>
            <a:off x="4355587" y="2217557"/>
            <a:ext cx="6802438" cy="2027237"/>
          </a:xfrm>
        </p:spPr>
        <p:txBody>
          <a:bodyPr/>
          <a:lstStyle/>
          <a:p>
            <a:r>
              <a:rPr lang="en-GB" sz="2400" dirty="0"/>
              <a:t>When you first come to groups your not expected to just open up you can just sit there and listen. once you feel more confident within yourself and your surroundings and realise your group generally are interested in what your saying with no judgement it has a massive positive impact</a:t>
            </a:r>
          </a:p>
        </p:txBody>
      </p:sp>
      <p:pic>
        <p:nvPicPr>
          <p:cNvPr id="8" name="Picture 7">
            <a:extLst>
              <a:ext uri="{FF2B5EF4-FFF2-40B4-BE49-F238E27FC236}">
                <a16:creationId xmlns:a16="http://schemas.microsoft.com/office/drawing/2014/main" id="{BFED8B71-4F0B-4DC9-A6CE-2F2B8FD31A3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797905" y="4657749"/>
            <a:ext cx="1210116" cy="960998"/>
          </a:xfrm>
          <a:prstGeom prst="rect">
            <a:avLst/>
          </a:prstGeom>
          <a:noFill/>
        </p:spPr>
      </p:pic>
    </p:spTree>
    <p:extLst>
      <p:ext uri="{BB962C8B-B14F-4D97-AF65-F5344CB8AC3E}">
        <p14:creationId xmlns:p14="http://schemas.microsoft.com/office/powerpoint/2010/main" val="8941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4" name="Text Placeholder 3">
            <a:extLst>
              <a:ext uri="{FF2B5EF4-FFF2-40B4-BE49-F238E27FC236}">
                <a16:creationId xmlns:a16="http://schemas.microsoft.com/office/drawing/2014/main" id="{2317B5F4-145A-4912-93F4-D5B080B68B6D}"/>
              </a:ext>
            </a:extLst>
          </p:cNvPr>
          <p:cNvSpPr>
            <a:spLocks noGrp="1"/>
          </p:cNvSpPr>
          <p:nvPr>
            <p:ph type="body" sz="quarter" idx="13"/>
          </p:nvPr>
        </p:nvSpPr>
        <p:spPr>
          <a:xfrm>
            <a:off x="3947624" y="2623346"/>
            <a:ext cx="6802438" cy="2027237"/>
          </a:xfrm>
        </p:spPr>
        <p:txBody>
          <a:bodyPr/>
          <a:lstStyle/>
          <a:p>
            <a:r>
              <a:rPr lang="en-GB" sz="2400" dirty="0"/>
              <a:t>“I didn’t think I could be where I am now in a million years; I am a completely different person from the woman who walked through those doors a year ago.” </a:t>
            </a:r>
          </a:p>
          <a:p>
            <a:endParaRPr lang="en-GB" sz="2400" dirty="0"/>
          </a:p>
        </p:txBody>
      </p:sp>
      <p:pic>
        <p:nvPicPr>
          <p:cNvPr id="5" name="Picture 4">
            <a:extLst>
              <a:ext uri="{FF2B5EF4-FFF2-40B4-BE49-F238E27FC236}">
                <a16:creationId xmlns:a16="http://schemas.microsoft.com/office/drawing/2014/main" id="{D56B0809-5C3C-462D-B505-7F8CE702FCB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797905" y="4657749"/>
            <a:ext cx="1210116" cy="960998"/>
          </a:xfrm>
          <a:prstGeom prst="rect">
            <a:avLst/>
          </a:prstGeom>
          <a:noFill/>
        </p:spPr>
      </p:pic>
    </p:spTree>
    <p:extLst>
      <p:ext uri="{BB962C8B-B14F-4D97-AF65-F5344CB8AC3E}">
        <p14:creationId xmlns:p14="http://schemas.microsoft.com/office/powerpoint/2010/main" val="42601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57175" y="6367463"/>
            <a:ext cx="1166336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tangle 14"/>
          <p:cNvSpPr>
            <a:spLocks noChangeArrowheads="1"/>
          </p:cNvSpPr>
          <p:nvPr/>
        </p:nvSpPr>
        <p:spPr bwMode="auto">
          <a:xfrm>
            <a:off x="9302750" y="6448425"/>
            <a:ext cx="270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000">
                <a:solidFill>
                  <a:schemeClr val="bg1"/>
                </a:solidFill>
              </a:rPr>
              <a:t>www.changegrowlive.org</a:t>
            </a:r>
          </a:p>
        </p:txBody>
      </p:sp>
      <p:sp>
        <p:nvSpPr>
          <p:cNvPr id="14" name="Rectangle 10"/>
          <p:cNvSpPr>
            <a:spLocks noChangeArrowheads="1"/>
          </p:cNvSpPr>
          <p:nvPr/>
        </p:nvSpPr>
        <p:spPr bwMode="auto">
          <a:xfrm>
            <a:off x="169863" y="6448425"/>
            <a:ext cx="2341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chemeClr val="bg1"/>
                </a:solidFill>
                <a:ea typeface="Calibri" panose="020F0502020204030204" pitchFamily="34" charset="0"/>
                <a:cs typeface="Calibri" panose="020F0502020204030204" pitchFamily="34" charset="0"/>
              </a:rPr>
              <a:t>© CGL 2016</a:t>
            </a:r>
            <a:endParaRPr lang="en-US" altLang="en-US" sz="1000">
              <a:solidFill>
                <a:schemeClr val="bg1"/>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24" y="391464"/>
            <a:ext cx="1401675" cy="122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413857" y="4952491"/>
            <a:ext cx="1210116" cy="960998"/>
          </a:xfrm>
          <a:prstGeom prst="rect">
            <a:avLst/>
          </a:prstGeom>
          <a:noFill/>
        </p:spPr>
      </p:pic>
      <p:sp>
        <p:nvSpPr>
          <p:cNvPr id="38" name="TextBox 7"/>
          <p:cNvSpPr txBox="1">
            <a:spLocks noChangeArrowheads="1"/>
          </p:cNvSpPr>
          <p:nvPr/>
        </p:nvSpPr>
        <p:spPr bwMode="auto">
          <a:xfrm>
            <a:off x="7875675" y="5256895"/>
            <a:ext cx="3963391"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750" b="1"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Service user</a:t>
            </a:r>
          </a:p>
        </p:txBody>
      </p:sp>
      <p:sp>
        <p:nvSpPr>
          <p:cNvPr id="5" name="Text Placeholder 4">
            <a:extLst>
              <a:ext uri="{FF2B5EF4-FFF2-40B4-BE49-F238E27FC236}">
                <a16:creationId xmlns:a16="http://schemas.microsoft.com/office/drawing/2014/main" id="{C5329F59-5119-461A-99A8-A05A3435C6B5}"/>
              </a:ext>
            </a:extLst>
          </p:cNvPr>
          <p:cNvSpPr>
            <a:spLocks noGrp="1"/>
          </p:cNvSpPr>
          <p:nvPr>
            <p:ph type="body" sz="quarter" idx="13"/>
          </p:nvPr>
        </p:nvSpPr>
        <p:spPr>
          <a:xfrm>
            <a:off x="4068885" y="1799350"/>
            <a:ext cx="7357597" cy="2858399"/>
          </a:xfrm>
        </p:spPr>
        <p:txBody>
          <a:bodyPr/>
          <a:lstStyle/>
          <a:p>
            <a:r>
              <a:rPr lang="en-GB" sz="2400" dirty="0"/>
              <a:t>“What’s the secret to recovery? Well I was actually saying the other day, I’ve always been stubborn and ironically that’s what’s kept me going in my recovery. The more I experience of recovery, the more stubborn I get, and the harder I work! I guess the secret is knowing that you already have everything you need to recover, accessing support just gives you a helping hand along the way.” </a:t>
            </a:r>
          </a:p>
          <a:p>
            <a:endParaRPr lang="en-GB" dirty="0"/>
          </a:p>
        </p:txBody>
      </p:sp>
    </p:spTree>
    <p:extLst>
      <p:ext uri="{BB962C8B-B14F-4D97-AF65-F5344CB8AC3E}">
        <p14:creationId xmlns:p14="http://schemas.microsoft.com/office/powerpoint/2010/main" val="371148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46CD21-C475-4FB5-9594-25C6FB473B4F}"/>
              </a:ext>
            </a:extLst>
          </p:cNvPr>
          <p:cNvSpPr txBox="1"/>
          <p:nvPr/>
        </p:nvSpPr>
        <p:spPr>
          <a:xfrm>
            <a:off x="647112" y="576776"/>
            <a:ext cx="10522636" cy="1354217"/>
          </a:xfrm>
          <a:prstGeom prst="rect">
            <a:avLst/>
          </a:prstGeom>
          <a:noFill/>
        </p:spPr>
        <p:txBody>
          <a:bodyPr wrap="square" rtlCol="0">
            <a:spAutoFit/>
          </a:bodyPr>
          <a:lstStyle/>
          <a:p>
            <a:pPr algn="l"/>
            <a:endParaRPr lang="en-GB" dirty="0">
              <a:solidFill>
                <a:schemeClr val="bg1"/>
              </a:solidFill>
            </a:endParaRPr>
          </a:p>
          <a:p>
            <a:r>
              <a:rPr lang="en-GB" sz="3200" b="1" dirty="0">
                <a:solidFill>
                  <a:schemeClr val="bg1"/>
                </a:solidFill>
              </a:rPr>
              <a:t>Introduction to CGL Cambridgeshire: Our Service</a:t>
            </a:r>
          </a:p>
          <a:p>
            <a:pPr algn="l"/>
            <a:endParaRPr lang="en-GB" sz="3200" b="1" dirty="0">
              <a:solidFill>
                <a:schemeClr val="bg1"/>
              </a:solidFill>
            </a:endParaRPr>
          </a:p>
        </p:txBody>
      </p:sp>
      <p:sp>
        <p:nvSpPr>
          <p:cNvPr id="5" name="TextBox 4">
            <a:extLst>
              <a:ext uri="{FF2B5EF4-FFF2-40B4-BE49-F238E27FC236}">
                <a16:creationId xmlns:a16="http://schemas.microsoft.com/office/drawing/2014/main" id="{7E9A7CCB-0652-4789-A11B-2D8380707D78}"/>
              </a:ext>
            </a:extLst>
          </p:cNvPr>
          <p:cNvSpPr txBox="1"/>
          <p:nvPr/>
        </p:nvSpPr>
        <p:spPr>
          <a:xfrm>
            <a:off x="750893" y="1890037"/>
            <a:ext cx="10690214"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bg1"/>
                </a:solidFill>
              </a:rPr>
              <a:t>A fully integrated substance misuse service including clinical services, recovery support and criminal justice </a:t>
            </a:r>
          </a:p>
          <a:p>
            <a:endParaRPr lang="en-GB" sz="2400" dirty="0">
              <a:solidFill>
                <a:schemeClr val="bg1"/>
              </a:solidFill>
            </a:endParaRPr>
          </a:p>
          <a:p>
            <a:pPr marL="457200" indent="-457200">
              <a:buFont typeface="Arial" panose="020B0604020202020204" pitchFamily="34" charset="0"/>
              <a:buChar char="•"/>
            </a:pPr>
            <a:r>
              <a:rPr lang="en-GB" sz="2400" dirty="0">
                <a:solidFill>
                  <a:schemeClr val="bg1"/>
                </a:solidFill>
              </a:rPr>
              <a:t>A service that is tailored to the goals of the service user ultimately to improve the quality of life</a:t>
            </a:r>
          </a:p>
          <a:p>
            <a:pPr marL="457200" indent="-457200">
              <a:buFont typeface="Arial" panose="020B0604020202020204" pitchFamily="34" charset="0"/>
              <a:buChar char="•"/>
            </a:pPr>
            <a:endParaRPr lang="en-GB" sz="2400" dirty="0">
              <a:solidFill>
                <a:schemeClr val="bg1"/>
              </a:solidFill>
            </a:endParaRPr>
          </a:p>
          <a:p>
            <a:pPr marL="457200" indent="-457200">
              <a:buFont typeface="Arial" panose="020B0604020202020204" pitchFamily="34" charset="0"/>
              <a:buChar char="•"/>
            </a:pPr>
            <a:r>
              <a:rPr lang="en-GB" sz="2400" dirty="0">
                <a:solidFill>
                  <a:schemeClr val="bg1"/>
                </a:solidFill>
              </a:rPr>
              <a:t>Structured psychosocial interventions including our Foundations Programme for each stage of your journey</a:t>
            </a:r>
          </a:p>
          <a:p>
            <a:endParaRPr lang="en-GB" sz="2400" dirty="0">
              <a:solidFill>
                <a:schemeClr val="bg1"/>
              </a:solidFill>
            </a:endParaRPr>
          </a:p>
          <a:p>
            <a:pPr marL="457200" indent="-457200">
              <a:buFont typeface="Arial" panose="020B0604020202020204" pitchFamily="34" charset="0"/>
              <a:buChar char="•"/>
            </a:pPr>
            <a:r>
              <a:rPr lang="en-GB" sz="2400" dirty="0">
                <a:solidFill>
                  <a:schemeClr val="bg1"/>
                </a:solidFill>
              </a:rPr>
              <a:t>Prescribing services including drug and/or alcohol detox </a:t>
            </a:r>
          </a:p>
          <a:p>
            <a:endParaRPr lang="en-GB" sz="2400" dirty="0">
              <a:solidFill>
                <a:schemeClr val="bg1"/>
              </a:solidFill>
            </a:endParaRPr>
          </a:p>
        </p:txBody>
      </p:sp>
      <p:sp>
        <p:nvSpPr>
          <p:cNvPr id="6" name="TextBox 5">
            <a:extLst>
              <a:ext uri="{FF2B5EF4-FFF2-40B4-BE49-F238E27FC236}">
                <a16:creationId xmlns:a16="http://schemas.microsoft.com/office/drawing/2014/main" id="{3CA60BC3-A5B8-4BD6-B210-47214B312EF2}"/>
              </a:ext>
            </a:extLst>
          </p:cNvPr>
          <p:cNvSpPr txBox="1"/>
          <p:nvPr/>
        </p:nvSpPr>
        <p:spPr>
          <a:xfrm>
            <a:off x="5888439" y="1585295"/>
            <a:ext cx="5033765" cy="646331"/>
          </a:xfrm>
          <a:prstGeom prst="rect">
            <a:avLst/>
          </a:prstGeom>
          <a:noFill/>
        </p:spPr>
        <p:txBody>
          <a:bodyPr wrap="square" rtlCol="0">
            <a:spAutoFit/>
          </a:bodyPr>
          <a:lstStyle/>
          <a:p>
            <a:pPr algn="l"/>
            <a:endParaRPr lang="en-GB" dirty="0">
              <a:solidFill>
                <a:schemeClr val="bg1"/>
              </a:solidFill>
            </a:endParaRPr>
          </a:p>
          <a:p>
            <a:pPr algn="l"/>
            <a:r>
              <a:rPr lang="en-GB" dirty="0">
                <a:solidFill>
                  <a:srgbClr val="5E1B6D"/>
                </a:solidFill>
              </a:rPr>
              <a:t>8</a:t>
            </a:r>
          </a:p>
        </p:txBody>
      </p:sp>
    </p:spTree>
    <p:extLst>
      <p:ext uri="{BB962C8B-B14F-4D97-AF65-F5344CB8AC3E}">
        <p14:creationId xmlns:p14="http://schemas.microsoft.com/office/powerpoint/2010/main" val="129747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46CD21-C475-4FB5-9594-25C6FB473B4F}"/>
              </a:ext>
            </a:extLst>
          </p:cNvPr>
          <p:cNvSpPr txBox="1"/>
          <p:nvPr/>
        </p:nvSpPr>
        <p:spPr>
          <a:xfrm>
            <a:off x="647113" y="576776"/>
            <a:ext cx="11113478" cy="861774"/>
          </a:xfrm>
          <a:prstGeom prst="rect">
            <a:avLst/>
          </a:prstGeom>
          <a:noFill/>
        </p:spPr>
        <p:txBody>
          <a:bodyPr wrap="square" rtlCol="0">
            <a:spAutoFit/>
          </a:bodyPr>
          <a:lstStyle/>
          <a:p>
            <a:pPr algn="l"/>
            <a:endParaRPr lang="en-GB" dirty="0">
              <a:solidFill>
                <a:schemeClr val="bg1"/>
              </a:solidFill>
            </a:endParaRPr>
          </a:p>
          <a:p>
            <a:pPr algn="l"/>
            <a:r>
              <a:rPr lang="en-GB" sz="3200" b="1" dirty="0">
                <a:solidFill>
                  <a:schemeClr val="bg1"/>
                </a:solidFill>
              </a:rPr>
              <a:t>CGL Cambridgeshire – Partnerships</a:t>
            </a:r>
          </a:p>
        </p:txBody>
      </p:sp>
      <p:sp>
        <p:nvSpPr>
          <p:cNvPr id="6" name="TextBox 5">
            <a:extLst>
              <a:ext uri="{FF2B5EF4-FFF2-40B4-BE49-F238E27FC236}">
                <a16:creationId xmlns:a16="http://schemas.microsoft.com/office/drawing/2014/main" id="{3BBCE2A1-DB51-4C50-9B92-93F537D3AADA}"/>
              </a:ext>
            </a:extLst>
          </p:cNvPr>
          <p:cNvSpPr txBox="1"/>
          <p:nvPr/>
        </p:nvSpPr>
        <p:spPr>
          <a:xfrm>
            <a:off x="6757182" y="1585295"/>
            <a:ext cx="4787705" cy="646331"/>
          </a:xfrm>
          <a:prstGeom prst="rect">
            <a:avLst/>
          </a:prstGeom>
          <a:noFill/>
        </p:spPr>
        <p:txBody>
          <a:bodyPr wrap="square" rtlCol="0">
            <a:spAutoFit/>
          </a:bodyPr>
          <a:lstStyle/>
          <a:p>
            <a:pPr algn="l"/>
            <a:endParaRPr lang="en-GB" dirty="0">
              <a:solidFill>
                <a:schemeClr val="bg1"/>
              </a:solidFill>
            </a:endParaRPr>
          </a:p>
          <a:p>
            <a:pPr algn="l"/>
            <a:r>
              <a:rPr lang="en-GB" dirty="0">
                <a:solidFill>
                  <a:srgbClr val="5E1B6D"/>
                </a:solidFill>
              </a:rPr>
              <a:t>8</a:t>
            </a:r>
          </a:p>
        </p:txBody>
      </p:sp>
      <p:sp>
        <p:nvSpPr>
          <p:cNvPr id="3" name="TextBox 2">
            <a:extLst>
              <a:ext uri="{FF2B5EF4-FFF2-40B4-BE49-F238E27FC236}">
                <a16:creationId xmlns:a16="http://schemas.microsoft.com/office/drawing/2014/main" id="{18D6C43C-0097-4DDC-AC0D-FB20327949B6}"/>
              </a:ext>
            </a:extLst>
          </p:cNvPr>
          <p:cNvSpPr txBox="1"/>
          <p:nvPr/>
        </p:nvSpPr>
        <p:spPr>
          <a:xfrm>
            <a:off x="804819" y="2081384"/>
            <a:ext cx="10407131"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pic>
        <p:nvPicPr>
          <p:cNvPr id="2" name="Picture 1">
            <a:extLst>
              <a:ext uri="{FF2B5EF4-FFF2-40B4-BE49-F238E27FC236}">
                <a16:creationId xmlns:a16="http://schemas.microsoft.com/office/drawing/2014/main" id="{56737B9C-86A2-428D-B17A-03DA4537DD19}"/>
              </a:ext>
            </a:extLst>
          </p:cNvPr>
          <p:cNvPicPr>
            <a:picLocks noChangeAspect="1"/>
          </p:cNvPicPr>
          <p:nvPr/>
        </p:nvPicPr>
        <p:blipFill>
          <a:blip r:embed="rId2"/>
          <a:stretch>
            <a:fillRect/>
          </a:stretch>
        </p:blipFill>
        <p:spPr>
          <a:xfrm>
            <a:off x="471882" y="2091935"/>
            <a:ext cx="2105025" cy="1209675"/>
          </a:xfrm>
          <a:prstGeom prst="rect">
            <a:avLst/>
          </a:prstGeom>
        </p:spPr>
      </p:pic>
      <p:pic>
        <p:nvPicPr>
          <p:cNvPr id="4" name="Picture 3">
            <a:extLst>
              <a:ext uri="{FF2B5EF4-FFF2-40B4-BE49-F238E27FC236}">
                <a16:creationId xmlns:a16="http://schemas.microsoft.com/office/drawing/2014/main" id="{ABA18440-F45B-411C-9781-B878CAF0C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976" y="2091090"/>
            <a:ext cx="1398898" cy="1797646"/>
          </a:xfrm>
          <a:prstGeom prst="rect">
            <a:avLst/>
          </a:prstGeom>
        </p:spPr>
      </p:pic>
      <p:pic>
        <p:nvPicPr>
          <p:cNvPr id="7" name="Picture 6">
            <a:extLst>
              <a:ext uri="{FF2B5EF4-FFF2-40B4-BE49-F238E27FC236}">
                <a16:creationId xmlns:a16="http://schemas.microsoft.com/office/drawing/2014/main" id="{B7ECBA3C-F1D7-4221-B7B6-8F81FAF465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11" y="3556391"/>
            <a:ext cx="1775227" cy="1479356"/>
          </a:xfrm>
          <a:prstGeom prst="rect">
            <a:avLst/>
          </a:prstGeom>
        </p:spPr>
      </p:pic>
      <p:pic>
        <p:nvPicPr>
          <p:cNvPr id="9" name="Picture 8">
            <a:extLst>
              <a:ext uri="{FF2B5EF4-FFF2-40B4-BE49-F238E27FC236}">
                <a16:creationId xmlns:a16="http://schemas.microsoft.com/office/drawing/2014/main" id="{6FC4C995-650B-4FF8-9693-200F62D5C543}"/>
              </a:ext>
            </a:extLst>
          </p:cNvPr>
          <p:cNvPicPr>
            <a:picLocks noChangeAspect="1"/>
          </p:cNvPicPr>
          <p:nvPr/>
        </p:nvPicPr>
        <p:blipFill>
          <a:blip r:embed="rId5"/>
          <a:stretch>
            <a:fillRect/>
          </a:stretch>
        </p:blipFill>
        <p:spPr>
          <a:xfrm>
            <a:off x="6931482" y="5169250"/>
            <a:ext cx="2411173" cy="828454"/>
          </a:xfrm>
          <a:prstGeom prst="rect">
            <a:avLst/>
          </a:prstGeom>
        </p:spPr>
      </p:pic>
      <p:pic>
        <p:nvPicPr>
          <p:cNvPr id="11" name="Picture 10">
            <a:extLst>
              <a:ext uri="{FF2B5EF4-FFF2-40B4-BE49-F238E27FC236}">
                <a16:creationId xmlns:a16="http://schemas.microsoft.com/office/drawing/2014/main" id="{C1AF1F2E-3848-4C56-A26E-EEE1CC089434}"/>
              </a:ext>
            </a:extLst>
          </p:cNvPr>
          <p:cNvPicPr>
            <a:picLocks noChangeAspect="1"/>
          </p:cNvPicPr>
          <p:nvPr/>
        </p:nvPicPr>
        <p:blipFill>
          <a:blip r:embed="rId6"/>
          <a:stretch>
            <a:fillRect/>
          </a:stretch>
        </p:blipFill>
        <p:spPr>
          <a:xfrm>
            <a:off x="2668839" y="2091885"/>
            <a:ext cx="1953313" cy="1167623"/>
          </a:xfrm>
          <a:prstGeom prst="rect">
            <a:avLst/>
          </a:prstGeom>
        </p:spPr>
      </p:pic>
      <p:pic>
        <p:nvPicPr>
          <p:cNvPr id="12" name="Picture 11">
            <a:extLst>
              <a:ext uri="{FF2B5EF4-FFF2-40B4-BE49-F238E27FC236}">
                <a16:creationId xmlns:a16="http://schemas.microsoft.com/office/drawing/2014/main" id="{E8685754-F427-48FF-82CB-C1F95B6DFB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1937" y="2101961"/>
            <a:ext cx="2105025" cy="1179979"/>
          </a:xfrm>
          <a:prstGeom prst="rect">
            <a:avLst/>
          </a:prstGeom>
        </p:spPr>
      </p:pic>
      <p:pic>
        <p:nvPicPr>
          <p:cNvPr id="13" name="Picture 12">
            <a:extLst>
              <a:ext uri="{FF2B5EF4-FFF2-40B4-BE49-F238E27FC236}">
                <a16:creationId xmlns:a16="http://schemas.microsoft.com/office/drawing/2014/main" id="{AA4B7C5C-50BF-43C6-B3D2-737B0FF8D5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09738" y="4051936"/>
            <a:ext cx="2196183" cy="658855"/>
          </a:xfrm>
          <a:prstGeom prst="rect">
            <a:avLst/>
          </a:prstGeom>
        </p:spPr>
      </p:pic>
      <p:pic>
        <p:nvPicPr>
          <p:cNvPr id="14" name="Picture 13">
            <a:extLst>
              <a:ext uri="{FF2B5EF4-FFF2-40B4-BE49-F238E27FC236}">
                <a16:creationId xmlns:a16="http://schemas.microsoft.com/office/drawing/2014/main" id="{89265AB7-30DA-4401-9377-9776D4E5EF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3524" y="3545819"/>
            <a:ext cx="2084954" cy="1388334"/>
          </a:xfrm>
          <a:prstGeom prst="rect">
            <a:avLst/>
          </a:prstGeom>
        </p:spPr>
      </p:pic>
      <p:pic>
        <p:nvPicPr>
          <p:cNvPr id="16" name="Picture 15">
            <a:extLst>
              <a:ext uri="{FF2B5EF4-FFF2-40B4-BE49-F238E27FC236}">
                <a16:creationId xmlns:a16="http://schemas.microsoft.com/office/drawing/2014/main" id="{88A77A62-93FA-4F61-B4DB-0A892B9ABFA6}"/>
              </a:ext>
            </a:extLst>
          </p:cNvPr>
          <p:cNvPicPr>
            <a:picLocks noChangeAspect="1"/>
          </p:cNvPicPr>
          <p:nvPr/>
        </p:nvPicPr>
        <p:blipFill>
          <a:blip r:embed="rId10"/>
          <a:stretch>
            <a:fillRect/>
          </a:stretch>
        </p:blipFill>
        <p:spPr>
          <a:xfrm>
            <a:off x="6757182" y="4076236"/>
            <a:ext cx="1750255" cy="828454"/>
          </a:xfrm>
          <a:prstGeom prst="rect">
            <a:avLst/>
          </a:prstGeom>
        </p:spPr>
      </p:pic>
      <p:pic>
        <p:nvPicPr>
          <p:cNvPr id="20" name="Picture 19">
            <a:extLst>
              <a:ext uri="{FF2B5EF4-FFF2-40B4-BE49-F238E27FC236}">
                <a16:creationId xmlns:a16="http://schemas.microsoft.com/office/drawing/2014/main" id="{631C74A6-7137-4216-8429-EFACEB6260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3611" y="5237458"/>
            <a:ext cx="2951132" cy="828455"/>
          </a:xfrm>
          <a:prstGeom prst="rect">
            <a:avLst/>
          </a:prstGeom>
        </p:spPr>
      </p:pic>
      <p:pic>
        <p:nvPicPr>
          <p:cNvPr id="21" name="Picture 20">
            <a:extLst>
              <a:ext uri="{FF2B5EF4-FFF2-40B4-BE49-F238E27FC236}">
                <a16:creationId xmlns:a16="http://schemas.microsoft.com/office/drawing/2014/main" id="{F55941A5-AEE1-4762-BD41-7FE6B46FE01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96939" y="2098877"/>
            <a:ext cx="1712799" cy="1712799"/>
          </a:xfrm>
          <a:prstGeom prst="rect">
            <a:avLst/>
          </a:prstGeom>
        </p:spPr>
      </p:pic>
      <p:pic>
        <p:nvPicPr>
          <p:cNvPr id="22" name="Picture 21">
            <a:extLst>
              <a:ext uri="{FF2B5EF4-FFF2-40B4-BE49-F238E27FC236}">
                <a16:creationId xmlns:a16="http://schemas.microsoft.com/office/drawing/2014/main" id="{06609519-2640-4B11-B68D-87C6484621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09692" y="3514302"/>
            <a:ext cx="1620864" cy="1542470"/>
          </a:xfrm>
          <a:prstGeom prst="rect">
            <a:avLst/>
          </a:prstGeom>
        </p:spPr>
      </p:pic>
      <p:pic>
        <p:nvPicPr>
          <p:cNvPr id="23" name="Picture 22">
            <a:extLst>
              <a:ext uri="{FF2B5EF4-FFF2-40B4-BE49-F238E27FC236}">
                <a16:creationId xmlns:a16="http://schemas.microsoft.com/office/drawing/2014/main" id="{CB057030-E723-4B74-927C-5B982E08E85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63112" y="2143072"/>
            <a:ext cx="1753007" cy="1533770"/>
          </a:xfrm>
          <a:prstGeom prst="rect">
            <a:avLst/>
          </a:prstGeom>
        </p:spPr>
      </p:pic>
      <p:pic>
        <p:nvPicPr>
          <p:cNvPr id="24" name="Picture 23">
            <a:extLst>
              <a:ext uri="{FF2B5EF4-FFF2-40B4-BE49-F238E27FC236}">
                <a16:creationId xmlns:a16="http://schemas.microsoft.com/office/drawing/2014/main" id="{777AE827-0235-45C8-A99A-C7EADF3D8F1E}"/>
              </a:ext>
            </a:extLst>
          </p:cNvPr>
          <p:cNvPicPr>
            <a:picLocks noChangeAspect="1"/>
          </p:cNvPicPr>
          <p:nvPr/>
        </p:nvPicPr>
        <p:blipFill>
          <a:blip r:embed="rId15"/>
          <a:stretch>
            <a:fillRect/>
          </a:stretch>
        </p:blipFill>
        <p:spPr>
          <a:xfrm>
            <a:off x="3703245" y="5235814"/>
            <a:ext cx="2934524" cy="828454"/>
          </a:xfrm>
          <a:prstGeom prst="rect">
            <a:avLst/>
          </a:prstGeom>
        </p:spPr>
      </p:pic>
      <p:pic>
        <p:nvPicPr>
          <p:cNvPr id="5" name="Picture 4">
            <a:extLst>
              <a:ext uri="{FF2B5EF4-FFF2-40B4-BE49-F238E27FC236}">
                <a16:creationId xmlns:a16="http://schemas.microsoft.com/office/drawing/2014/main" id="{FA17A6F7-D237-424A-B4DC-84FC711632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636369" y="4939246"/>
            <a:ext cx="2225832" cy="1243336"/>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6F1BA3E-D04F-44EE-97AC-1EE907974B0E}"/>
              </a:ext>
            </a:extLst>
          </p:cNvPr>
          <p:cNvPicPr>
            <a:picLocks noChangeAspect="1"/>
          </p:cNvPicPr>
          <p:nvPr/>
        </p:nvPicPr>
        <p:blipFill>
          <a:blip r:embed="rId17"/>
          <a:stretch>
            <a:fillRect/>
          </a:stretch>
        </p:blipFill>
        <p:spPr>
          <a:xfrm>
            <a:off x="10910338" y="3772194"/>
            <a:ext cx="1047750" cy="1047750"/>
          </a:xfrm>
          <a:prstGeom prst="rect">
            <a:avLst/>
          </a:prstGeom>
        </p:spPr>
      </p:pic>
    </p:spTree>
    <p:extLst>
      <p:ext uri="{BB962C8B-B14F-4D97-AF65-F5344CB8AC3E}">
        <p14:creationId xmlns:p14="http://schemas.microsoft.com/office/powerpoint/2010/main" val="205389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46CD21-C475-4FB5-9594-25C6FB473B4F}"/>
              </a:ext>
            </a:extLst>
          </p:cNvPr>
          <p:cNvSpPr txBox="1"/>
          <p:nvPr/>
        </p:nvSpPr>
        <p:spPr>
          <a:xfrm>
            <a:off x="627121" y="610906"/>
            <a:ext cx="10522636" cy="861774"/>
          </a:xfrm>
          <a:prstGeom prst="rect">
            <a:avLst/>
          </a:prstGeom>
          <a:noFill/>
        </p:spPr>
        <p:txBody>
          <a:bodyPr wrap="square" rtlCol="0">
            <a:spAutoFit/>
          </a:bodyPr>
          <a:lstStyle/>
          <a:p>
            <a:pPr algn="l"/>
            <a:endParaRPr lang="en-GB" dirty="0">
              <a:solidFill>
                <a:schemeClr val="bg1"/>
              </a:solidFill>
            </a:endParaRPr>
          </a:p>
          <a:p>
            <a:r>
              <a:rPr lang="en-GB" sz="3200" b="1" dirty="0">
                <a:solidFill>
                  <a:schemeClr val="bg1"/>
                </a:solidFill>
              </a:rPr>
              <a:t>How do we use Care Opinion</a:t>
            </a:r>
          </a:p>
        </p:txBody>
      </p:sp>
      <p:sp>
        <p:nvSpPr>
          <p:cNvPr id="6" name="TextBox 5">
            <a:extLst>
              <a:ext uri="{FF2B5EF4-FFF2-40B4-BE49-F238E27FC236}">
                <a16:creationId xmlns:a16="http://schemas.microsoft.com/office/drawing/2014/main" id="{3CA60BC3-A5B8-4BD6-B210-47214B312EF2}"/>
              </a:ext>
            </a:extLst>
          </p:cNvPr>
          <p:cNvSpPr txBox="1"/>
          <p:nvPr/>
        </p:nvSpPr>
        <p:spPr>
          <a:xfrm>
            <a:off x="5888439" y="1585295"/>
            <a:ext cx="5033765" cy="646331"/>
          </a:xfrm>
          <a:prstGeom prst="rect">
            <a:avLst/>
          </a:prstGeom>
          <a:noFill/>
        </p:spPr>
        <p:txBody>
          <a:bodyPr wrap="square" rtlCol="0">
            <a:spAutoFit/>
          </a:bodyPr>
          <a:lstStyle/>
          <a:p>
            <a:pPr algn="l"/>
            <a:endParaRPr lang="en-GB" dirty="0">
              <a:solidFill>
                <a:schemeClr val="bg1"/>
              </a:solidFill>
            </a:endParaRPr>
          </a:p>
          <a:p>
            <a:pPr algn="l"/>
            <a:r>
              <a:rPr lang="en-GB" dirty="0">
                <a:solidFill>
                  <a:srgbClr val="5E1B6D"/>
                </a:solidFill>
              </a:rPr>
              <a:t>8</a:t>
            </a:r>
          </a:p>
        </p:txBody>
      </p:sp>
      <p:sp>
        <p:nvSpPr>
          <p:cNvPr id="2" name="TextBox 1">
            <a:extLst>
              <a:ext uri="{FF2B5EF4-FFF2-40B4-BE49-F238E27FC236}">
                <a16:creationId xmlns:a16="http://schemas.microsoft.com/office/drawing/2014/main" id="{74032CCB-22E7-3E67-646F-55C70AB3D1BA}"/>
              </a:ext>
            </a:extLst>
          </p:cNvPr>
          <p:cNvSpPr txBox="1"/>
          <p:nvPr/>
        </p:nvSpPr>
        <p:spPr>
          <a:xfrm>
            <a:off x="525192" y="1942484"/>
            <a:ext cx="10522636" cy="4001095"/>
          </a:xfrm>
          <a:prstGeom prst="rect">
            <a:avLst/>
          </a:prstGeom>
          <a:noFill/>
        </p:spPr>
        <p:txBody>
          <a:bodyPr wrap="square" rtlCol="0">
            <a:spAutoFit/>
          </a:bodyPr>
          <a:lstStyle/>
          <a:p>
            <a:pPr algn="l"/>
            <a:endParaRPr lang="en-GB" dirty="0">
              <a:solidFill>
                <a:schemeClr val="bg1"/>
              </a:solidFill>
            </a:endParaRPr>
          </a:p>
          <a:p>
            <a:r>
              <a:rPr lang="en-GB" sz="2800" dirty="0">
                <a:solidFill>
                  <a:schemeClr val="bg1"/>
                </a:solidFill>
              </a:rPr>
              <a:t>Ask Service users at all points of their journey</a:t>
            </a:r>
          </a:p>
          <a:p>
            <a:r>
              <a:rPr lang="en-GB" sz="2800" dirty="0">
                <a:solidFill>
                  <a:schemeClr val="bg1"/>
                </a:solidFill>
              </a:rPr>
              <a:t>Target interventions such as groupwork</a:t>
            </a:r>
          </a:p>
          <a:p>
            <a:r>
              <a:rPr lang="en-GB" sz="2800" dirty="0">
                <a:solidFill>
                  <a:schemeClr val="bg1"/>
                </a:solidFill>
              </a:rPr>
              <a:t>Dedicated monthly focus</a:t>
            </a:r>
          </a:p>
          <a:p>
            <a:r>
              <a:rPr lang="en-GB" sz="2800" dirty="0">
                <a:solidFill>
                  <a:schemeClr val="bg1"/>
                </a:solidFill>
              </a:rPr>
              <a:t>Available staff and IT to make it easy</a:t>
            </a:r>
          </a:p>
          <a:p>
            <a:r>
              <a:rPr lang="en-GB" sz="2800" dirty="0">
                <a:solidFill>
                  <a:schemeClr val="bg1"/>
                </a:solidFill>
              </a:rPr>
              <a:t>Place the link in the chat for people attending online</a:t>
            </a:r>
          </a:p>
          <a:p>
            <a:endParaRPr lang="en-GB" sz="3200" b="1" dirty="0">
              <a:solidFill>
                <a:schemeClr val="bg1"/>
              </a:solidFill>
            </a:endParaRPr>
          </a:p>
          <a:p>
            <a:endParaRPr lang="en-GB" sz="3200" b="1" dirty="0">
              <a:solidFill>
                <a:schemeClr val="bg1"/>
              </a:solidFill>
            </a:endParaRPr>
          </a:p>
          <a:p>
            <a:endParaRPr lang="en-GB" sz="3200" b="1" dirty="0">
              <a:solidFill>
                <a:schemeClr val="bg1"/>
              </a:solidFill>
            </a:endParaRPr>
          </a:p>
        </p:txBody>
      </p:sp>
    </p:spTree>
    <p:extLst>
      <p:ext uri="{BB962C8B-B14F-4D97-AF65-F5344CB8AC3E}">
        <p14:creationId xmlns:p14="http://schemas.microsoft.com/office/powerpoint/2010/main" val="63932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46CD21-C475-4FB5-9594-25C6FB473B4F}"/>
              </a:ext>
            </a:extLst>
          </p:cNvPr>
          <p:cNvSpPr txBox="1"/>
          <p:nvPr/>
        </p:nvSpPr>
        <p:spPr>
          <a:xfrm>
            <a:off x="647112" y="245146"/>
            <a:ext cx="10522636" cy="861774"/>
          </a:xfrm>
          <a:prstGeom prst="rect">
            <a:avLst/>
          </a:prstGeom>
          <a:noFill/>
        </p:spPr>
        <p:txBody>
          <a:bodyPr wrap="square" rtlCol="0">
            <a:spAutoFit/>
          </a:bodyPr>
          <a:lstStyle/>
          <a:p>
            <a:pPr algn="l"/>
            <a:endParaRPr lang="en-GB" dirty="0">
              <a:solidFill>
                <a:schemeClr val="bg1"/>
              </a:solidFill>
            </a:endParaRPr>
          </a:p>
          <a:p>
            <a:r>
              <a:rPr lang="en-GB" sz="3200" b="1" dirty="0">
                <a:solidFill>
                  <a:schemeClr val="bg1"/>
                </a:solidFill>
              </a:rPr>
              <a:t>Why Care Opinion is important to us</a:t>
            </a:r>
          </a:p>
        </p:txBody>
      </p:sp>
      <p:sp>
        <p:nvSpPr>
          <p:cNvPr id="6" name="TextBox 5">
            <a:extLst>
              <a:ext uri="{FF2B5EF4-FFF2-40B4-BE49-F238E27FC236}">
                <a16:creationId xmlns:a16="http://schemas.microsoft.com/office/drawing/2014/main" id="{3CA60BC3-A5B8-4BD6-B210-47214B312EF2}"/>
              </a:ext>
            </a:extLst>
          </p:cNvPr>
          <p:cNvSpPr txBox="1"/>
          <p:nvPr/>
        </p:nvSpPr>
        <p:spPr>
          <a:xfrm>
            <a:off x="5888439" y="1585295"/>
            <a:ext cx="5033765" cy="646331"/>
          </a:xfrm>
          <a:prstGeom prst="rect">
            <a:avLst/>
          </a:prstGeom>
          <a:noFill/>
        </p:spPr>
        <p:txBody>
          <a:bodyPr wrap="square" rtlCol="0">
            <a:spAutoFit/>
          </a:bodyPr>
          <a:lstStyle/>
          <a:p>
            <a:pPr algn="l"/>
            <a:endParaRPr lang="en-GB" dirty="0">
              <a:solidFill>
                <a:schemeClr val="bg1"/>
              </a:solidFill>
            </a:endParaRPr>
          </a:p>
          <a:p>
            <a:pPr algn="l"/>
            <a:r>
              <a:rPr lang="en-GB" dirty="0">
                <a:solidFill>
                  <a:srgbClr val="5E1B6D"/>
                </a:solidFill>
              </a:rPr>
              <a:t>8</a:t>
            </a:r>
          </a:p>
        </p:txBody>
      </p:sp>
      <p:sp>
        <p:nvSpPr>
          <p:cNvPr id="2" name="TextBox 1">
            <a:extLst>
              <a:ext uri="{FF2B5EF4-FFF2-40B4-BE49-F238E27FC236}">
                <a16:creationId xmlns:a16="http://schemas.microsoft.com/office/drawing/2014/main" id="{74032CCB-22E7-3E67-646F-55C70AB3D1BA}"/>
              </a:ext>
            </a:extLst>
          </p:cNvPr>
          <p:cNvSpPr txBox="1"/>
          <p:nvPr/>
        </p:nvSpPr>
        <p:spPr>
          <a:xfrm>
            <a:off x="708072" y="1686452"/>
            <a:ext cx="10996248" cy="4431983"/>
          </a:xfrm>
          <a:prstGeom prst="rect">
            <a:avLst/>
          </a:prstGeom>
          <a:noFill/>
        </p:spPr>
        <p:txBody>
          <a:bodyPr wrap="square" rtlCol="0">
            <a:spAutoFit/>
          </a:bodyPr>
          <a:lstStyle/>
          <a:p>
            <a:pPr algn="l"/>
            <a:endParaRPr lang="en-GB" dirty="0">
              <a:solidFill>
                <a:schemeClr val="bg1"/>
              </a:solidFill>
            </a:endParaRPr>
          </a:p>
          <a:p>
            <a:r>
              <a:rPr lang="en-GB" sz="2800" dirty="0">
                <a:solidFill>
                  <a:schemeClr val="bg1"/>
                </a:solidFill>
              </a:rPr>
              <a:t>Gain feedback</a:t>
            </a:r>
          </a:p>
          <a:p>
            <a:r>
              <a:rPr lang="en-GB" sz="2800" dirty="0">
                <a:solidFill>
                  <a:schemeClr val="bg1"/>
                </a:solidFill>
              </a:rPr>
              <a:t>Stigma – our service users often feel they don’t have a voice</a:t>
            </a:r>
          </a:p>
          <a:p>
            <a:r>
              <a:rPr lang="en-GB" sz="2800" dirty="0">
                <a:solidFill>
                  <a:schemeClr val="bg1"/>
                </a:solidFill>
              </a:rPr>
              <a:t>Evidence what we do </a:t>
            </a:r>
          </a:p>
          <a:p>
            <a:r>
              <a:rPr lang="en-GB" sz="2800" dirty="0">
                <a:solidFill>
                  <a:schemeClr val="bg1"/>
                </a:solidFill>
              </a:rPr>
              <a:t>Add to the story of statistics</a:t>
            </a:r>
          </a:p>
          <a:p>
            <a:r>
              <a:rPr lang="en-GB" sz="2800" dirty="0">
                <a:solidFill>
                  <a:schemeClr val="bg1"/>
                </a:solidFill>
              </a:rPr>
              <a:t>Allows free text rather than answering questions</a:t>
            </a:r>
          </a:p>
          <a:p>
            <a:r>
              <a:rPr lang="en-GB" sz="2800" dirty="0">
                <a:solidFill>
                  <a:schemeClr val="bg1"/>
                </a:solidFill>
              </a:rPr>
              <a:t>Celebrate success</a:t>
            </a:r>
          </a:p>
          <a:p>
            <a:endParaRPr lang="en-GB" sz="3200" b="1" dirty="0">
              <a:solidFill>
                <a:schemeClr val="bg1"/>
              </a:solidFill>
            </a:endParaRPr>
          </a:p>
          <a:p>
            <a:endParaRPr lang="en-GB" sz="3200" b="1" dirty="0">
              <a:solidFill>
                <a:schemeClr val="bg1"/>
              </a:solidFill>
            </a:endParaRPr>
          </a:p>
          <a:p>
            <a:endParaRPr lang="en-GB" sz="3200" b="1" dirty="0">
              <a:solidFill>
                <a:schemeClr val="bg1"/>
              </a:solidFill>
            </a:endParaRPr>
          </a:p>
        </p:txBody>
      </p:sp>
    </p:spTree>
    <p:extLst>
      <p:ext uri="{BB962C8B-B14F-4D97-AF65-F5344CB8AC3E}">
        <p14:creationId xmlns:p14="http://schemas.microsoft.com/office/powerpoint/2010/main" val="267751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46CD21-C475-4FB5-9594-25C6FB473B4F}"/>
              </a:ext>
            </a:extLst>
          </p:cNvPr>
          <p:cNvSpPr txBox="1"/>
          <p:nvPr/>
        </p:nvSpPr>
        <p:spPr>
          <a:xfrm>
            <a:off x="647112" y="245146"/>
            <a:ext cx="10522636" cy="861774"/>
          </a:xfrm>
          <a:prstGeom prst="rect">
            <a:avLst/>
          </a:prstGeom>
          <a:noFill/>
        </p:spPr>
        <p:txBody>
          <a:bodyPr wrap="square" rtlCol="0">
            <a:spAutoFit/>
          </a:bodyPr>
          <a:lstStyle/>
          <a:p>
            <a:pPr algn="l"/>
            <a:endParaRPr lang="en-GB" dirty="0">
              <a:solidFill>
                <a:schemeClr val="bg1"/>
              </a:solidFill>
            </a:endParaRPr>
          </a:p>
          <a:p>
            <a:r>
              <a:rPr lang="en-GB" sz="3200" b="1" dirty="0">
                <a:solidFill>
                  <a:schemeClr val="bg1"/>
                </a:solidFill>
              </a:rPr>
              <a:t>What are the benefits of Care Opinion</a:t>
            </a:r>
          </a:p>
        </p:txBody>
      </p:sp>
      <p:sp>
        <p:nvSpPr>
          <p:cNvPr id="6" name="TextBox 5">
            <a:extLst>
              <a:ext uri="{FF2B5EF4-FFF2-40B4-BE49-F238E27FC236}">
                <a16:creationId xmlns:a16="http://schemas.microsoft.com/office/drawing/2014/main" id="{3CA60BC3-A5B8-4BD6-B210-47214B312EF2}"/>
              </a:ext>
            </a:extLst>
          </p:cNvPr>
          <p:cNvSpPr txBox="1"/>
          <p:nvPr/>
        </p:nvSpPr>
        <p:spPr>
          <a:xfrm>
            <a:off x="5888439" y="1585295"/>
            <a:ext cx="5033765" cy="646331"/>
          </a:xfrm>
          <a:prstGeom prst="rect">
            <a:avLst/>
          </a:prstGeom>
          <a:noFill/>
        </p:spPr>
        <p:txBody>
          <a:bodyPr wrap="square" rtlCol="0">
            <a:spAutoFit/>
          </a:bodyPr>
          <a:lstStyle/>
          <a:p>
            <a:pPr algn="l"/>
            <a:endParaRPr lang="en-GB" dirty="0">
              <a:solidFill>
                <a:schemeClr val="bg1"/>
              </a:solidFill>
            </a:endParaRPr>
          </a:p>
          <a:p>
            <a:pPr algn="l"/>
            <a:r>
              <a:rPr lang="en-GB" dirty="0">
                <a:solidFill>
                  <a:srgbClr val="5E1B6D"/>
                </a:solidFill>
              </a:rPr>
              <a:t>8</a:t>
            </a:r>
          </a:p>
        </p:txBody>
      </p:sp>
      <p:sp>
        <p:nvSpPr>
          <p:cNvPr id="2" name="TextBox 1">
            <a:extLst>
              <a:ext uri="{FF2B5EF4-FFF2-40B4-BE49-F238E27FC236}">
                <a16:creationId xmlns:a16="http://schemas.microsoft.com/office/drawing/2014/main" id="{74032CCB-22E7-3E67-646F-55C70AB3D1BA}"/>
              </a:ext>
            </a:extLst>
          </p:cNvPr>
          <p:cNvSpPr txBox="1"/>
          <p:nvPr/>
        </p:nvSpPr>
        <p:spPr>
          <a:xfrm>
            <a:off x="708072" y="1686452"/>
            <a:ext cx="10400716" cy="3939540"/>
          </a:xfrm>
          <a:prstGeom prst="rect">
            <a:avLst/>
          </a:prstGeom>
          <a:noFill/>
        </p:spPr>
        <p:txBody>
          <a:bodyPr wrap="square" rtlCol="0">
            <a:spAutoFit/>
          </a:bodyPr>
          <a:lstStyle/>
          <a:p>
            <a:pPr algn="l"/>
            <a:endParaRPr lang="en-GB" dirty="0">
              <a:solidFill>
                <a:schemeClr val="bg1"/>
              </a:solidFill>
            </a:endParaRPr>
          </a:p>
          <a:p>
            <a:r>
              <a:rPr lang="en-GB" sz="2800" dirty="0">
                <a:solidFill>
                  <a:schemeClr val="bg1"/>
                </a:solidFill>
              </a:rPr>
              <a:t>Anonymous honest feedback in the Service users own words</a:t>
            </a:r>
          </a:p>
          <a:p>
            <a:r>
              <a:rPr lang="en-GB" sz="2800" dirty="0">
                <a:solidFill>
                  <a:schemeClr val="bg1"/>
                </a:solidFill>
              </a:rPr>
              <a:t>Boost morale of staff team – cannot be underestimated</a:t>
            </a:r>
          </a:p>
          <a:p>
            <a:r>
              <a:rPr lang="en-GB" sz="2800" dirty="0">
                <a:solidFill>
                  <a:schemeClr val="bg1"/>
                </a:solidFill>
              </a:rPr>
              <a:t>Contributed to staff appraisals</a:t>
            </a:r>
          </a:p>
          <a:p>
            <a:r>
              <a:rPr lang="en-GB" sz="2800" dirty="0">
                <a:solidFill>
                  <a:schemeClr val="bg1"/>
                </a:solidFill>
              </a:rPr>
              <a:t>Influences commissioners</a:t>
            </a:r>
          </a:p>
          <a:p>
            <a:r>
              <a:rPr lang="en-GB" sz="2800" dirty="0">
                <a:solidFill>
                  <a:schemeClr val="bg1"/>
                </a:solidFill>
              </a:rPr>
              <a:t>Demonstrates the impact we are having</a:t>
            </a:r>
          </a:p>
          <a:p>
            <a:endParaRPr lang="en-GB" sz="3200" b="1" dirty="0">
              <a:solidFill>
                <a:schemeClr val="bg1"/>
              </a:solidFill>
            </a:endParaRPr>
          </a:p>
          <a:p>
            <a:endParaRPr lang="en-GB" sz="3200" b="1" dirty="0">
              <a:solidFill>
                <a:schemeClr val="bg1"/>
              </a:solidFill>
            </a:endParaRPr>
          </a:p>
        </p:txBody>
      </p:sp>
    </p:spTree>
    <p:extLst>
      <p:ext uri="{BB962C8B-B14F-4D97-AF65-F5344CB8AC3E}">
        <p14:creationId xmlns:p14="http://schemas.microsoft.com/office/powerpoint/2010/main" val="222732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5" name="Text Placeholder 4">
            <a:extLst>
              <a:ext uri="{FF2B5EF4-FFF2-40B4-BE49-F238E27FC236}">
                <a16:creationId xmlns:a16="http://schemas.microsoft.com/office/drawing/2014/main" id="{AC6517FE-9D86-4304-A8A6-5F7D7CDF5CC2}"/>
              </a:ext>
            </a:extLst>
          </p:cNvPr>
          <p:cNvSpPr>
            <a:spLocks noGrp="1"/>
          </p:cNvSpPr>
          <p:nvPr>
            <p:ph type="body" sz="quarter" idx="13"/>
          </p:nvPr>
        </p:nvSpPr>
        <p:spPr>
          <a:xfrm>
            <a:off x="3952996" y="2254193"/>
            <a:ext cx="6802438" cy="2027237"/>
          </a:xfrm>
        </p:spPr>
        <p:txBody>
          <a:bodyPr/>
          <a:lstStyle/>
          <a:p>
            <a:r>
              <a:rPr lang="en-GB" sz="2000" dirty="0"/>
              <a:t>I first starting attending the evening group 'lets talk recovery' at CGL Huntingdon approximately 10 months ago. </a:t>
            </a:r>
          </a:p>
          <a:p>
            <a:endParaRPr lang="en-GB" sz="2000" dirty="0"/>
          </a:p>
          <a:p>
            <a:r>
              <a:rPr lang="en-GB" sz="2000" dirty="0"/>
              <a:t>I had already managed to stay sober (with the help of my key worker) for nearly two months. I am now using the group for further support as life goes on.</a:t>
            </a:r>
          </a:p>
        </p:txBody>
      </p:sp>
      <p:pic>
        <p:nvPicPr>
          <p:cNvPr id="8" name="Picture 7">
            <a:extLst>
              <a:ext uri="{FF2B5EF4-FFF2-40B4-BE49-F238E27FC236}">
                <a16:creationId xmlns:a16="http://schemas.microsoft.com/office/drawing/2014/main" id="{AA27AEC7-ADF0-4021-BE20-444C3737B5C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586294" y="5377500"/>
            <a:ext cx="1210116" cy="960998"/>
          </a:xfrm>
          <a:prstGeom prst="rect">
            <a:avLst/>
          </a:prstGeom>
          <a:noFill/>
        </p:spPr>
      </p:pic>
    </p:spTree>
    <p:extLst>
      <p:ext uri="{BB962C8B-B14F-4D97-AF65-F5344CB8AC3E}">
        <p14:creationId xmlns:p14="http://schemas.microsoft.com/office/powerpoint/2010/main" val="10735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4" name="Text Placeholder 3">
            <a:extLst>
              <a:ext uri="{FF2B5EF4-FFF2-40B4-BE49-F238E27FC236}">
                <a16:creationId xmlns:a16="http://schemas.microsoft.com/office/drawing/2014/main" id="{12F74061-4925-43AD-9309-7D5946C2FA80}"/>
              </a:ext>
            </a:extLst>
          </p:cNvPr>
          <p:cNvSpPr>
            <a:spLocks noGrp="1"/>
          </p:cNvSpPr>
          <p:nvPr>
            <p:ph type="body" sz="quarter" idx="13"/>
          </p:nvPr>
        </p:nvSpPr>
        <p:spPr/>
        <p:txBody>
          <a:bodyPr/>
          <a:lstStyle/>
          <a:p>
            <a:r>
              <a:rPr lang="en-GB" sz="2400" dirty="0"/>
              <a:t>The time I spend at the group talking to others who are in the same boat is extremely helpful, and it has made my recovery less lonely.</a:t>
            </a:r>
          </a:p>
        </p:txBody>
      </p:sp>
      <p:pic>
        <p:nvPicPr>
          <p:cNvPr id="8" name="Picture 7">
            <a:extLst>
              <a:ext uri="{FF2B5EF4-FFF2-40B4-BE49-F238E27FC236}">
                <a16:creationId xmlns:a16="http://schemas.microsoft.com/office/drawing/2014/main" id="{9DCDB16F-4D71-4B01-8777-C4FD258E0E2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797905" y="4657749"/>
            <a:ext cx="1210116" cy="960998"/>
          </a:xfrm>
          <a:prstGeom prst="rect">
            <a:avLst/>
          </a:prstGeom>
          <a:noFill/>
        </p:spPr>
      </p:pic>
    </p:spTree>
    <p:extLst>
      <p:ext uri="{BB962C8B-B14F-4D97-AF65-F5344CB8AC3E}">
        <p14:creationId xmlns:p14="http://schemas.microsoft.com/office/powerpoint/2010/main" val="33285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AE0148-7780-439D-8788-90FA68307067}"/>
              </a:ext>
            </a:extLst>
          </p:cNvPr>
          <p:cNvSpPr txBox="1"/>
          <p:nvPr/>
        </p:nvSpPr>
        <p:spPr>
          <a:xfrm>
            <a:off x="6107723" y="1308295"/>
            <a:ext cx="4642339" cy="646331"/>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p:txBody>
      </p:sp>
      <p:sp>
        <p:nvSpPr>
          <p:cNvPr id="9" name="TextBox 8">
            <a:extLst>
              <a:ext uri="{FF2B5EF4-FFF2-40B4-BE49-F238E27FC236}">
                <a16:creationId xmlns:a16="http://schemas.microsoft.com/office/drawing/2014/main" id="{F9087E6B-DE2F-4AFE-B1C5-DAF6DC834EAF}"/>
              </a:ext>
            </a:extLst>
          </p:cNvPr>
          <p:cNvSpPr txBox="1"/>
          <p:nvPr/>
        </p:nvSpPr>
        <p:spPr>
          <a:xfrm>
            <a:off x="6370321" y="519502"/>
            <a:ext cx="4642339" cy="923330"/>
          </a:xfrm>
          <a:prstGeom prst="rect">
            <a:avLst/>
          </a:prstGeom>
          <a:noFill/>
        </p:spPr>
        <p:txBody>
          <a:bodyPr wrap="square" rtlCol="0">
            <a:spAutoFit/>
          </a:bodyPr>
          <a:lstStyle/>
          <a:p>
            <a:pPr algn="l"/>
            <a:endParaRPr lang="en-GB" dirty="0">
              <a:solidFill>
                <a:schemeClr val="bg1"/>
              </a:solidFill>
            </a:endParaRPr>
          </a:p>
          <a:p>
            <a:pPr algn="l"/>
            <a:endParaRPr lang="en-GB" dirty="0">
              <a:solidFill>
                <a:schemeClr val="bg1"/>
              </a:solidFill>
            </a:endParaRPr>
          </a:p>
          <a:p>
            <a:pPr algn="l"/>
            <a:endParaRPr lang="en-GB" dirty="0">
              <a:solidFill>
                <a:schemeClr val="bg1"/>
              </a:solidFill>
            </a:endParaRPr>
          </a:p>
        </p:txBody>
      </p:sp>
      <p:sp>
        <p:nvSpPr>
          <p:cNvPr id="8" name="Text Placeholder 7">
            <a:extLst>
              <a:ext uri="{FF2B5EF4-FFF2-40B4-BE49-F238E27FC236}">
                <a16:creationId xmlns:a16="http://schemas.microsoft.com/office/drawing/2014/main" id="{4C788923-8883-486E-8F5F-971ACEB845A7}"/>
              </a:ext>
            </a:extLst>
          </p:cNvPr>
          <p:cNvSpPr>
            <a:spLocks noGrp="1"/>
          </p:cNvSpPr>
          <p:nvPr>
            <p:ph type="body" sz="quarter" idx="13"/>
          </p:nvPr>
        </p:nvSpPr>
        <p:spPr>
          <a:xfrm>
            <a:off x="3657574" y="1908930"/>
            <a:ext cx="7920136" cy="3040139"/>
          </a:xfrm>
        </p:spPr>
        <p:txBody>
          <a:bodyPr/>
          <a:lstStyle/>
          <a:p>
            <a:r>
              <a:rPr lang="en-GB" sz="2400" dirty="0"/>
              <a:t>The workers have really made this place comfortable safe and the most un-judgemental place to come to in CGL Wisbech we are actually looked at as humans for once and this means so much. I am training to be a peer mentor now I am abstinent so I can give back to the amazing people at CGL and the amazing recovery community I am now part of.</a:t>
            </a:r>
          </a:p>
        </p:txBody>
      </p:sp>
      <p:pic>
        <p:nvPicPr>
          <p:cNvPr id="10" name="Picture 9">
            <a:extLst>
              <a:ext uri="{FF2B5EF4-FFF2-40B4-BE49-F238E27FC236}">
                <a16:creationId xmlns:a16="http://schemas.microsoft.com/office/drawing/2014/main" id="{31894E91-6964-41B1-B6B8-5B1CCDC0DDB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797905" y="4657749"/>
            <a:ext cx="1210116" cy="960998"/>
          </a:xfrm>
          <a:prstGeom prst="rect">
            <a:avLst/>
          </a:prstGeom>
          <a:noFill/>
        </p:spPr>
      </p:pic>
    </p:spTree>
    <p:extLst>
      <p:ext uri="{BB962C8B-B14F-4D97-AF65-F5344CB8AC3E}">
        <p14:creationId xmlns:p14="http://schemas.microsoft.com/office/powerpoint/2010/main" val="12617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7" ma:contentTypeDescription="Create a new document." ma:contentTypeScope="" ma:versionID="312067d04c8302bc7fa4b41c4ea75b0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cef40fa8ffc7cfe877bb44193c358bfc"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EAA4B-D51B-4E45-BB3A-473EFBE4F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1D6AC6-FA77-426E-B086-940446391EBA}">
  <ds:schemaRefs>
    <ds:schemaRef ds:uri="http://schemas.microsoft.com/office/2006/documentManagement/types"/>
    <ds:schemaRef ds:uri="http://purl.org/dc/dcmitype/"/>
    <ds:schemaRef ds:uri="f47fa861-369f-4035-a868-dd727a8f1ebe"/>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db480776-5128-43a3-b677-12ebb2d77427"/>
    <ds:schemaRef ds:uri="http://schemas.microsoft.com/office/2006/metadata/properties"/>
  </ds:schemaRefs>
</ds:datastoreItem>
</file>

<file path=customXml/itemProps3.xml><?xml version="1.0" encoding="utf-8"?>
<ds:datastoreItem xmlns:ds="http://schemas.openxmlformats.org/officeDocument/2006/customXml" ds:itemID="{A052D5C1-A1D6-4585-AA40-6160760B09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773</TotalTime>
  <Words>562</Words>
  <Application>Microsoft Macintosh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Bold</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Pescud</dc:creator>
  <cp:lastModifiedBy>Fraser Gilmore</cp:lastModifiedBy>
  <cp:revision>8</cp:revision>
  <dcterms:created xsi:type="dcterms:W3CDTF">2019-11-26T09:35:27Z</dcterms:created>
  <dcterms:modified xsi:type="dcterms:W3CDTF">2023-11-24T16:16:53Z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0x01010055A5CB056069F5498D05A57256FDB1D8</vt:lpwstr>
  </property>
</Properties>
</file>