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8"/>
  </p:notesMasterIdLst>
  <p:sldIdLst>
    <p:sldId id="256" r:id="rId5"/>
    <p:sldId id="351" r:id="rId6"/>
    <p:sldId id="380" r:id="rId7"/>
    <p:sldId id="349" r:id="rId8"/>
    <p:sldId id="383" r:id="rId9"/>
    <p:sldId id="387" r:id="rId10"/>
    <p:sldId id="384" r:id="rId11"/>
    <p:sldId id="377" r:id="rId12"/>
    <p:sldId id="385" r:id="rId13"/>
    <p:sldId id="386" r:id="rId14"/>
    <p:sldId id="379" r:id="rId15"/>
    <p:sldId id="381" r:id="rId16"/>
    <p:sldId id="38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993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6923DC-F90E-7F5C-F115-1A5D2AAC3740}" v="162" dt="2024-02-20T13:46:10.094"/>
    <p1510:client id="{88F714EE-503D-79FF-38DD-44FAF5CC5CBF}" v="47" dt="2024-02-20T15:56:35.33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48"/>
    <p:restoredTop sz="76207" autoAdjust="0"/>
  </p:normalViewPr>
  <p:slideViewPr>
    <p:cSldViewPr>
      <p:cViewPr varScale="1">
        <p:scale>
          <a:sx n="63" d="100"/>
          <a:sy n="63" d="100"/>
        </p:scale>
        <p:origin x="1714" y="48"/>
      </p:cViewPr>
      <p:guideLst>
        <p:guide orient="horz" pos="2880"/>
        <p:guide pos="2880"/>
      </p:guideLst>
    </p:cSldViewPr>
  </p:slideViewPr>
  <p:notesTextViewPr>
    <p:cViewPr>
      <p:scale>
        <a:sx n="3" d="2"/>
        <a:sy n="3" d="2"/>
      </p:scale>
      <p:origin x="0" y="0"/>
    </p:cViewPr>
  </p:notesTextViewPr>
  <p:notesViewPr>
    <p:cSldViewPr>
      <p:cViewPr>
        <p:scale>
          <a:sx n="80" d="100"/>
          <a:sy n="80" d="100"/>
        </p:scale>
        <p:origin x="2064" y="-2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931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5010" y="0"/>
            <a:ext cx="2971800" cy="459317"/>
          </a:xfrm>
          <a:prstGeom prst="rect">
            <a:avLst/>
          </a:prstGeom>
        </p:spPr>
        <p:txBody>
          <a:bodyPr vert="horz" lIns="91440" tIns="45720" rIns="91440" bIns="45720" rtlCol="0"/>
          <a:lstStyle>
            <a:lvl1pPr algn="r">
              <a:defRPr sz="1200"/>
            </a:lvl1pPr>
          </a:lstStyle>
          <a:p>
            <a:fld id="{FE0B9079-8CB3-674C-8847-AC5DDFFDCC73}" type="datetimeFigureOut">
              <a:rPr lang="en-US" smtClean="0"/>
              <a:t>5/1/2024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2"/>
            <a:ext cx="5486400" cy="3600449"/>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4685"/>
            <a:ext cx="2971800" cy="4593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5010" y="8684685"/>
            <a:ext cx="2971800" cy="459316"/>
          </a:xfrm>
          <a:prstGeom prst="rect">
            <a:avLst/>
          </a:prstGeom>
        </p:spPr>
        <p:txBody>
          <a:bodyPr vert="horz" lIns="91440" tIns="45720" rIns="91440" bIns="45720" rtlCol="0" anchor="b"/>
          <a:lstStyle>
            <a:lvl1pPr algn="r">
              <a:defRPr sz="1200"/>
            </a:lvl1pPr>
          </a:lstStyle>
          <a:p>
            <a:fld id="{48539543-0DAB-154E-B90E-30505A4AAEB8}" type="slidenum">
              <a:rPr lang="en-US" smtClean="0"/>
              <a:t>‹#›</a:t>
            </a:fld>
            <a:endParaRPr lang="en-US"/>
          </a:p>
        </p:txBody>
      </p:sp>
    </p:spTree>
    <p:extLst>
      <p:ext uri="{BB962C8B-B14F-4D97-AF65-F5344CB8AC3E}">
        <p14:creationId xmlns:p14="http://schemas.microsoft.com/office/powerpoint/2010/main" val="4004368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5"/>
          </p:nvPr>
        </p:nvSpPr>
        <p:spPr/>
        <p:txBody>
          <a:bodyPr/>
          <a:lstStyle/>
          <a:p>
            <a:fld id="{48539543-0DAB-154E-B90E-30505A4AAEB8}" type="slidenum">
              <a:rPr lang="en-US" smtClean="0"/>
              <a:t>1</a:t>
            </a:fld>
            <a:endParaRPr lang="en-US"/>
          </a:p>
        </p:txBody>
      </p:sp>
    </p:spTree>
    <p:extLst>
      <p:ext uri="{BB962C8B-B14F-4D97-AF65-F5344CB8AC3E}">
        <p14:creationId xmlns:p14="http://schemas.microsoft.com/office/powerpoint/2010/main" val="1261898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62000" y="4215185"/>
            <a:ext cx="5486400" cy="3600449"/>
          </a:xfrm>
        </p:spPr>
        <p:txBody>
          <a:bodyPr/>
          <a:lstStyle/>
          <a:p>
            <a:endParaRPr lang="en-GB" dirty="0"/>
          </a:p>
        </p:txBody>
      </p:sp>
      <p:sp>
        <p:nvSpPr>
          <p:cNvPr id="4" name="Slide Number Placeholder 3"/>
          <p:cNvSpPr>
            <a:spLocks noGrp="1"/>
          </p:cNvSpPr>
          <p:nvPr>
            <p:ph type="sldNum" sz="quarter" idx="10"/>
          </p:nvPr>
        </p:nvSpPr>
        <p:spPr/>
        <p:txBody>
          <a:bodyPr/>
          <a:lstStyle/>
          <a:p>
            <a:fld id="{48539543-0DAB-154E-B90E-30505A4AAEB8}" type="slidenum">
              <a:rPr lang="en-US" smtClean="0"/>
              <a:t>2</a:t>
            </a:fld>
            <a:endParaRPr lang="en-US"/>
          </a:p>
        </p:txBody>
      </p:sp>
    </p:spTree>
    <p:extLst>
      <p:ext uri="{BB962C8B-B14F-4D97-AF65-F5344CB8AC3E}">
        <p14:creationId xmlns:p14="http://schemas.microsoft.com/office/powerpoint/2010/main" val="2015001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spcAft>
                <a:spcPts val="0"/>
              </a:spcAft>
            </a:pPr>
            <a:endParaRPr lang="en-GB" sz="1800" b="0" i="0" dirty="0">
              <a:solidFill>
                <a:srgbClr val="201F1E"/>
              </a:solidFill>
              <a:effectLst/>
              <a:latin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48539543-0DAB-154E-B90E-30505A4AAEB8}" type="slidenum">
              <a:rPr lang="en-US" smtClean="0"/>
              <a:t>4</a:t>
            </a:fld>
            <a:endParaRPr lang="en-US"/>
          </a:p>
        </p:txBody>
      </p:sp>
    </p:spTree>
    <p:extLst>
      <p:ext uri="{BB962C8B-B14F-4D97-AF65-F5344CB8AC3E}">
        <p14:creationId xmlns:p14="http://schemas.microsoft.com/office/powerpoint/2010/main" val="1095214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Symbol" pitchFamily="2" charset="2"/>
              <a:buNone/>
            </a:pPr>
            <a:endParaRPr lang="en-GB" sz="1200" b="1"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48539543-0DAB-154E-B90E-30505A4AAEB8}" type="slidenum">
              <a:rPr lang="en-US" smtClean="0"/>
              <a:t>8</a:t>
            </a:fld>
            <a:endParaRPr lang="en-US"/>
          </a:p>
        </p:txBody>
      </p:sp>
    </p:spTree>
    <p:extLst>
      <p:ext uri="{BB962C8B-B14F-4D97-AF65-F5344CB8AC3E}">
        <p14:creationId xmlns:p14="http://schemas.microsoft.com/office/powerpoint/2010/main" val="2405113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539543-0DAB-154E-B90E-30505A4AAEB8}" type="slidenum">
              <a:rPr lang="en-US" smtClean="0"/>
              <a:t>11</a:t>
            </a:fld>
            <a:endParaRPr lang="en-US"/>
          </a:p>
        </p:txBody>
      </p:sp>
    </p:spTree>
    <p:extLst>
      <p:ext uri="{BB962C8B-B14F-4D97-AF65-F5344CB8AC3E}">
        <p14:creationId xmlns:p14="http://schemas.microsoft.com/office/powerpoint/2010/main" val="766144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630942"/>
          </a:xfrm>
          <a:prstGeom prst="rect">
            <a:avLst/>
          </a:prstGeom>
        </p:spPr>
        <p:txBody>
          <a:bodyPr wrap="square" lIns="0" tIns="0" rIns="0" bIns="0">
            <a:spAutoFit/>
          </a:bodyPr>
          <a:lstStyle>
            <a:lvl1pPr>
              <a:defRPr/>
            </a:lvl1pPr>
          </a:lstStyle>
          <a:p>
            <a:endParaRPr dirty="0"/>
          </a:p>
        </p:txBody>
      </p:sp>
      <p:sp>
        <p:nvSpPr>
          <p:cNvPr id="3" name="Holder 3"/>
          <p:cNvSpPr>
            <a:spLocks noGrp="1"/>
          </p:cNvSpPr>
          <p:nvPr>
            <p:ph type="subTitle" idx="4"/>
          </p:nvPr>
        </p:nvSpPr>
        <p:spPr>
          <a:xfrm>
            <a:off x="1828800" y="3840480"/>
            <a:ext cx="8534400" cy="553998"/>
          </a:xfrm>
          <a:prstGeom prst="rect">
            <a:avLst/>
          </a:prstGeom>
        </p:spPr>
        <p:txBody>
          <a:bodyPr wrap="square" lIns="0" tIns="0" rIns="0" bIns="0">
            <a:spAutoFit/>
          </a:bodyPr>
          <a:lstStyle>
            <a:lvl1pPr>
              <a:defRPr/>
            </a:lvl1pPr>
          </a:lstStyle>
          <a:p>
            <a:endParaRPr lang="en-GB" dirty="0"/>
          </a:p>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5/1/2024</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8" name="object 14">
            <a:extLst>
              <a:ext uri="{FF2B5EF4-FFF2-40B4-BE49-F238E27FC236}">
                <a16:creationId xmlns:a16="http://schemas.microsoft.com/office/drawing/2014/main" id="{2AA7982E-962D-1A40-B50B-62CCFCD3EF22}"/>
              </a:ext>
            </a:extLst>
          </p:cNvPr>
          <p:cNvSpPr/>
          <p:nvPr userDrawn="1"/>
        </p:nvSpPr>
        <p:spPr>
          <a:xfrm>
            <a:off x="9431651" y="1867499"/>
            <a:ext cx="2760980" cy="4991100"/>
          </a:xfrm>
          <a:custGeom>
            <a:avLst/>
            <a:gdLst/>
            <a:ahLst/>
            <a:cxnLst/>
            <a:rect l="l" t="t" r="r" b="b"/>
            <a:pathLst>
              <a:path w="2070734" h="4991100">
                <a:moveTo>
                  <a:pt x="2070261" y="0"/>
                </a:moveTo>
                <a:lnTo>
                  <a:pt x="2009312" y="9393"/>
                </a:lnTo>
                <a:lnTo>
                  <a:pt x="1961148" y="18930"/>
                </a:lnTo>
                <a:lnTo>
                  <a:pt x="1913322" y="30191"/>
                </a:lnTo>
                <a:lnTo>
                  <a:pt x="1865897" y="43186"/>
                </a:lnTo>
                <a:lnTo>
                  <a:pt x="1818936" y="57921"/>
                </a:lnTo>
                <a:lnTo>
                  <a:pt x="1772503" y="74404"/>
                </a:lnTo>
                <a:lnTo>
                  <a:pt x="1726662" y="92645"/>
                </a:lnTo>
                <a:lnTo>
                  <a:pt x="1681476" y="112650"/>
                </a:lnTo>
                <a:lnTo>
                  <a:pt x="1637010" y="134428"/>
                </a:lnTo>
                <a:lnTo>
                  <a:pt x="1593326" y="157988"/>
                </a:lnTo>
                <a:lnTo>
                  <a:pt x="1550488" y="183336"/>
                </a:lnTo>
                <a:lnTo>
                  <a:pt x="1508560" y="210482"/>
                </a:lnTo>
                <a:lnTo>
                  <a:pt x="1467606" y="239432"/>
                </a:lnTo>
                <a:lnTo>
                  <a:pt x="1430353" y="268301"/>
                </a:lnTo>
                <a:lnTo>
                  <a:pt x="1394332" y="298942"/>
                </a:lnTo>
                <a:lnTo>
                  <a:pt x="1359530" y="331270"/>
                </a:lnTo>
                <a:lnTo>
                  <a:pt x="1325938" y="365197"/>
                </a:lnTo>
                <a:lnTo>
                  <a:pt x="1293545" y="400639"/>
                </a:lnTo>
                <a:lnTo>
                  <a:pt x="1262340" y="437510"/>
                </a:lnTo>
                <a:lnTo>
                  <a:pt x="1232314" y="475724"/>
                </a:lnTo>
                <a:lnTo>
                  <a:pt x="1203454" y="515194"/>
                </a:lnTo>
                <a:lnTo>
                  <a:pt x="1175751" y="555836"/>
                </a:lnTo>
                <a:lnTo>
                  <a:pt x="1149194" y="597562"/>
                </a:lnTo>
                <a:lnTo>
                  <a:pt x="1123772" y="640288"/>
                </a:lnTo>
                <a:lnTo>
                  <a:pt x="1099475" y="683927"/>
                </a:lnTo>
                <a:lnTo>
                  <a:pt x="1076293" y="728394"/>
                </a:lnTo>
                <a:lnTo>
                  <a:pt x="1054214" y="773602"/>
                </a:lnTo>
                <a:lnTo>
                  <a:pt x="1033228" y="819466"/>
                </a:lnTo>
                <a:lnTo>
                  <a:pt x="1013324" y="865899"/>
                </a:lnTo>
                <a:lnTo>
                  <a:pt x="994492" y="912817"/>
                </a:lnTo>
                <a:lnTo>
                  <a:pt x="976722" y="960132"/>
                </a:lnTo>
                <a:lnTo>
                  <a:pt x="960002" y="1007759"/>
                </a:lnTo>
                <a:lnTo>
                  <a:pt x="944322" y="1055613"/>
                </a:lnTo>
                <a:lnTo>
                  <a:pt x="929671" y="1103607"/>
                </a:lnTo>
                <a:lnTo>
                  <a:pt x="916040" y="1151656"/>
                </a:lnTo>
                <a:lnTo>
                  <a:pt x="903417" y="1199673"/>
                </a:lnTo>
                <a:lnTo>
                  <a:pt x="891791" y="1247573"/>
                </a:lnTo>
                <a:lnTo>
                  <a:pt x="881152" y="1295269"/>
                </a:lnTo>
                <a:lnTo>
                  <a:pt x="871490" y="1342677"/>
                </a:lnTo>
                <a:lnTo>
                  <a:pt x="862794" y="1389709"/>
                </a:lnTo>
                <a:lnTo>
                  <a:pt x="854324" y="1439830"/>
                </a:lnTo>
                <a:lnTo>
                  <a:pt x="846487" y="1489942"/>
                </a:lnTo>
                <a:lnTo>
                  <a:pt x="839247" y="1540046"/>
                </a:lnTo>
                <a:lnTo>
                  <a:pt x="832566" y="1590141"/>
                </a:lnTo>
                <a:lnTo>
                  <a:pt x="826407" y="1640226"/>
                </a:lnTo>
                <a:lnTo>
                  <a:pt x="820732" y="1690300"/>
                </a:lnTo>
                <a:lnTo>
                  <a:pt x="815504" y="1740362"/>
                </a:lnTo>
                <a:lnTo>
                  <a:pt x="810685" y="1790411"/>
                </a:lnTo>
                <a:lnTo>
                  <a:pt x="806240" y="1840447"/>
                </a:lnTo>
                <a:lnTo>
                  <a:pt x="802129" y="1890470"/>
                </a:lnTo>
                <a:lnTo>
                  <a:pt x="798316" y="1940477"/>
                </a:lnTo>
                <a:lnTo>
                  <a:pt x="794764" y="1990469"/>
                </a:lnTo>
                <a:lnTo>
                  <a:pt x="791434" y="2040444"/>
                </a:lnTo>
                <a:lnTo>
                  <a:pt x="788291" y="2090402"/>
                </a:lnTo>
                <a:lnTo>
                  <a:pt x="785296" y="2140342"/>
                </a:lnTo>
                <a:lnTo>
                  <a:pt x="782412" y="2190263"/>
                </a:lnTo>
                <a:lnTo>
                  <a:pt x="779602" y="2240164"/>
                </a:lnTo>
                <a:lnTo>
                  <a:pt x="774055" y="2339905"/>
                </a:lnTo>
                <a:lnTo>
                  <a:pt x="771242" y="2389742"/>
                </a:lnTo>
                <a:lnTo>
                  <a:pt x="768355" y="2439557"/>
                </a:lnTo>
                <a:lnTo>
                  <a:pt x="765354" y="2489348"/>
                </a:lnTo>
                <a:lnTo>
                  <a:pt x="762203" y="2539115"/>
                </a:lnTo>
                <a:lnTo>
                  <a:pt x="758865" y="2588857"/>
                </a:lnTo>
                <a:lnTo>
                  <a:pt x="755303" y="2638572"/>
                </a:lnTo>
                <a:lnTo>
                  <a:pt x="751478" y="2688261"/>
                </a:lnTo>
                <a:lnTo>
                  <a:pt x="747354" y="2737922"/>
                </a:lnTo>
                <a:lnTo>
                  <a:pt x="742893" y="2787554"/>
                </a:lnTo>
                <a:lnTo>
                  <a:pt x="738058" y="2837158"/>
                </a:lnTo>
                <a:lnTo>
                  <a:pt x="732812" y="2886731"/>
                </a:lnTo>
                <a:lnTo>
                  <a:pt x="727117" y="2936274"/>
                </a:lnTo>
                <a:lnTo>
                  <a:pt x="720936" y="2985785"/>
                </a:lnTo>
                <a:lnTo>
                  <a:pt x="714232" y="3035264"/>
                </a:lnTo>
                <a:lnTo>
                  <a:pt x="706967" y="3084709"/>
                </a:lnTo>
                <a:lnTo>
                  <a:pt x="699105" y="3134120"/>
                </a:lnTo>
                <a:lnTo>
                  <a:pt x="690607" y="3183497"/>
                </a:lnTo>
                <a:lnTo>
                  <a:pt x="681436" y="3232838"/>
                </a:lnTo>
                <a:lnTo>
                  <a:pt x="671556" y="3282143"/>
                </a:lnTo>
                <a:lnTo>
                  <a:pt x="660928" y="3331411"/>
                </a:lnTo>
                <a:lnTo>
                  <a:pt x="649516" y="3380640"/>
                </a:lnTo>
                <a:lnTo>
                  <a:pt x="637282" y="3429831"/>
                </a:lnTo>
                <a:lnTo>
                  <a:pt x="624188" y="3478982"/>
                </a:lnTo>
                <a:lnTo>
                  <a:pt x="610199" y="3528093"/>
                </a:lnTo>
                <a:lnTo>
                  <a:pt x="595275" y="3577163"/>
                </a:lnTo>
                <a:lnTo>
                  <a:pt x="579380" y="3626191"/>
                </a:lnTo>
                <a:lnTo>
                  <a:pt x="562477" y="3675176"/>
                </a:lnTo>
                <a:lnTo>
                  <a:pt x="545231" y="3722544"/>
                </a:lnTo>
                <a:lnTo>
                  <a:pt x="527344" y="3769612"/>
                </a:lnTo>
                <a:lnTo>
                  <a:pt x="508867" y="3816404"/>
                </a:lnTo>
                <a:lnTo>
                  <a:pt x="489854" y="3862945"/>
                </a:lnTo>
                <a:lnTo>
                  <a:pt x="470354" y="3909259"/>
                </a:lnTo>
                <a:lnTo>
                  <a:pt x="450422" y="3955369"/>
                </a:lnTo>
                <a:lnTo>
                  <a:pt x="430108" y="4001301"/>
                </a:lnTo>
                <a:lnTo>
                  <a:pt x="409465" y="4047078"/>
                </a:lnTo>
                <a:lnTo>
                  <a:pt x="388544" y="4092724"/>
                </a:lnTo>
                <a:lnTo>
                  <a:pt x="367398" y="4138264"/>
                </a:lnTo>
                <a:lnTo>
                  <a:pt x="346078" y="4183722"/>
                </a:lnTo>
                <a:lnTo>
                  <a:pt x="260106" y="4365212"/>
                </a:lnTo>
                <a:lnTo>
                  <a:pt x="238699" y="4410620"/>
                </a:lnTo>
                <a:lnTo>
                  <a:pt x="217431" y="4456091"/>
                </a:lnTo>
                <a:lnTo>
                  <a:pt x="196354" y="4501648"/>
                </a:lnTo>
                <a:lnTo>
                  <a:pt x="175519" y="4547317"/>
                </a:lnTo>
                <a:lnTo>
                  <a:pt x="154978" y="4593120"/>
                </a:lnTo>
                <a:lnTo>
                  <a:pt x="134784" y="4639083"/>
                </a:lnTo>
                <a:lnTo>
                  <a:pt x="114989" y="4685229"/>
                </a:lnTo>
                <a:lnTo>
                  <a:pt x="95644" y="4731582"/>
                </a:lnTo>
                <a:lnTo>
                  <a:pt x="76801" y="4778167"/>
                </a:lnTo>
                <a:lnTo>
                  <a:pt x="58513" y="4825008"/>
                </a:lnTo>
                <a:lnTo>
                  <a:pt x="40832" y="4872129"/>
                </a:lnTo>
                <a:lnTo>
                  <a:pt x="23809" y="4919554"/>
                </a:lnTo>
                <a:lnTo>
                  <a:pt x="7496" y="4967307"/>
                </a:lnTo>
                <a:lnTo>
                  <a:pt x="0" y="4990500"/>
                </a:lnTo>
                <a:lnTo>
                  <a:pt x="2070261" y="4990500"/>
                </a:lnTo>
                <a:lnTo>
                  <a:pt x="2070261" y="0"/>
                </a:lnTo>
                <a:close/>
              </a:path>
            </a:pathLst>
          </a:custGeom>
          <a:solidFill>
            <a:srgbClr val="F89931"/>
          </a:solidFill>
        </p:spPr>
        <p:txBody>
          <a:bodyPr wrap="square" lIns="0" tIns="0" rIns="0" bIns="0" rtlCol="0"/>
          <a:lstStyle/>
          <a:p>
            <a:endParaRPr sz="1800"/>
          </a:p>
        </p:txBody>
      </p:sp>
      <p:sp>
        <p:nvSpPr>
          <p:cNvPr id="9" name="object 15">
            <a:extLst>
              <a:ext uri="{FF2B5EF4-FFF2-40B4-BE49-F238E27FC236}">
                <a16:creationId xmlns:a16="http://schemas.microsoft.com/office/drawing/2014/main" id="{A45F400E-BD75-9048-B924-171E462F4C88}"/>
              </a:ext>
            </a:extLst>
          </p:cNvPr>
          <p:cNvSpPr txBox="1"/>
          <p:nvPr userDrawn="1"/>
        </p:nvSpPr>
        <p:spPr>
          <a:xfrm>
            <a:off x="636211" y="2668454"/>
            <a:ext cx="9567333" cy="320601"/>
          </a:xfrm>
          <a:prstGeom prst="rect">
            <a:avLst/>
          </a:prstGeom>
        </p:spPr>
        <p:txBody>
          <a:bodyPr vert="horz" wrap="square" lIns="0" tIns="12700" rIns="0" bIns="0" rtlCol="0">
            <a:spAutoFit/>
          </a:bodyPr>
          <a:lstStyle/>
          <a:p>
            <a:pPr marL="12700" marR="679450">
              <a:lnSpc>
                <a:spcPct val="100000"/>
              </a:lnSpc>
              <a:spcBef>
                <a:spcPts val="1130"/>
              </a:spcBef>
            </a:pPr>
            <a:endParaRPr sz="2000" dirty="0">
              <a:latin typeface="Calibri"/>
              <a:cs typeface="Calibri"/>
            </a:endParaRPr>
          </a:p>
        </p:txBody>
      </p:sp>
    </p:spTree>
    <p:extLst>
      <p:ext uri="{BB962C8B-B14F-4D97-AF65-F5344CB8AC3E}">
        <p14:creationId xmlns:p14="http://schemas.microsoft.com/office/powerpoint/2010/main" val="2987920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4_Title Only">
    <p:spTree>
      <p:nvGrpSpPr>
        <p:cNvPr id="1" name=""/>
        <p:cNvGrpSpPr/>
        <p:nvPr/>
      </p:nvGrpSpPr>
      <p:grpSpPr>
        <a:xfrm>
          <a:off x="0" y="0"/>
          <a:ext cx="0" cy="0"/>
          <a:chOff x="0" y="0"/>
          <a:chExt cx="0" cy="0"/>
        </a:xfrm>
      </p:grpSpPr>
      <p:sp>
        <p:nvSpPr>
          <p:cNvPr id="8" name="object 14">
            <a:extLst>
              <a:ext uri="{FF2B5EF4-FFF2-40B4-BE49-F238E27FC236}">
                <a16:creationId xmlns:a16="http://schemas.microsoft.com/office/drawing/2014/main" id="{2AA7982E-962D-1A40-B50B-62CCFCD3EF22}"/>
              </a:ext>
            </a:extLst>
          </p:cNvPr>
          <p:cNvSpPr/>
          <p:nvPr userDrawn="1"/>
        </p:nvSpPr>
        <p:spPr>
          <a:xfrm>
            <a:off x="9431651" y="1867499"/>
            <a:ext cx="2760980" cy="4991100"/>
          </a:xfrm>
          <a:custGeom>
            <a:avLst/>
            <a:gdLst/>
            <a:ahLst/>
            <a:cxnLst/>
            <a:rect l="l" t="t" r="r" b="b"/>
            <a:pathLst>
              <a:path w="2070734" h="4991100">
                <a:moveTo>
                  <a:pt x="2070261" y="0"/>
                </a:moveTo>
                <a:lnTo>
                  <a:pt x="2009312" y="9393"/>
                </a:lnTo>
                <a:lnTo>
                  <a:pt x="1961148" y="18930"/>
                </a:lnTo>
                <a:lnTo>
                  <a:pt x="1913322" y="30191"/>
                </a:lnTo>
                <a:lnTo>
                  <a:pt x="1865897" y="43186"/>
                </a:lnTo>
                <a:lnTo>
                  <a:pt x="1818936" y="57921"/>
                </a:lnTo>
                <a:lnTo>
                  <a:pt x="1772503" y="74404"/>
                </a:lnTo>
                <a:lnTo>
                  <a:pt x="1726662" y="92645"/>
                </a:lnTo>
                <a:lnTo>
                  <a:pt x="1681476" y="112650"/>
                </a:lnTo>
                <a:lnTo>
                  <a:pt x="1637010" y="134428"/>
                </a:lnTo>
                <a:lnTo>
                  <a:pt x="1593326" y="157988"/>
                </a:lnTo>
                <a:lnTo>
                  <a:pt x="1550488" y="183336"/>
                </a:lnTo>
                <a:lnTo>
                  <a:pt x="1508560" y="210482"/>
                </a:lnTo>
                <a:lnTo>
                  <a:pt x="1467606" y="239432"/>
                </a:lnTo>
                <a:lnTo>
                  <a:pt x="1430353" y="268301"/>
                </a:lnTo>
                <a:lnTo>
                  <a:pt x="1394332" y="298942"/>
                </a:lnTo>
                <a:lnTo>
                  <a:pt x="1359530" y="331270"/>
                </a:lnTo>
                <a:lnTo>
                  <a:pt x="1325938" y="365197"/>
                </a:lnTo>
                <a:lnTo>
                  <a:pt x="1293545" y="400639"/>
                </a:lnTo>
                <a:lnTo>
                  <a:pt x="1262340" y="437510"/>
                </a:lnTo>
                <a:lnTo>
                  <a:pt x="1232314" y="475724"/>
                </a:lnTo>
                <a:lnTo>
                  <a:pt x="1203454" y="515194"/>
                </a:lnTo>
                <a:lnTo>
                  <a:pt x="1175751" y="555836"/>
                </a:lnTo>
                <a:lnTo>
                  <a:pt x="1149194" y="597562"/>
                </a:lnTo>
                <a:lnTo>
                  <a:pt x="1123772" y="640288"/>
                </a:lnTo>
                <a:lnTo>
                  <a:pt x="1099475" y="683927"/>
                </a:lnTo>
                <a:lnTo>
                  <a:pt x="1076293" y="728394"/>
                </a:lnTo>
                <a:lnTo>
                  <a:pt x="1054214" y="773602"/>
                </a:lnTo>
                <a:lnTo>
                  <a:pt x="1033228" y="819466"/>
                </a:lnTo>
                <a:lnTo>
                  <a:pt x="1013324" y="865899"/>
                </a:lnTo>
                <a:lnTo>
                  <a:pt x="994492" y="912817"/>
                </a:lnTo>
                <a:lnTo>
                  <a:pt x="976722" y="960132"/>
                </a:lnTo>
                <a:lnTo>
                  <a:pt x="960002" y="1007759"/>
                </a:lnTo>
                <a:lnTo>
                  <a:pt x="944322" y="1055613"/>
                </a:lnTo>
                <a:lnTo>
                  <a:pt x="929671" y="1103607"/>
                </a:lnTo>
                <a:lnTo>
                  <a:pt x="916040" y="1151656"/>
                </a:lnTo>
                <a:lnTo>
                  <a:pt x="903417" y="1199673"/>
                </a:lnTo>
                <a:lnTo>
                  <a:pt x="891791" y="1247573"/>
                </a:lnTo>
                <a:lnTo>
                  <a:pt x="881152" y="1295269"/>
                </a:lnTo>
                <a:lnTo>
                  <a:pt x="871490" y="1342677"/>
                </a:lnTo>
                <a:lnTo>
                  <a:pt x="862794" y="1389709"/>
                </a:lnTo>
                <a:lnTo>
                  <a:pt x="854324" y="1439830"/>
                </a:lnTo>
                <a:lnTo>
                  <a:pt x="846487" y="1489942"/>
                </a:lnTo>
                <a:lnTo>
                  <a:pt x="839247" y="1540046"/>
                </a:lnTo>
                <a:lnTo>
                  <a:pt x="832566" y="1590141"/>
                </a:lnTo>
                <a:lnTo>
                  <a:pt x="826407" y="1640226"/>
                </a:lnTo>
                <a:lnTo>
                  <a:pt x="820732" y="1690300"/>
                </a:lnTo>
                <a:lnTo>
                  <a:pt x="815504" y="1740362"/>
                </a:lnTo>
                <a:lnTo>
                  <a:pt x="810685" y="1790411"/>
                </a:lnTo>
                <a:lnTo>
                  <a:pt x="806240" y="1840447"/>
                </a:lnTo>
                <a:lnTo>
                  <a:pt x="802129" y="1890470"/>
                </a:lnTo>
                <a:lnTo>
                  <a:pt x="798316" y="1940477"/>
                </a:lnTo>
                <a:lnTo>
                  <a:pt x="794764" y="1990469"/>
                </a:lnTo>
                <a:lnTo>
                  <a:pt x="791434" y="2040444"/>
                </a:lnTo>
                <a:lnTo>
                  <a:pt x="788291" y="2090402"/>
                </a:lnTo>
                <a:lnTo>
                  <a:pt x="785296" y="2140342"/>
                </a:lnTo>
                <a:lnTo>
                  <a:pt x="782412" y="2190263"/>
                </a:lnTo>
                <a:lnTo>
                  <a:pt x="779602" y="2240164"/>
                </a:lnTo>
                <a:lnTo>
                  <a:pt x="774055" y="2339905"/>
                </a:lnTo>
                <a:lnTo>
                  <a:pt x="771242" y="2389742"/>
                </a:lnTo>
                <a:lnTo>
                  <a:pt x="768355" y="2439557"/>
                </a:lnTo>
                <a:lnTo>
                  <a:pt x="765354" y="2489348"/>
                </a:lnTo>
                <a:lnTo>
                  <a:pt x="762203" y="2539115"/>
                </a:lnTo>
                <a:lnTo>
                  <a:pt x="758865" y="2588857"/>
                </a:lnTo>
                <a:lnTo>
                  <a:pt x="755303" y="2638572"/>
                </a:lnTo>
                <a:lnTo>
                  <a:pt x="751478" y="2688261"/>
                </a:lnTo>
                <a:lnTo>
                  <a:pt x="747354" y="2737922"/>
                </a:lnTo>
                <a:lnTo>
                  <a:pt x="742893" y="2787554"/>
                </a:lnTo>
                <a:lnTo>
                  <a:pt x="738058" y="2837158"/>
                </a:lnTo>
                <a:lnTo>
                  <a:pt x="732812" y="2886731"/>
                </a:lnTo>
                <a:lnTo>
                  <a:pt x="727117" y="2936274"/>
                </a:lnTo>
                <a:lnTo>
                  <a:pt x="720936" y="2985785"/>
                </a:lnTo>
                <a:lnTo>
                  <a:pt x="714232" y="3035264"/>
                </a:lnTo>
                <a:lnTo>
                  <a:pt x="706967" y="3084709"/>
                </a:lnTo>
                <a:lnTo>
                  <a:pt x="699105" y="3134120"/>
                </a:lnTo>
                <a:lnTo>
                  <a:pt x="690607" y="3183497"/>
                </a:lnTo>
                <a:lnTo>
                  <a:pt x="681436" y="3232838"/>
                </a:lnTo>
                <a:lnTo>
                  <a:pt x="671556" y="3282143"/>
                </a:lnTo>
                <a:lnTo>
                  <a:pt x="660928" y="3331411"/>
                </a:lnTo>
                <a:lnTo>
                  <a:pt x="649516" y="3380640"/>
                </a:lnTo>
                <a:lnTo>
                  <a:pt x="637282" y="3429831"/>
                </a:lnTo>
                <a:lnTo>
                  <a:pt x="624188" y="3478982"/>
                </a:lnTo>
                <a:lnTo>
                  <a:pt x="610199" y="3528093"/>
                </a:lnTo>
                <a:lnTo>
                  <a:pt x="595275" y="3577163"/>
                </a:lnTo>
                <a:lnTo>
                  <a:pt x="579380" y="3626191"/>
                </a:lnTo>
                <a:lnTo>
                  <a:pt x="562477" y="3675176"/>
                </a:lnTo>
                <a:lnTo>
                  <a:pt x="545231" y="3722544"/>
                </a:lnTo>
                <a:lnTo>
                  <a:pt x="527344" y="3769612"/>
                </a:lnTo>
                <a:lnTo>
                  <a:pt x="508867" y="3816404"/>
                </a:lnTo>
                <a:lnTo>
                  <a:pt x="489854" y="3862945"/>
                </a:lnTo>
                <a:lnTo>
                  <a:pt x="470354" y="3909259"/>
                </a:lnTo>
                <a:lnTo>
                  <a:pt x="450422" y="3955369"/>
                </a:lnTo>
                <a:lnTo>
                  <a:pt x="430108" y="4001301"/>
                </a:lnTo>
                <a:lnTo>
                  <a:pt x="409465" y="4047078"/>
                </a:lnTo>
                <a:lnTo>
                  <a:pt x="388544" y="4092724"/>
                </a:lnTo>
                <a:lnTo>
                  <a:pt x="367398" y="4138264"/>
                </a:lnTo>
                <a:lnTo>
                  <a:pt x="346078" y="4183722"/>
                </a:lnTo>
                <a:lnTo>
                  <a:pt x="260106" y="4365212"/>
                </a:lnTo>
                <a:lnTo>
                  <a:pt x="238699" y="4410620"/>
                </a:lnTo>
                <a:lnTo>
                  <a:pt x="217431" y="4456091"/>
                </a:lnTo>
                <a:lnTo>
                  <a:pt x="196354" y="4501648"/>
                </a:lnTo>
                <a:lnTo>
                  <a:pt x="175519" y="4547317"/>
                </a:lnTo>
                <a:lnTo>
                  <a:pt x="154978" y="4593120"/>
                </a:lnTo>
                <a:lnTo>
                  <a:pt x="134784" y="4639083"/>
                </a:lnTo>
                <a:lnTo>
                  <a:pt x="114989" y="4685229"/>
                </a:lnTo>
                <a:lnTo>
                  <a:pt x="95644" y="4731582"/>
                </a:lnTo>
                <a:lnTo>
                  <a:pt x="76801" y="4778167"/>
                </a:lnTo>
                <a:lnTo>
                  <a:pt x="58513" y="4825008"/>
                </a:lnTo>
                <a:lnTo>
                  <a:pt x="40832" y="4872129"/>
                </a:lnTo>
                <a:lnTo>
                  <a:pt x="23809" y="4919554"/>
                </a:lnTo>
                <a:lnTo>
                  <a:pt x="7496" y="4967307"/>
                </a:lnTo>
                <a:lnTo>
                  <a:pt x="0" y="4990500"/>
                </a:lnTo>
                <a:lnTo>
                  <a:pt x="2070261" y="4990500"/>
                </a:lnTo>
                <a:lnTo>
                  <a:pt x="2070261" y="0"/>
                </a:lnTo>
                <a:close/>
              </a:path>
            </a:pathLst>
          </a:custGeom>
          <a:solidFill>
            <a:srgbClr val="F89931"/>
          </a:solidFill>
        </p:spPr>
        <p:txBody>
          <a:bodyPr wrap="square" lIns="0" tIns="0" rIns="0" bIns="0" rtlCol="0"/>
          <a:lstStyle/>
          <a:p>
            <a:endParaRPr sz="1800"/>
          </a:p>
        </p:txBody>
      </p:sp>
      <p:sp>
        <p:nvSpPr>
          <p:cNvPr id="7" name="object 2">
            <a:extLst>
              <a:ext uri="{FF2B5EF4-FFF2-40B4-BE49-F238E27FC236}">
                <a16:creationId xmlns:a16="http://schemas.microsoft.com/office/drawing/2014/main" id="{F8653A51-8884-F846-9A2B-C259D09DDB69}"/>
              </a:ext>
            </a:extLst>
          </p:cNvPr>
          <p:cNvSpPr/>
          <p:nvPr userDrawn="1"/>
        </p:nvSpPr>
        <p:spPr>
          <a:xfrm>
            <a:off x="0" y="0"/>
            <a:ext cx="8881533" cy="2656840"/>
          </a:xfrm>
          <a:custGeom>
            <a:avLst/>
            <a:gdLst/>
            <a:ahLst/>
            <a:cxnLst/>
            <a:rect l="l" t="t" r="r" b="b"/>
            <a:pathLst>
              <a:path w="6661150" h="2656840">
                <a:moveTo>
                  <a:pt x="6649597" y="0"/>
                </a:moveTo>
                <a:lnTo>
                  <a:pt x="0" y="0"/>
                </a:lnTo>
                <a:lnTo>
                  <a:pt x="0" y="2656356"/>
                </a:lnTo>
                <a:lnTo>
                  <a:pt x="667074" y="2425085"/>
                </a:lnTo>
                <a:lnTo>
                  <a:pt x="808920" y="2378380"/>
                </a:lnTo>
                <a:lnTo>
                  <a:pt x="903928" y="2348523"/>
                </a:lnTo>
                <a:lnTo>
                  <a:pt x="999377" y="2319941"/>
                </a:lnTo>
                <a:lnTo>
                  <a:pt x="1095341" y="2292845"/>
                </a:lnTo>
                <a:lnTo>
                  <a:pt x="1143539" y="2279921"/>
                </a:lnTo>
                <a:lnTo>
                  <a:pt x="1191892" y="2267449"/>
                </a:lnTo>
                <a:lnTo>
                  <a:pt x="1240411" y="2255456"/>
                </a:lnTo>
                <a:lnTo>
                  <a:pt x="1290687" y="2243667"/>
                </a:lnTo>
                <a:lnTo>
                  <a:pt x="1340918" y="2232597"/>
                </a:lnTo>
                <a:lnTo>
                  <a:pt x="1391106" y="2222225"/>
                </a:lnTo>
                <a:lnTo>
                  <a:pt x="1441252" y="2212533"/>
                </a:lnTo>
                <a:lnTo>
                  <a:pt x="1491357" y="2203504"/>
                </a:lnTo>
                <a:lnTo>
                  <a:pt x="1541424" y="2195118"/>
                </a:lnTo>
                <a:lnTo>
                  <a:pt x="1591454" y="2187356"/>
                </a:lnTo>
                <a:lnTo>
                  <a:pt x="1641448" y="2180201"/>
                </a:lnTo>
                <a:lnTo>
                  <a:pt x="1691408" y="2173633"/>
                </a:lnTo>
                <a:lnTo>
                  <a:pt x="1741335" y="2167635"/>
                </a:lnTo>
                <a:lnTo>
                  <a:pt x="1791231" y="2162187"/>
                </a:lnTo>
                <a:lnTo>
                  <a:pt x="1841098" y="2157271"/>
                </a:lnTo>
                <a:lnTo>
                  <a:pt x="1940750" y="2148962"/>
                </a:lnTo>
                <a:lnTo>
                  <a:pt x="2040302" y="2142558"/>
                </a:lnTo>
                <a:lnTo>
                  <a:pt x="2139768" y="2137910"/>
                </a:lnTo>
                <a:lnTo>
                  <a:pt x="2239159" y="2134872"/>
                </a:lnTo>
                <a:lnTo>
                  <a:pt x="2338489" y="2133294"/>
                </a:lnTo>
                <a:lnTo>
                  <a:pt x="4816391" y="2133006"/>
                </a:lnTo>
                <a:lnTo>
                  <a:pt x="4821682" y="2132181"/>
                </a:lnTo>
                <a:lnTo>
                  <a:pt x="4870861" y="2123820"/>
                </a:lnTo>
                <a:lnTo>
                  <a:pt x="4920097" y="2114740"/>
                </a:lnTo>
                <a:lnTo>
                  <a:pt x="4969347" y="2104931"/>
                </a:lnTo>
                <a:lnTo>
                  <a:pt x="5018567" y="2094382"/>
                </a:lnTo>
                <a:lnTo>
                  <a:pt x="5067716" y="2083085"/>
                </a:lnTo>
                <a:lnTo>
                  <a:pt x="5116750" y="2071029"/>
                </a:lnTo>
                <a:lnTo>
                  <a:pt x="5165628" y="2058205"/>
                </a:lnTo>
                <a:lnTo>
                  <a:pt x="5214307" y="2044602"/>
                </a:lnTo>
                <a:lnTo>
                  <a:pt x="5262744" y="2030210"/>
                </a:lnTo>
                <a:lnTo>
                  <a:pt x="5310897" y="2015021"/>
                </a:lnTo>
                <a:lnTo>
                  <a:pt x="5358723" y="1999024"/>
                </a:lnTo>
                <a:lnTo>
                  <a:pt x="5406179" y="1982209"/>
                </a:lnTo>
                <a:lnTo>
                  <a:pt x="5453224" y="1964566"/>
                </a:lnTo>
                <a:lnTo>
                  <a:pt x="5499814" y="1946086"/>
                </a:lnTo>
                <a:lnTo>
                  <a:pt x="5545907" y="1926759"/>
                </a:lnTo>
                <a:lnTo>
                  <a:pt x="5591460" y="1906574"/>
                </a:lnTo>
                <a:lnTo>
                  <a:pt x="5636431" y="1885522"/>
                </a:lnTo>
                <a:lnTo>
                  <a:pt x="5680777" y="1863593"/>
                </a:lnTo>
                <a:lnTo>
                  <a:pt x="5724456" y="1840778"/>
                </a:lnTo>
                <a:lnTo>
                  <a:pt x="5767425" y="1817066"/>
                </a:lnTo>
                <a:lnTo>
                  <a:pt x="5809642" y="1792448"/>
                </a:lnTo>
                <a:lnTo>
                  <a:pt x="5851064" y="1766913"/>
                </a:lnTo>
                <a:lnTo>
                  <a:pt x="5891648" y="1740452"/>
                </a:lnTo>
                <a:lnTo>
                  <a:pt x="5931353" y="1713055"/>
                </a:lnTo>
                <a:lnTo>
                  <a:pt x="5970134" y="1684713"/>
                </a:lnTo>
                <a:lnTo>
                  <a:pt x="6007951" y="1655415"/>
                </a:lnTo>
                <a:lnTo>
                  <a:pt x="6044760" y="1625151"/>
                </a:lnTo>
                <a:lnTo>
                  <a:pt x="6080518" y="1593911"/>
                </a:lnTo>
                <a:lnTo>
                  <a:pt x="6115184" y="1561687"/>
                </a:lnTo>
                <a:lnTo>
                  <a:pt x="6148714" y="1528468"/>
                </a:lnTo>
                <a:lnTo>
                  <a:pt x="6181067" y="1494243"/>
                </a:lnTo>
                <a:lnTo>
                  <a:pt x="6214161" y="1456970"/>
                </a:lnTo>
                <a:lnTo>
                  <a:pt x="6246068" y="1418872"/>
                </a:lnTo>
                <a:lnTo>
                  <a:pt x="6276787" y="1379982"/>
                </a:lnTo>
                <a:lnTo>
                  <a:pt x="6306321" y="1340332"/>
                </a:lnTo>
                <a:lnTo>
                  <a:pt x="6334669" y="1299952"/>
                </a:lnTo>
                <a:lnTo>
                  <a:pt x="6361832" y="1258874"/>
                </a:lnTo>
                <a:lnTo>
                  <a:pt x="6387811" y="1217132"/>
                </a:lnTo>
                <a:lnTo>
                  <a:pt x="6412606" y="1174755"/>
                </a:lnTo>
                <a:lnTo>
                  <a:pt x="6436219" y="1131776"/>
                </a:lnTo>
                <a:lnTo>
                  <a:pt x="6458649" y="1088227"/>
                </a:lnTo>
                <a:lnTo>
                  <a:pt x="6479898" y="1044139"/>
                </a:lnTo>
                <a:lnTo>
                  <a:pt x="6499966" y="999545"/>
                </a:lnTo>
                <a:lnTo>
                  <a:pt x="6518854" y="954475"/>
                </a:lnTo>
                <a:lnTo>
                  <a:pt x="6536563" y="908961"/>
                </a:lnTo>
                <a:lnTo>
                  <a:pt x="6553093" y="863036"/>
                </a:lnTo>
                <a:lnTo>
                  <a:pt x="6568445" y="816731"/>
                </a:lnTo>
                <a:lnTo>
                  <a:pt x="6582620" y="770078"/>
                </a:lnTo>
                <a:lnTo>
                  <a:pt x="6595618" y="723108"/>
                </a:lnTo>
                <a:lnTo>
                  <a:pt x="6607440" y="675854"/>
                </a:lnTo>
                <a:lnTo>
                  <a:pt x="6618087" y="628346"/>
                </a:lnTo>
                <a:lnTo>
                  <a:pt x="6627559" y="580617"/>
                </a:lnTo>
                <a:lnTo>
                  <a:pt x="6635858" y="532699"/>
                </a:lnTo>
                <a:lnTo>
                  <a:pt x="6642983" y="484623"/>
                </a:lnTo>
                <a:lnTo>
                  <a:pt x="6648935" y="436421"/>
                </a:lnTo>
                <a:lnTo>
                  <a:pt x="6653716" y="388124"/>
                </a:lnTo>
                <a:lnTo>
                  <a:pt x="6657325" y="339765"/>
                </a:lnTo>
                <a:lnTo>
                  <a:pt x="6659765" y="291374"/>
                </a:lnTo>
                <a:lnTo>
                  <a:pt x="6661034" y="242985"/>
                </a:lnTo>
                <a:lnTo>
                  <a:pt x="6661134" y="194628"/>
                </a:lnTo>
                <a:lnTo>
                  <a:pt x="6660065" y="146336"/>
                </a:lnTo>
                <a:lnTo>
                  <a:pt x="6657829" y="98140"/>
                </a:lnTo>
                <a:lnTo>
                  <a:pt x="6654426" y="50071"/>
                </a:lnTo>
                <a:lnTo>
                  <a:pt x="6649857" y="2162"/>
                </a:lnTo>
                <a:lnTo>
                  <a:pt x="6649597" y="0"/>
                </a:lnTo>
                <a:close/>
              </a:path>
              <a:path w="6661150" h="2656840">
                <a:moveTo>
                  <a:pt x="4816391" y="2133006"/>
                </a:moveTo>
                <a:lnTo>
                  <a:pt x="2388134" y="2133006"/>
                </a:lnTo>
                <a:lnTo>
                  <a:pt x="2437768" y="2133028"/>
                </a:lnTo>
                <a:lnTo>
                  <a:pt x="2586622" y="2134764"/>
                </a:lnTo>
                <a:lnTo>
                  <a:pt x="2785036" y="2140285"/>
                </a:lnTo>
                <a:lnTo>
                  <a:pt x="3629770" y="2178142"/>
                </a:lnTo>
                <a:lnTo>
                  <a:pt x="3879415" y="2184869"/>
                </a:lnTo>
                <a:lnTo>
                  <a:pt x="4029618" y="2186088"/>
                </a:lnTo>
                <a:lnTo>
                  <a:pt x="4180183" y="2184583"/>
                </a:lnTo>
                <a:lnTo>
                  <a:pt x="4280782" y="2181818"/>
                </a:lnTo>
                <a:lnTo>
                  <a:pt x="4381573" y="2177471"/>
                </a:lnTo>
                <a:lnTo>
                  <a:pt x="4482569" y="2171394"/>
                </a:lnTo>
                <a:lnTo>
                  <a:pt x="4530164" y="2167793"/>
                </a:lnTo>
                <a:lnTo>
                  <a:pt x="4578114" y="2163541"/>
                </a:lnTo>
                <a:lnTo>
                  <a:pt x="4626375" y="2158629"/>
                </a:lnTo>
                <a:lnTo>
                  <a:pt x="4674905" y="2153047"/>
                </a:lnTo>
                <a:lnTo>
                  <a:pt x="4723661" y="2146785"/>
                </a:lnTo>
                <a:lnTo>
                  <a:pt x="4772601" y="2139833"/>
                </a:lnTo>
                <a:lnTo>
                  <a:pt x="4816391" y="2133006"/>
                </a:lnTo>
                <a:close/>
              </a:path>
            </a:pathLst>
          </a:custGeom>
          <a:solidFill>
            <a:srgbClr val="007AC2"/>
          </a:solidFill>
        </p:spPr>
        <p:txBody>
          <a:bodyPr wrap="square" lIns="0" tIns="0" rIns="0" bIns="0" rtlCol="0"/>
          <a:lstStyle/>
          <a:p>
            <a:endParaRPr sz="1800"/>
          </a:p>
        </p:txBody>
      </p:sp>
      <p:sp>
        <p:nvSpPr>
          <p:cNvPr id="2" name="Holder 2"/>
          <p:cNvSpPr>
            <a:spLocks noGrp="1"/>
          </p:cNvSpPr>
          <p:nvPr>
            <p:ph type="title"/>
          </p:nvPr>
        </p:nvSpPr>
        <p:spPr>
          <a:xfrm>
            <a:off x="592668" y="368325"/>
            <a:ext cx="7128933" cy="630942"/>
          </a:xfrm>
        </p:spPr>
        <p:txBody>
          <a:bodyPr lIns="0" tIns="0" rIns="0" bIns="0"/>
          <a:lstStyle>
            <a:lvl1pPr>
              <a:defRPr sz="4100" b="1" i="0">
                <a:solidFill>
                  <a:schemeClr val="bg1"/>
                </a:solidFill>
                <a:latin typeface="Calibri"/>
                <a:cs typeface="Calibri"/>
              </a:defRPr>
            </a:lvl1pPr>
          </a:lstStyle>
          <a:p>
            <a:endParaRPr dirty="0"/>
          </a:p>
        </p:txBody>
      </p:sp>
      <p:sp>
        <p:nvSpPr>
          <p:cNvPr id="9" name="object 15">
            <a:extLst>
              <a:ext uri="{FF2B5EF4-FFF2-40B4-BE49-F238E27FC236}">
                <a16:creationId xmlns:a16="http://schemas.microsoft.com/office/drawing/2014/main" id="{A45F400E-BD75-9048-B924-171E462F4C88}"/>
              </a:ext>
            </a:extLst>
          </p:cNvPr>
          <p:cNvSpPr txBox="1"/>
          <p:nvPr userDrawn="1"/>
        </p:nvSpPr>
        <p:spPr>
          <a:xfrm>
            <a:off x="636211" y="2668454"/>
            <a:ext cx="9567333" cy="320601"/>
          </a:xfrm>
          <a:prstGeom prst="rect">
            <a:avLst/>
          </a:prstGeom>
        </p:spPr>
        <p:txBody>
          <a:bodyPr vert="horz" wrap="square" lIns="0" tIns="12700" rIns="0" bIns="0" rtlCol="0">
            <a:spAutoFit/>
          </a:bodyPr>
          <a:lstStyle/>
          <a:p>
            <a:pPr marL="12700" marR="679450">
              <a:lnSpc>
                <a:spcPct val="100000"/>
              </a:lnSpc>
              <a:spcBef>
                <a:spcPts val="1130"/>
              </a:spcBef>
            </a:pPr>
            <a:endParaRPr sz="2000" dirty="0">
              <a:latin typeface="Calibri"/>
              <a:cs typeface="Calibri"/>
            </a:endParaRPr>
          </a:p>
        </p:txBody>
      </p:sp>
    </p:spTree>
    <p:extLst>
      <p:ext uri="{BB962C8B-B14F-4D97-AF65-F5344CB8AC3E}">
        <p14:creationId xmlns:p14="http://schemas.microsoft.com/office/powerpoint/2010/main" val="3702789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1" name="bg object 21"/>
          <p:cNvSpPr/>
          <p:nvPr/>
        </p:nvSpPr>
        <p:spPr>
          <a:xfrm>
            <a:off x="0" y="1944028"/>
            <a:ext cx="12192000" cy="4914265"/>
          </a:xfrm>
          <a:custGeom>
            <a:avLst/>
            <a:gdLst/>
            <a:ahLst/>
            <a:cxnLst/>
            <a:rect l="l" t="t" r="r" b="b"/>
            <a:pathLst>
              <a:path w="9144000" h="4914265">
                <a:moveTo>
                  <a:pt x="1560599" y="0"/>
                </a:moveTo>
                <a:lnTo>
                  <a:pt x="1511249" y="532"/>
                </a:lnTo>
                <a:lnTo>
                  <a:pt x="1461984" y="1763"/>
                </a:lnTo>
                <a:lnTo>
                  <a:pt x="1412817" y="3698"/>
                </a:lnTo>
                <a:lnTo>
                  <a:pt x="1363759" y="6343"/>
                </a:lnTo>
                <a:lnTo>
                  <a:pt x="1314821" y="9701"/>
                </a:lnTo>
                <a:lnTo>
                  <a:pt x="1266016" y="13779"/>
                </a:lnTo>
                <a:lnTo>
                  <a:pt x="1217356" y="18583"/>
                </a:lnTo>
                <a:lnTo>
                  <a:pt x="1168851" y="24116"/>
                </a:lnTo>
                <a:lnTo>
                  <a:pt x="1120513" y="30385"/>
                </a:lnTo>
                <a:lnTo>
                  <a:pt x="1072355" y="37395"/>
                </a:lnTo>
                <a:lnTo>
                  <a:pt x="1024387" y="45150"/>
                </a:lnTo>
                <a:lnTo>
                  <a:pt x="976622" y="53657"/>
                </a:lnTo>
                <a:lnTo>
                  <a:pt x="929072" y="62920"/>
                </a:lnTo>
                <a:lnTo>
                  <a:pt x="881747" y="72945"/>
                </a:lnTo>
                <a:lnTo>
                  <a:pt x="834660" y="83737"/>
                </a:lnTo>
                <a:lnTo>
                  <a:pt x="787822" y="95302"/>
                </a:lnTo>
                <a:lnTo>
                  <a:pt x="741246" y="107643"/>
                </a:lnTo>
                <a:lnTo>
                  <a:pt x="694941" y="120768"/>
                </a:lnTo>
                <a:lnTo>
                  <a:pt x="648922" y="134680"/>
                </a:lnTo>
                <a:lnTo>
                  <a:pt x="603198" y="149386"/>
                </a:lnTo>
                <a:lnTo>
                  <a:pt x="557782" y="164891"/>
                </a:lnTo>
                <a:lnTo>
                  <a:pt x="512685" y="181199"/>
                </a:lnTo>
                <a:lnTo>
                  <a:pt x="467920" y="198316"/>
                </a:lnTo>
                <a:lnTo>
                  <a:pt x="423497" y="216248"/>
                </a:lnTo>
                <a:lnTo>
                  <a:pt x="379429" y="234999"/>
                </a:lnTo>
                <a:lnTo>
                  <a:pt x="335727" y="254575"/>
                </a:lnTo>
                <a:lnTo>
                  <a:pt x="292403" y="274981"/>
                </a:lnTo>
                <a:lnTo>
                  <a:pt x="249468" y="296222"/>
                </a:lnTo>
                <a:lnTo>
                  <a:pt x="206935" y="318304"/>
                </a:lnTo>
                <a:lnTo>
                  <a:pt x="164814" y="341232"/>
                </a:lnTo>
                <a:lnTo>
                  <a:pt x="123118" y="365011"/>
                </a:lnTo>
                <a:lnTo>
                  <a:pt x="81859" y="389647"/>
                </a:lnTo>
                <a:lnTo>
                  <a:pt x="41047" y="415144"/>
                </a:lnTo>
                <a:lnTo>
                  <a:pt x="695" y="441508"/>
                </a:lnTo>
                <a:lnTo>
                  <a:pt x="0" y="441983"/>
                </a:lnTo>
                <a:lnTo>
                  <a:pt x="0" y="4913974"/>
                </a:lnTo>
                <a:lnTo>
                  <a:pt x="9144000" y="4913974"/>
                </a:lnTo>
                <a:lnTo>
                  <a:pt x="9144000" y="1171530"/>
                </a:lnTo>
                <a:lnTo>
                  <a:pt x="9106934" y="1153189"/>
                </a:lnTo>
                <a:lnTo>
                  <a:pt x="9061409" y="1131795"/>
                </a:lnTo>
                <a:lnTo>
                  <a:pt x="9015327" y="1111230"/>
                </a:lnTo>
                <a:lnTo>
                  <a:pt x="8968728" y="1091485"/>
                </a:lnTo>
                <a:lnTo>
                  <a:pt x="8921650" y="1072551"/>
                </a:lnTo>
                <a:lnTo>
                  <a:pt x="8874132" y="1054419"/>
                </a:lnTo>
                <a:lnTo>
                  <a:pt x="8826213" y="1037081"/>
                </a:lnTo>
                <a:lnTo>
                  <a:pt x="8777932" y="1020528"/>
                </a:lnTo>
                <a:lnTo>
                  <a:pt x="8729327" y="1004751"/>
                </a:lnTo>
                <a:lnTo>
                  <a:pt x="8680439" y="989741"/>
                </a:lnTo>
                <a:lnTo>
                  <a:pt x="8631305" y="975490"/>
                </a:lnTo>
                <a:lnTo>
                  <a:pt x="8581966" y="961989"/>
                </a:lnTo>
                <a:lnTo>
                  <a:pt x="8532458" y="949228"/>
                </a:lnTo>
                <a:lnTo>
                  <a:pt x="8482822" y="937200"/>
                </a:lnTo>
                <a:lnTo>
                  <a:pt x="8433097" y="925896"/>
                </a:lnTo>
                <a:lnTo>
                  <a:pt x="8383321" y="915306"/>
                </a:lnTo>
                <a:lnTo>
                  <a:pt x="8333533" y="905422"/>
                </a:lnTo>
                <a:lnTo>
                  <a:pt x="8283773" y="896236"/>
                </a:lnTo>
                <a:lnTo>
                  <a:pt x="8234078" y="887738"/>
                </a:lnTo>
                <a:lnTo>
                  <a:pt x="8184489" y="879919"/>
                </a:lnTo>
                <a:lnTo>
                  <a:pt x="8146236" y="874390"/>
                </a:lnTo>
                <a:lnTo>
                  <a:pt x="5738572" y="874390"/>
                </a:lnTo>
                <a:lnTo>
                  <a:pt x="5589113" y="873141"/>
                </a:lnTo>
                <a:lnTo>
                  <a:pt x="5489424" y="870755"/>
                </a:lnTo>
                <a:lnTo>
                  <a:pt x="5389684" y="866972"/>
                </a:lnTo>
                <a:lnTo>
                  <a:pt x="5289883" y="861661"/>
                </a:lnTo>
                <a:lnTo>
                  <a:pt x="5190009" y="854688"/>
                </a:lnTo>
                <a:lnTo>
                  <a:pt x="5090054" y="845922"/>
                </a:lnTo>
                <a:lnTo>
                  <a:pt x="5008051" y="837247"/>
                </a:lnTo>
                <a:lnTo>
                  <a:pt x="4939945" y="829120"/>
                </a:lnTo>
                <a:lnTo>
                  <a:pt x="4889856" y="822479"/>
                </a:lnTo>
                <a:lnTo>
                  <a:pt x="4839740" y="815291"/>
                </a:lnTo>
                <a:lnTo>
                  <a:pt x="4789593" y="807538"/>
                </a:lnTo>
                <a:lnTo>
                  <a:pt x="4739416" y="799205"/>
                </a:lnTo>
                <a:lnTo>
                  <a:pt x="4689207" y="790275"/>
                </a:lnTo>
                <a:lnTo>
                  <a:pt x="4638965" y="780731"/>
                </a:lnTo>
                <a:lnTo>
                  <a:pt x="4588688" y="770556"/>
                </a:lnTo>
                <a:lnTo>
                  <a:pt x="4538376" y="759735"/>
                </a:lnTo>
                <a:lnTo>
                  <a:pt x="4488026" y="748250"/>
                </a:lnTo>
                <a:lnTo>
                  <a:pt x="4437637" y="736085"/>
                </a:lnTo>
                <a:lnTo>
                  <a:pt x="4388263" y="723568"/>
                </a:lnTo>
                <a:lnTo>
                  <a:pt x="4289998" y="697158"/>
                </a:lnTo>
                <a:lnTo>
                  <a:pt x="4192320" y="669080"/>
                </a:lnTo>
                <a:lnTo>
                  <a:pt x="4095160" y="639533"/>
                </a:lnTo>
                <a:lnTo>
                  <a:pt x="3950240" y="592891"/>
                </a:lnTo>
                <a:lnTo>
                  <a:pt x="3710312" y="510621"/>
                </a:lnTo>
                <a:lnTo>
                  <a:pt x="3184704" y="323528"/>
                </a:lnTo>
                <a:lnTo>
                  <a:pt x="2992599" y="258382"/>
                </a:lnTo>
                <a:lnTo>
                  <a:pt x="2896057" y="227231"/>
                </a:lnTo>
                <a:lnTo>
                  <a:pt x="2799095" y="197293"/>
                </a:lnTo>
                <a:lnTo>
                  <a:pt x="2701645" y="168766"/>
                </a:lnTo>
                <a:lnTo>
                  <a:pt x="2603637" y="141849"/>
                </a:lnTo>
                <a:lnTo>
                  <a:pt x="2554402" y="129057"/>
                </a:lnTo>
                <a:lnTo>
                  <a:pt x="2505001" y="116742"/>
                </a:lnTo>
                <a:lnTo>
                  <a:pt x="2455426" y="104929"/>
                </a:lnTo>
                <a:lnTo>
                  <a:pt x="2405668" y="93642"/>
                </a:lnTo>
                <a:lnTo>
                  <a:pt x="2355719" y="82907"/>
                </a:lnTo>
                <a:lnTo>
                  <a:pt x="2305569" y="72749"/>
                </a:lnTo>
                <a:lnTo>
                  <a:pt x="2255211" y="63192"/>
                </a:lnTo>
                <a:lnTo>
                  <a:pt x="2204634" y="54261"/>
                </a:lnTo>
                <a:lnTo>
                  <a:pt x="2155233" y="46189"/>
                </a:lnTo>
                <a:lnTo>
                  <a:pt x="2105766" y="38748"/>
                </a:lnTo>
                <a:lnTo>
                  <a:pt x="2056245" y="31943"/>
                </a:lnTo>
                <a:lnTo>
                  <a:pt x="2006680" y="25778"/>
                </a:lnTo>
                <a:lnTo>
                  <a:pt x="1957084" y="20259"/>
                </a:lnTo>
                <a:lnTo>
                  <a:pt x="1907469" y="15392"/>
                </a:lnTo>
                <a:lnTo>
                  <a:pt x="1857846" y="11181"/>
                </a:lnTo>
                <a:lnTo>
                  <a:pt x="1808227" y="7632"/>
                </a:lnTo>
                <a:lnTo>
                  <a:pt x="1758623" y="4751"/>
                </a:lnTo>
                <a:lnTo>
                  <a:pt x="1709047" y="2541"/>
                </a:lnTo>
                <a:lnTo>
                  <a:pt x="1659510" y="1009"/>
                </a:lnTo>
                <a:lnTo>
                  <a:pt x="1610023" y="160"/>
                </a:lnTo>
                <a:lnTo>
                  <a:pt x="1560599" y="0"/>
                </a:lnTo>
                <a:close/>
              </a:path>
              <a:path w="9144000" h="4914265">
                <a:moveTo>
                  <a:pt x="7336131" y="827994"/>
                </a:moveTo>
                <a:lnTo>
                  <a:pt x="7235683" y="828636"/>
                </a:lnTo>
                <a:lnTo>
                  <a:pt x="7035160" y="832543"/>
                </a:lnTo>
                <a:lnTo>
                  <a:pt x="5937767" y="872402"/>
                </a:lnTo>
                <a:lnTo>
                  <a:pt x="5738572" y="874390"/>
                </a:lnTo>
                <a:lnTo>
                  <a:pt x="8146236" y="874390"/>
                </a:lnTo>
                <a:lnTo>
                  <a:pt x="8135044" y="872772"/>
                </a:lnTo>
                <a:lnTo>
                  <a:pt x="8085781" y="866287"/>
                </a:lnTo>
                <a:lnTo>
                  <a:pt x="8036741" y="860455"/>
                </a:lnTo>
                <a:lnTo>
                  <a:pt x="7987961" y="855267"/>
                </a:lnTo>
                <a:lnTo>
                  <a:pt x="7939480" y="850716"/>
                </a:lnTo>
                <a:lnTo>
                  <a:pt x="7891339" y="846791"/>
                </a:lnTo>
                <a:lnTo>
                  <a:pt x="7790004" y="840017"/>
                </a:lnTo>
                <a:lnTo>
                  <a:pt x="7688854" y="834890"/>
                </a:lnTo>
                <a:lnTo>
                  <a:pt x="7587878" y="831275"/>
                </a:lnTo>
                <a:lnTo>
                  <a:pt x="7436717" y="828403"/>
                </a:lnTo>
                <a:lnTo>
                  <a:pt x="7336131" y="827994"/>
                </a:lnTo>
                <a:close/>
              </a:path>
            </a:pathLst>
          </a:custGeom>
          <a:solidFill>
            <a:srgbClr val="F89931"/>
          </a:solidFill>
        </p:spPr>
        <p:txBody>
          <a:bodyPr wrap="square" lIns="0" tIns="0" rIns="0" bIns="0" rtlCol="0"/>
          <a:lstStyle/>
          <a:p>
            <a:endParaRPr sz="180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5/1/2024</a:t>
            </a:fld>
            <a:endParaRPr lang="en-US"/>
          </a:p>
        </p:txBody>
      </p:sp>
      <p:pic>
        <p:nvPicPr>
          <p:cNvPr id="5" name="Picture 4">
            <a:extLst>
              <a:ext uri="{FF2B5EF4-FFF2-40B4-BE49-F238E27FC236}">
                <a16:creationId xmlns:a16="http://schemas.microsoft.com/office/drawing/2014/main" id="{83D27527-50C5-1F41-90D8-60707838BB0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66976" y="25400"/>
            <a:ext cx="2499624" cy="12700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100" b="1" i="0">
                <a:solidFill>
                  <a:schemeClr val="bg1"/>
                </a:solidFill>
                <a:latin typeface="Calibri"/>
                <a:cs typeface="Calibri"/>
              </a:defRPr>
            </a:lvl1pPr>
          </a:lstStyle>
          <a:p>
            <a:endParaRPr dirty="0"/>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dirty="0"/>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6B3F9-F1D3-B240-99DB-F1F810CD1BF4}"/>
              </a:ext>
            </a:extLst>
          </p:cNvPr>
          <p:cNvSpPr>
            <a:spLocks noGrp="1"/>
          </p:cNvSpPr>
          <p:nvPr>
            <p:ph type="title"/>
          </p:nvPr>
        </p:nvSpPr>
        <p:spPr>
          <a:xfrm>
            <a:off x="592669" y="368324"/>
            <a:ext cx="6112932" cy="1765275"/>
          </a:xfrm>
        </p:spPr>
        <p:txBody>
          <a:bodyPr/>
          <a:lstStyle/>
          <a:p>
            <a:r>
              <a:rPr lang="en-GB" dirty="0"/>
              <a:t>Click to edit Master title style</a:t>
            </a:r>
            <a:endParaRPr lang="en-US" dirty="0"/>
          </a:p>
        </p:txBody>
      </p:sp>
    </p:spTree>
    <p:extLst>
      <p:ext uri="{BB962C8B-B14F-4D97-AF65-F5344CB8AC3E}">
        <p14:creationId xmlns:p14="http://schemas.microsoft.com/office/powerpoint/2010/main" val="3933883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8881533" cy="2656840"/>
          </a:xfrm>
          <a:custGeom>
            <a:avLst/>
            <a:gdLst/>
            <a:ahLst/>
            <a:cxnLst/>
            <a:rect l="l" t="t" r="r" b="b"/>
            <a:pathLst>
              <a:path w="6661150" h="2656840">
                <a:moveTo>
                  <a:pt x="6649597" y="0"/>
                </a:moveTo>
                <a:lnTo>
                  <a:pt x="0" y="0"/>
                </a:lnTo>
                <a:lnTo>
                  <a:pt x="0" y="2656356"/>
                </a:lnTo>
                <a:lnTo>
                  <a:pt x="667074" y="2425085"/>
                </a:lnTo>
                <a:lnTo>
                  <a:pt x="808920" y="2378380"/>
                </a:lnTo>
                <a:lnTo>
                  <a:pt x="903928" y="2348523"/>
                </a:lnTo>
                <a:lnTo>
                  <a:pt x="999377" y="2319941"/>
                </a:lnTo>
                <a:lnTo>
                  <a:pt x="1095341" y="2292845"/>
                </a:lnTo>
                <a:lnTo>
                  <a:pt x="1143539" y="2279921"/>
                </a:lnTo>
                <a:lnTo>
                  <a:pt x="1191892" y="2267449"/>
                </a:lnTo>
                <a:lnTo>
                  <a:pt x="1240411" y="2255456"/>
                </a:lnTo>
                <a:lnTo>
                  <a:pt x="1290687" y="2243667"/>
                </a:lnTo>
                <a:lnTo>
                  <a:pt x="1340918" y="2232597"/>
                </a:lnTo>
                <a:lnTo>
                  <a:pt x="1391106" y="2222225"/>
                </a:lnTo>
                <a:lnTo>
                  <a:pt x="1441252" y="2212533"/>
                </a:lnTo>
                <a:lnTo>
                  <a:pt x="1491357" y="2203504"/>
                </a:lnTo>
                <a:lnTo>
                  <a:pt x="1541424" y="2195118"/>
                </a:lnTo>
                <a:lnTo>
                  <a:pt x="1591454" y="2187356"/>
                </a:lnTo>
                <a:lnTo>
                  <a:pt x="1641448" y="2180201"/>
                </a:lnTo>
                <a:lnTo>
                  <a:pt x="1691408" y="2173633"/>
                </a:lnTo>
                <a:lnTo>
                  <a:pt x="1741335" y="2167635"/>
                </a:lnTo>
                <a:lnTo>
                  <a:pt x="1791231" y="2162187"/>
                </a:lnTo>
                <a:lnTo>
                  <a:pt x="1841098" y="2157271"/>
                </a:lnTo>
                <a:lnTo>
                  <a:pt x="1940750" y="2148962"/>
                </a:lnTo>
                <a:lnTo>
                  <a:pt x="2040302" y="2142558"/>
                </a:lnTo>
                <a:lnTo>
                  <a:pt x="2139768" y="2137910"/>
                </a:lnTo>
                <a:lnTo>
                  <a:pt x="2239159" y="2134872"/>
                </a:lnTo>
                <a:lnTo>
                  <a:pt x="2338489" y="2133294"/>
                </a:lnTo>
                <a:lnTo>
                  <a:pt x="4816391" y="2133006"/>
                </a:lnTo>
                <a:lnTo>
                  <a:pt x="4821682" y="2132181"/>
                </a:lnTo>
                <a:lnTo>
                  <a:pt x="4870861" y="2123820"/>
                </a:lnTo>
                <a:lnTo>
                  <a:pt x="4920097" y="2114740"/>
                </a:lnTo>
                <a:lnTo>
                  <a:pt x="4969347" y="2104931"/>
                </a:lnTo>
                <a:lnTo>
                  <a:pt x="5018567" y="2094382"/>
                </a:lnTo>
                <a:lnTo>
                  <a:pt x="5067716" y="2083085"/>
                </a:lnTo>
                <a:lnTo>
                  <a:pt x="5116750" y="2071029"/>
                </a:lnTo>
                <a:lnTo>
                  <a:pt x="5165628" y="2058205"/>
                </a:lnTo>
                <a:lnTo>
                  <a:pt x="5214307" y="2044602"/>
                </a:lnTo>
                <a:lnTo>
                  <a:pt x="5262744" y="2030210"/>
                </a:lnTo>
                <a:lnTo>
                  <a:pt x="5310897" y="2015021"/>
                </a:lnTo>
                <a:lnTo>
                  <a:pt x="5358723" y="1999024"/>
                </a:lnTo>
                <a:lnTo>
                  <a:pt x="5406179" y="1982209"/>
                </a:lnTo>
                <a:lnTo>
                  <a:pt x="5453224" y="1964566"/>
                </a:lnTo>
                <a:lnTo>
                  <a:pt x="5499814" y="1946086"/>
                </a:lnTo>
                <a:lnTo>
                  <a:pt x="5545907" y="1926759"/>
                </a:lnTo>
                <a:lnTo>
                  <a:pt x="5591460" y="1906574"/>
                </a:lnTo>
                <a:lnTo>
                  <a:pt x="5636431" y="1885522"/>
                </a:lnTo>
                <a:lnTo>
                  <a:pt x="5680777" y="1863593"/>
                </a:lnTo>
                <a:lnTo>
                  <a:pt x="5724456" y="1840778"/>
                </a:lnTo>
                <a:lnTo>
                  <a:pt x="5767425" y="1817066"/>
                </a:lnTo>
                <a:lnTo>
                  <a:pt x="5809642" y="1792448"/>
                </a:lnTo>
                <a:lnTo>
                  <a:pt x="5851064" y="1766913"/>
                </a:lnTo>
                <a:lnTo>
                  <a:pt x="5891648" y="1740452"/>
                </a:lnTo>
                <a:lnTo>
                  <a:pt x="5931353" y="1713055"/>
                </a:lnTo>
                <a:lnTo>
                  <a:pt x="5970134" y="1684713"/>
                </a:lnTo>
                <a:lnTo>
                  <a:pt x="6007951" y="1655415"/>
                </a:lnTo>
                <a:lnTo>
                  <a:pt x="6044760" y="1625151"/>
                </a:lnTo>
                <a:lnTo>
                  <a:pt x="6080518" y="1593911"/>
                </a:lnTo>
                <a:lnTo>
                  <a:pt x="6115184" y="1561687"/>
                </a:lnTo>
                <a:lnTo>
                  <a:pt x="6148714" y="1528468"/>
                </a:lnTo>
                <a:lnTo>
                  <a:pt x="6181067" y="1494243"/>
                </a:lnTo>
                <a:lnTo>
                  <a:pt x="6214161" y="1456970"/>
                </a:lnTo>
                <a:lnTo>
                  <a:pt x="6246068" y="1418872"/>
                </a:lnTo>
                <a:lnTo>
                  <a:pt x="6276787" y="1379982"/>
                </a:lnTo>
                <a:lnTo>
                  <a:pt x="6306321" y="1340332"/>
                </a:lnTo>
                <a:lnTo>
                  <a:pt x="6334669" y="1299952"/>
                </a:lnTo>
                <a:lnTo>
                  <a:pt x="6361832" y="1258874"/>
                </a:lnTo>
                <a:lnTo>
                  <a:pt x="6387811" y="1217132"/>
                </a:lnTo>
                <a:lnTo>
                  <a:pt x="6412606" y="1174755"/>
                </a:lnTo>
                <a:lnTo>
                  <a:pt x="6436219" y="1131776"/>
                </a:lnTo>
                <a:lnTo>
                  <a:pt x="6458649" y="1088227"/>
                </a:lnTo>
                <a:lnTo>
                  <a:pt x="6479898" y="1044139"/>
                </a:lnTo>
                <a:lnTo>
                  <a:pt x="6499966" y="999545"/>
                </a:lnTo>
                <a:lnTo>
                  <a:pt x="6518854" y="954475"/>
                </a:lnTo>
                <a:lnTo>
                  <a:pt x="6536563" y="908961"/>
                </a:lnTo>
                <a:lnTo>
                  <a:pt x="6553093" y="863036"/>
                </a:lnTo>
                <a:lnTo>
                  <a:pt x="6568445" y="816731"/>
                </a:lnTo>
                <a:lnTo>
                  <a:pt x="6582620" y="770078"/>
                </a:lnTo>
                <a:lnTo>
                  <a:pt x="6595618" y="723108"/>
                </a:lnTo>
                <a:lnTo>
                  <a:pt x="6607440" y="675854"/>
                </a:lnTo>
                <a:lnTo>
                  <a:pt x="6618087" y="628346"/>
                </a:lnTo>
                <a:lnTo>
                  <a:pt x="6627559" y="580617"/>
                </a:lnTo>
                <a:lnTo>
                  <a:pt x="6635858" y="532699"/>
                </a:lnTo>
                <a:lnTo>
                  <a:pt x="6642983" y="484623"/>
                </a:lnTo>
                <a:lnTo>
                  <a:pt x="6648935" y="436421"/>
                </a:lnTo>
                <a:lnTo>
                  <a:pt x="6653716" y="388124"/>
                </a:lnTo>
                <a:lnTo>
                  <a:pt x="6657325" y="339765"/>
                </a:lnTo>
                <a:lnTo>
                  <a:pt x="6659765" y="291374"/>
                </a:lnTo>
                <a:lnTo>
                  <a:pt x="6661034" y="242985"/>
                </a:lnTo>
                <a:lnTo>
                  <a:pt x="6661134" y="194628"/>
                </a:lnTo>
                <a:lnTo>
                  <a:pt x="6660065" y="146336"/>
                </a:lnTo>
                <a:lnTo>
                  <a:pt x="6657829" y="98140"/>
                </a:lnTo>
                <a:lnTo>
                  <a:pt x="6654426" y="50071"/>
                </a:lnTo>
                <a:lnTo>
                  <a:pt x="6649857" y="2162"/>
                </a:lnTo>
                <a:lnTo>
                  <a:pt x="6649597" y="0"/>
                </a:lnTo>
                <a:close/>
              </a:path>
              <a:path w="6661150" h="2656840">
                <a:moveTo>
                  <a:pt x="4816391" y="2133006"/>
                </a:moveTo>
                <a:lnTo>
                  <a:pt x="2388134" y="2133006"/>
                </a:lnTo>
                <a:lnTo>
                  <a:pt x="2437768" y="2133028"/>
                </a:lnTo>
                <a:lnTo>
                  <a:pt x="2586622" y="2134764"/>
                </a:lnTo>
                <a:lnTo>
                  <a:pt x="2785036" y="2140285"/>
                </a:lnTo>
                <a:lnTo>
                  <a:pt x="3629770" y="2178142"/>
                </a:lnTo>
                <a:lnTo>
                  <a:pt x="3879415" y="2184869"/>
                </a:lnTo>
                <a:lnTo>
                  <a:pt x="4029618" y="2186088"/>
                </a:lnTo>
                <a:lnTo>
                  <a:pt x="4180183" y="2184583"/>
                </a:lnTo>
                <a:lnTo>
                  <a:pt x="4280782" y="2181818"/>
                </a:lnTo>
                <a:lnTo>
                  <a:pt x="4381573" y="2177471"/>
                </a:lnTo>
                <a:lnTo>
                  <a:pt x="4482569" y="2171394"/>
                </a:lnTo>
                <a:lnTo>
                  <a:pt x="4530164" y="2167793"/>
                </a:lnTo>
                <a:lnTo>
                  <a:pt x="4578114" y="2163541"/>
                </a:lnTo>
                <a:lnTo>
                  <a:pt x="4626375" y="2158629"/>
                </a:lnTo>
                <a:lnTo>
                  <a:pt x="4674905" y="2153047"/>
                </a:lnTo>
                <a:lnTo>
                  <a:pt x="4723661" y="2146785"/>
                </a:lnTo>
                <a:lnTo>
                  <a:pt x="4772601" y="2139833"/>
                </a:lnTo>
                <a:lnTo>
                  <a:pt x="4816391" y="2133006"/>
                </a:lnTo>
                <a:close/>
              </a:path>
            </a:pathLst>
          </a:custGeom>
          <a:solidFill>
            <a:srgbClr val="007AC2"/>
          </a:solidFill>
        </p:spPr>
        <p:txBody>
          <a:bodyPr wrap="square" lIns="0" tIns="0" rIns="0" bIns="0" rtlCol="0"/>
          <a:lstStyle/>
          <a:p>
            <a:endParaRPr sz="1800"/>
          </a:p>
        </p:txBody>
      </p:sp>
      <p:sp>
        <p:nvSpPr>
          <p:cNvPr id="17" name="bg object 17"/>
          <p:cNvSpPr/>
          <p:nvPr/>
        </p:nvSpPr>
        <p:spPr>
          <a:xfrm>
            <a:off x="7315200" y="1908090"/>
            <a:ext cx="4876861" cy="4950460"/>
          </a:xfrm>
          <a:custGeom>
            <a:avLst/>
            <a:gdLst/>
            <a:ahLst/>
            <a:cxnLst/>
            <a:rect l="l" t="t" r="r" b="b"/>
            <a:pathLst>
              <a:path w="3876040" h="4950459">
                <a:moveTo>
                  <a:pt x="2095971" y="0"/>
                </a:moveTo>
                <a:lnTo>
                  <a:pt x="2047230" y="912"/>
                </a:lnTo>
                <a:lnTo>
                  <a:pt x="1998612" y="2813"/>
                </a:lnTo>
                <a:lnTo>
                  <a:pt x="1950135" y="5712"/>
                </a:lnTo>
                <a:lnTo>
                  <a:pt x="1901815" y="9621"/>
                </a:lnTo>
                <a:lnTo>
                  <a:pt x="1853670" y="14552"/>
                </a:lnTo>
                <a:lnTo>
                  <a:pt x="1805718" y="20514"/>
                </a:lnTo>
                <a:lnTo>
                  <a:pt x="1757977" y="27520"/>
                </a:lnTo>
                <a:lnTo>
                  <a:pt x="1710464" y="35580"/>
                </a:lnTo>
                <a:lnTo>
                  <a:pt x="1663197" y="44706"/>
                </a:lnTo>
                <a:lnTo>
                  <a:pt x="1616193" y="54909"/>
                </a:lnTo>
                <a:lnTo>
                  <a:pt x="1569470" y="66200"/>
                </a:lnTo>
                <a:lnTo>
                  <a:pt x="1523045" y="78590"/>
                </a:lnTo>
                <a:lnTo>
                  <a:pt x="1476937" y="92090"/>
                </a:lnTo>
                <a:lnTo>
                  <a:pt x="1431162" y="106712"/>
                </a:lnTo>
                <a:lnTo>
                  <a:pt x="1385738" y="122466"/>
                </a:lnTo>
                <a:lnTo>
                  <a:pt x="1340683" y="139363"/>
                </a:lnTo>
                <a:lnTo>
                  <a:pt x="1296015" y="157416"/>
                </a:lnTo>
                <a:lnTo>
                  <a:pt x="1251750" y="176635"/>
                </a:lnTo>
                <a:lnTo>
                  <a:pt x="1207907" y="197031"/>
                </a:lnTo>
                <a:lnTo>
                  <a:pt x="1164504" y="218615"/>
                </a:lnTo>
                <a:lnTo>
                  <a:pt x="1121557" y="241398"/>
                </a:lnTo>
                <a:lnTo>
                  <a:pt x="1079084" y="265393"/>
                </a:lnTo>
                <a:lnTo>
                  <a:pt x="1037104" y="290609"/>
                </a:lnTo>
                <a:lnTo>
                  <a:pt x="995633" y="317058"/>
                </a:lnTo>
                <a:lnTo>
                  <a:pt x="954689" y="344750"/>
                </a:lnTo>
                <a:lnTo>
                  <a:pt x="914290" y="373699"/>
                </a:lnTo>
                <a:lnTo>
                  <a:pt x="874316" y="403881"/>
                </a:lnTo>
                <a:lnTo>
                  <a:pt x="835261" y="434797"/>
                </a:lnTo>
                <a:lnTo>
                  <a:pt x="797123" y="466433"/>
                </a:lnTo>
                <a:lnTo>
                  <a:pt x="759900" y="498773"/>
                </a:lnTo>
                <a:lnTo>
                  <a:pt x="723590" y="531799"/>
                </a:lnTo>
                <a:lnTo>
                  <a:pt x="688192" y="565497"/>
                </a:lnTo>
                <a:lnTo>
                  <a:pt x="653703" y="599851"/>
                </a:lnTo>
                <a:lnTo>
                  <a:pt x="620123" y="634844"/>
                </a:lnTo>
                <a:lnTo>
                  <a:pt x="587449" y="670461"/>
                </a:lnTo>
                <a:lnTo>
                  <a:pt x="555679" y="706685"/>
                </a:lnTo>
                <a:lnTo>
                  <a:pt x="524813" y="743502"/>
                </a:lnTo>
                <a:lnTo>
                  <a:pt x="494848" y="780894"/>
                </a:lnTo>
                <a:lnTo>
                  <a:pt x="465782" y="818847"/>
                </a:lnTo>
                <a:lnTo>
                  <a:pt x="437615" y="857344"/>
                </a:lnTo>
                <a:lnTo>
                  <a:pt x="410343" y="896369"/>
                </a:lnTo>
                <a:lnTo>
                  <a:pt x="383966" y="935906"/>
                </a:lnTo>
                <a:lnTo>
                  <a:pt x="358481" y="975940"/>
                </a:lnTo>
                <a:lnTo>
                  <a:pt x="333887" y="1016454"/>
                </a:lnTo>
                <a:lnTo>
                  <a:pt x="310183" y="1057433"/>
                </a:lnTo>
                <a:lnTo>
                  <a:pt x="287366" y="1098861"/>
                </a:lnTo>
                <a:lnTo>
                  <a:pt x="265434" y="1140722"/>
                </a:lnTo>
                <a:lnTo>
                  <a:pt x="244387" y="1182999"/>
                </a:lnTo>
                <a:lnTo>
                  <a:pt x="224222" y="1225678"/>
                </a:lnTo>
                <a:lnTo>
                  <a:pt x="204938" y="1268741"/>
                </a:lnTo>
                <a:lnTo>
                  <a:pt x="186533" y="1312174"/>
                </a:lnTo>
                <a:lnTo>
                  <a:pt x="169005" y="1355960"/>
                </a:lnTo>
                <a:lnTo>
                  <a:pt x="152352" y="1400084"/>
                </a:lnTo>
                <a:lnTo>
                  <a:pt x="136573" y="1444529"/>
                </a:lnTo>
                <a:lnTo>
                  <a:pt x="121666" y="1489280"/>
                </a:lnTo>
                <a:lnTo>
                  <a:pt x="107629" y="1534320"/>
                </a:lnTo>
                <a:lnTo>
                  <a:pt x="94461" y="1579634"/>
                </a:lnTo>
                <a:lnTo>
                  <a:pt x="82160" y="1625206"/>
                </a:lnTo>
                <a:lnTo>
                  <a:pt x="70724" y="1671020"/>
                </a:lnTo>
                <a:lnTo>
                  <a:pt x="60151" y="1717060"/>
                </a:lnTo>
                <a:lnTo>
                  <a:pt x="50440" y="1763310"/>
                </a:lnTo>
                <a:lnTo>
                  <a:pt x="41589" y="1809755"/>
                </a:lnTo>
                <a:lnTo>
                  <a:pt x="33596" y="1856377"/>
                </a:lnTo>
                <a:lnTo>
                  <a:pt x="26460" y="1903162"/>
                </a:lnTo>
                <a:lnTo>
                  <a:pt x="20179" y="1950094"/>
                </a:lnTo>
                <a:lnTo>
                  <a:pt x="14750" y="1997156"/>
                </a:lnTo>
                <a:lnTo>
                  <a:pt x="10173" y="2044333"/>
                </a:lnTo>
                <a:lnTo>
                  <a:pt x="6446" y="2091609"/>
                </a:lnTo>
                <a:lnTo>
                  <a:pt x="3567" y="2138968"/>
                </a:lnTo>
                <a:lnTo>
                  <a:pt x="1534" y="2186394"/>
                </a:lnTo>
                <a:lnTo>
                  <a:pt x="345" y="2233871"/>
                </a:lnTo>
                <a:lnTo>
                  <a:pt x="0" y="2281383"/>
                </a:lnTo>
                <a:lnTo>
                  <a:pt x="495" y="2328914"/>
                </a:lnTo>
                <a:lnTo>
                  <a:pt x="1829" y="2376449"/>
                </a:lnTo>
                <a:lnTo>
                  <a:pt x="4002" y="2423971"/>
                </a:lnTo>
                <a:lnTo>
                  <a:pt x="7010" y="2471465"/>
                </a:lnTo>
                <a:lnTo>
                  <a:pt x="10852" y="2518914"/>
                </a:lnTo>
                <a:lnTo>
                  <a:pt x="15527" y="2566303"/>
                </a:lnTo>
                <a:lnTo>
                  <a:pt x="21033" y="2613616"/>
                </a:lnTo>
                <a:lnTo>
                  <a:pt x="27367" y="2660837"/>
                </a:lnTo>
                <a:lnTo>
                  <a:pt x="34529" y="2707950"/>
                </a:lnTo>
                <a:lnTo>
                  <a:pt x="42517" y="2754939"/>
                </a:lnTo>
                <a:lnTo>
                  <a:pt x="51328" y="2801788"/>
                </a:lnTo>
                <a:lnTo>
                  <a:pt x="60962" y="2848482"/>
                </a:lnTo>
                <a:lnTo>
                  <a:pt x="71416" y="2895004"/>
                </a:lnTo>
                <a:lnTo>
                  <a:pt x="82100" y="2939366"/>
                </a:lnTo>
                <a:lnTo>
                  <a:pt x="93350" y="2983551"/>
                </a:lnTo>
                <a:lnTo>
                  <a:pt x="105164" y="3027557"/>
                </a:lnTo>
                <a:lnTo>
                  <a:pt x="117535" y="3071381"/>
                </a:lnTo>
                <a:lnTo>
                  <a:pt x="130460" y="3115019"/>
                </a:lnTo>
                <a:lnTo>
                  <a:pt x="143935" y="3158468"/>
                </a:lnTo>
                <a:lnTo>
                  <a:pt x="157956" y="3201724"/>
                </a:lnTo>
                <a:lnTo>
                  <a:pt x="172518" y="3244786"/>
                </a:lnTo>
                <a:lnTo>
                  <a:pt x="187616" y="3287648"/>
                </a:lnTo>
                <a:lnTo>
                  <a:pt x="203247" y="3330309"/>
                </a:lnTo>
                <a:lnTo>
                  <a:pt x="219407" y="3372764"/>
                </a:lnTo>
                <a:lnTo>
                  <a:pt x="236090" y="3415011"/>
                </a:lnTo>
                <a:lnTo>
                  <a:pt x="253293" y="3457046"/>
                </a:lnTo>
                <a:lnTo>
                  <a:pt x="271012" y="3498865"/>
                </a:lnTo>
                <a:lnTo>
                  <a:pt x="289241" y="3540467"/>
                </a:lnTo>
                <a:lnTo>
                  <a:pt x="307978" y="3581847"/>
                </a:lnTo>
                <a:lnTo>
                  <a:pt x="327217" y="3623002"/>
                </a:lnTo>
                <a:lnTo>
                  <a:pt x="346955" y="3663929"/>
                </a:lnTo>
                <a:lnTo>
                  <a:pt x="367187" y="3704625"/>
                </a:lnTo>
                <a:lnTo>
                  <a:pt x="387908" y="3745086"/>
                </a:lnTo>
                <a:lnTo>
                  <a:pt x="409115" y="3785309"/>
                </a:lnTo>
                <a:lnTo>
                  <a:pt x="430803" y="3825291"/>
                </a:lnTo>
                <a:lnTo>
                  <a:pt x="452968" y="3865028"/>
                </a:lnTo>
                <a:lnTo>
                  <a:pt x="475606" y="3904518"/>
                </a:lnTo>
                <a:lnTo>
                  <a:pt x="498712" y="3943757"/>
                </a:lnTo>
                <a:lnTo>
                  <a:pt x="522282" y="3982742"/>
                </a:lnTo>
                <a:lnTo>
                  <a:pt x="546312" y="4021470"/>
                </a:lnTo>
                <a:lnTo>
                  <a:pt x="570797" y="4059936"/>
                </a:lnTo>
                <a:lnTo>
                  <a:pt x="595734" y="4098139"/>
                </a:lnTo>
                <a:lnTo>
                  <a:pt x="621118" y="4136075"/>
                </a:lnTo>
                <a:lnTo>
                  <a:pt x="646944" y="4173740"/>
                </a:lnTo>
                <a:lnTo>
                  <a:pt x="673209" y="4211131"/>
                </a:lnTo>
                <a:lnTo>
                  <a:pt x="699908" y="4248245"/>
                </a:lnTo>
                <a:lnTo>
                  <a:pt x="727037" y="4285079"/>
                </a:lnTo>
                <a:lnTo>
                  <a:pt x="754591" y="4321630"/>
                </a:lnTo>
                <a:lnTo>
                  <a:pt x="782567" y="4357894"/>
                </a:lnTo>
                <a:lnTo>
                  <a:pt x="810960" y="4393867"/>
                </a:lnTo>
                <a:lnTo>
                  <a:pt x="839765" y="4429548"/>
                </a:lnTo>
                <a:lnTo>
                  <a:pt x="868979" y="4464932"/>
                </a:lnTo>
                <a:lnTo>
                  <a:pt x="898597" y="4500016"/>
                </a:lnTo>
                <a:lnTo>
                  <a:pt x="928615" y="4534797"/>
                </a:lnTo>
                <a:lnTo>
                  <a:pt x="959028" y="4569271"/>
                </a:lnTo>
                <a:lnTo>
                  <a:pt x="989833" y="4603436"/>
                </a:lnTo>
                <a:lnTo>
                  <a:pt x="1021025" y="4637288"/>
                </a:lnTo>
                <a:lnTo>
                  <a:pt x="1052599" y="4670824"/>
                </a:lnTo>
                <a:lnTo>
                  <a:pt x="1084552" y="4704041"/>
                </a:lnTo>
                <a:lnTo>
                  <a:pt x="1116880" y="4736935"/>
                </a:lnTo>
                <a:lnTo>
                  <a:pt x="1149577" y="4769503"/>
                </a:lnTo>
                <a:lnTo>
                  <a:pt x="1182640" y="4801742"/>
                </a:lnTo>
                <a:lnTo>
                  <a:pt x="1216064" y="4833648"/>
                </a:lnTo>
                <a:lnTo>
                  <a:pt x="1249845" y="4865219"/>
                </a:lnTo>
                <a:lnTo>
                  <a:pt x="1283980" y="4896451"/>
                </a:lnTo>
                <a:lnTo>
                  <a:pt x="1318462" y="4927341"/>
                </a:lnTo>
                <a:lnTo>
                  <a:pt x="1344195" y="4949909"/>
                </a:lnTo>
                <a:lnTo>
                  <a:pt x="3875993" y="4949909"/>
                </a:lnTo>
                <a:lnTo>
                  <a:pt x="3875993" y="546841"/>
                </a:lnTo>
                <a:lnTo>
                  <a:pt x="3705123" y="457353"/>
                </a:lnTo>
                <a:lnTo>
                  <a:pt x="3616587" y="412161"/>
                </a:lnTo>
                <a:lnTo>
                  <a:pt x="3527537" y="367972"/>
                </a:lnTo>
                <a:lnTo>
                  <a:pt x="3437826" y="325069"/>
                </a:lnTo>
                <a:lnTo>
                  <a:pt x="3392676" y="304188"/>
                </a:lnTo>
                <a:lnTo>
                  <a:pt x="3347307" y="283734"/>
                </a:lnTo>
                <a:lnTo>
                  <a:pt x="3301698" y="263744"/>
                </a:lnTo>
                <a:lnTo>
                  <a:pt x="3255833" y="244251"/>
                </a:lnTo>
                <a:lnTo>
                  <a:pt x="3209693" y="225292"/>
                </a:lnTo>
                <a:lnTo>
                  <a:pt x="3163258" y="206902"/>
                </a:lnTo>
                <a:lnTo>
                  <a:pt x="3116512" y="189116"/>
                </a:lnTo>
                <a:lnTo>
                  <a:pt x="3069435" y="171971"/>
                </a:lnTo>
                <a:lnTo>
                  <a:pt x="3022010" y="155500"/>
                </a:lnTo>
                <a:lnTo>
                  <a:pt x="2974217" y="139739"/>
                </a:lnTo>
                <a:lnTo>
                  <a:pt x="2926277" y="124782"/>
                </a:lnTo>
                <a:lnTo>
                  <a:pt x="2878143" y="110611"/>
                </a:lnTo>
                <a:lnTo>
                  <a:pt x="2829833" y="97238"/>
                </a:lnTo>
                <a:lnTo>
                  <a:pt x="2781363" y="84675"/>
                </a:lnTo>
                <a:lnTo>
                  <a:pt x="2732753" y="72932"/>
                </a:lnTo>
                <a:lnTo>
                  <a:pt x="2684019" y="62020"/>
                </a:lnTo>
                <a:lnTo>
                  <a:pt x="2635179" y="51952"/>
                </a:lnTo>
                <a:lnTo>
                  <a:pt x="2586251" y="42737"/>
                </a:lnTo>
                <a:lnTo>
                  <a:pt x="2537251" y="34386"/>
                </a:lnTo>
                <a:lnTo>
                  <a:pt x="2488199" y="26913"/>
                </a:lnTo>
                <a:lnTo>
                  <a:pt x="2439110" y="20326"/>
                </a:lnTo>
                <a:lnTo>
                  <a:pt x="2390004" y="14638"/>
                </a:lnTo>
                <a:lnTo>
                  <a:pt x="2340897" y="9859"/>
                </a:lnTo>
                <a:lnTo>
                  <a:pt x="2291807" y="6001"/>
                </a:lnTo>
                <a:lnTo>
                  <a:pt x="2242752" y="3075"/>
                </a:lnTo>
                <a:lnTo>
                  <a:pt x="2193750" y="1092"/>
                </a:lnTo>
                <a:lnTo>
                  <a:pt x="2144816" y="63"/>
                </a:lnTo>
                <a:lnTo>
                  <a:pt x="2095971" y="0"/>
                </a:lnTo>
                <a:close/>
              </a:path>
            </a:pathLst>
          </a:custGeom>
          <a:solidFill>
            <a:srgbClr val="F89931"/>
          </a:solidFill>
        </p:spPr>
        <p:txBody>
          <a:bodyPr wrap="square" lIns="0" tIns="0" rIns="0" bIns="0" rtlCol="0"/>
          <a:lstStyle/>
          <a:p>
            <a:endParaRPr sz="1800"/>
          </a:p>
        </p:txBody>
      </p:sp>
      <p:sp>
        <p:nvSpPr>
          <p:cNvPr id="2" name="Holder 2"/>
          <p:cNvSpPr>
            <a:spLocks noGrp="1"/>
          </p:cNvSpPr>
          <p:nvPr>
            <p:ph type="title"/>
          </p:nvPr>
        </p:nvSpPr>
        <p:spPr>
          <a:xfrm>
            <a:off x="592669" y="368325"/>
            <a:ext cx="7454052" cy="1155264"/>
          </a:xfrm>
        </p:spPr>
        <p:txBody>
          <a:bodyPr lIns="0" tIns="0" rIns="0" bIns="0"/>
          <a:lstStyle>
            <a:lvl1pPr>
              <a:defRPr sz="4100" b="1" i="0">
                <a:solidFill>
                  <a:schemeClr val="bg1"/>
                </a:solidFill>
                <a:latin typeface="Calibri"/>
                <a:cs typeface="Calibri"/>
              </a:defRPr>
            </a:lvl1pPr>
          </a:lstStyle>
          <a:p>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592669" y="368324"/>
            <a:ext cx="5503332" cy="1079475"/>
          </a:xfrm>
        </p:spPr>
        <p:txBody>
          <a:bodyPr lIns="0" tIns="0" rIns="0" bIns="0"/>
          <a:lstStyle>
            <a:lvl1pPr>
              <a:defRPr sz="41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Only">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696266D2-21A9-B44A-B6F2-FBCB510359B9}"/>
              </a:ext>
            </a:extLst>
          </p:cNvPr>
          <p:cNvSpPr/>
          <p:nvPr userDrawn="1"/>
        </p:nvSpPr>
        <p:spPr>
          <a:xfrm>
            <a:off x="0" y="0"/>
            <a:ext cx="8881533" cy="2955290"/>
          </a:xfrm>
          <a:custGeom>
            <a:avLst/>
            <a:gdLst/>
            <a:ahLst/>
            <a:cxnLst/>
            <a:rect l="l" t="t" r="r" b="b"/>
            <a:pathLst>
              <a:path w="6661150" h="2955290">
                <a:moveTo>
                  <a:pt x="6595399" y="0"/>
                </a:moveTo>
                <a:lnTo>
                  <a:pt x="0" y="0"/>
                </a:lnTo>
                <a:lnTo>
                  <a:pt x="0" y="2955227"/>
                </a:lnTo>
                <a:lnTo>
                  <a:pt x="667074" y="2723957"/>
                </a:lnTo>
                <a:lnTo>
                  <a:pt x="808920" y="2677252"/>
                </a:lnTo>
                <a:lnTo>
                  <a:pt x="903928" y="2647395"/>
                </a:lnTo>
                <a:lnTo>
                  <a:pt x="999377" y="2618812"/>
                </a:lnTo>
                <a:lnTo>
                  <a:pt x="1095341" y="2591716"/>
                </a:lnTo>
                <a:lnTo>
                  <a:pt x="1143539" y="2578793"/>
                </a:lnTo>
                <a:lnTo>
                  <a:pt x="1191892" y="2566321"/>
                </a:lnTo>
                <a:lnTo>
                  <a:pt x="1240411" y="2554327"/>
                </a:lnTo>
                <a:lnTo>
                  <a:pt x="1290687" y="2542539"/>
                </a:lnTo>
                <a:lnTo>
                  <a:pt x="1340918" y="2531468"/>
                </a:lnTo>
                <a:lnTo>
                  <a:pt x="1391106" y="2521096"/>
                </a:lnTo>
                <a:lnTo>
                  <a:pt x="1441252" y="2511405"/>
                </a:lnTo>
                <a:lnTo>
                  <a:pt x="1491357" y="2502375"/>
                </a:lnTo>
                <a:lnTo>
                  <a:pt x="1541424" y="2493989"/>
                </a:lnTo>
                <a:lnTo>
                  <a:pt x="1591454" y="2486228"/>
                </a:lnTo>
                <a:lnTo>
                  <a:pt x="1641448" y="2479073"/>
                </a:lnTo>
                <a:lnTo>
                  <a:pt x="1691408" y="2472505"/>
                </a:lnTo>
                <a:lnTo>
                  <a:pt x="1741335" y="2466507"/>
                </a:lnTo>
                <a:lnTo>
                  <a:pt x="1791231" y="2461059"/>
                </a:lnTo>
                <a:lnTo>
                  <a:pt x="1841098" y="2456143"/>
                </a:lnTo>
                <a:lnTo>
                  <a:pt x="1940750" y="2447833"/>
                </a:lnTo>
                <a:lnTo>
                  <a:pt x="2040302" y="2441429"/>
                </a:lnTo>
                <a:lnTo>
                  <a:pt x="2139768" y="2436782"/>
                </a:lnTo>
                <a:lnTo>
                  <a:pt x="2239159" y="2433744"/>
                </a:lnTo>
                <a:lnTo>
                  <a:pt x="2338489" y="2432166"/>
                </a:lnTo>
                <a:lnTo>
                  <a:pt x="4816391" y="2431878"/>
                </a:lnTo>
                <a:lnTo>
                  <a:pt x="4821682" y="2431053"/>
                </a:lnTo>
                <a:lnTo>
                  <a:pt x="4870861" y="2422692"/>
                </a:lnTo>
                <a:lnTo>
                  <a:pt x="4920097" y="2413612"/>
                </a:lnTo>
                <a:lnTo>
                  <a:pt x="4969347" y="2403802"/>
                </a:lnTo>
                <a:lnTo>
                  <a:pt x="5018567" y="2393254"/>
                </a:lnTo>
                <a:lnTo>
                  <a:pt x="5067716" y="2381957"/>
                </a:lnTo>
                <a:lnTo>
                  <a:pt x="5116750" y="2369901"/>
                </a:lnTo>
                <a:lnTo>
                  <a:pt x="5165628" y="2357076"/>
                </a:lnTo>
                <a:lnTo>
                  <a:pt x="5214307" y="2343473"/>
                </a:lnTo>
                <a:lnTo>
                  <a:pt x="5262744" y="2329082"/>
                </a:lnTo>
                <a:lnTo>
                  <a:pt x="5310897" y="2313893"/>
                </a:lnTo>
                <a:lnTo>
                  <a:pt x="5358723" y="2297896"/>
                </a:lnTo>
                <a:lnTo>
                  <a:pt x="5406179" y="2281081"/>
                </a:lnTo>
                <a:lnTo>
                  <a:pt x="5453224" y="2263438"/>
                </a:lnTo>
                <a:lnTo>
                  <a:pt x="5499814" y="2244958"/>
                </a:lnTo>
                <a:lnTo>
                  <a:pt x="5545907" y="2225630"/>
                </a:lnTo>
                <a:lnTo>
                  <a:pt x="5591460" y="2205446"/>
                </a:lnTo>
                <a:lnTo>
                  <a:pt x="5636431" y="2184394"/>
                </a:lnTo>
                <a:lnTo>
                  <a:pt x="5680777" y="2162465"/>
                </a:lnTo>
                <a:lnTo>
                  <a:pt x="5724456" y="2139650"/>
                </a:lnTo>
                <a:lnTo>
                  <a:pt x="5767425" y="2115938"/>
                </a:lnTo>
                <a:lnTo>
                  <a:pt x="5809642" y="2091319"/>
                </a:lnTo>
                <a:lnTo>
                  <a:pt x="5851064" y="2065785"/>
                </a:lnTo>
                <a:lnTo>
                  <a:pt x="5891648" y="2039324"/>
                </a:lnTo>
                <a:lnTo>
                  <a:pt x="5931353" y="2011927"/>
                </a:lnTo>
                <a:lnTo>
                  <a:pt x="5970134" y="1983584"/>
                </a:lnTo>
                <a:lnTo>
                  <a:pt x="6007951" y="1954286"/>
                </a:lnTo>
                <a:lnTo>
                  <a:pt x="6044760" y="1924022"/>
                </a:lnTo>
                <a:lnTo>
                  <a:pt x="6080518" y="1892783"/>
                </a:lnTo>
                <a:lnTo>
                  <a:pt x="6115184" y="1860559"/>
                </a:lnTo>
                <a:lnTo>
                  <a:pt x="6148714" y="1827339"/>
                </a:lnTo>
                <a:lnTo>
                  <a:pt x="6181067" y="1793115"/>
                </a:lnTo>
                <a:lnTo>
                  <a:pt x="6214161" y="1755842"/>
                </a:lnTo>
                <a:lnTo>
                  <a:pt x="6246068" y="1717744"/>
                </a:lnTo>
                <a:lnTo>
                  <a:pt x="6276787" y="1678854"/>
                </a:lnTo>
                <a:lnTo>
                  <a:pt x="6306321" y="1639203"/>
                </a:lnTo>
                <a:lnTo>
                  <a:pt x="6334669" y="1598823"/>
                </a:lnTo>
                <a:lnTo>
                  <a:pt x="6361832" y="1557746"/>
                </a:lnTo>
                <a:lnTo>
                  <a:pt x="6387811" y="1516003"/>
                </a:lnTo>
                <a:lnTo>
                  <a:pt x="6412606" y="1473627"/>
                </a:lnTo>
                <a:lnTo>
                  <a:pt x="6436219" y="1430648"/>
                </a:lnTo>
                <a:lnTo>
                  <a:pt x="6458649" y="1387099"/>
                </a:lnTo>
                <a:lnTo>
                  <a:pt x="6479898" y="1343011"/>
                </a:lnTo>
                <a:lnTo>
                  <a:pt x="6499966" y="1298416"/>
                </a:lnTo>
                <a:lnTo>
                  <a:pt x="6518854" y="1253346"/>
                </a:lnTo>
                <a:lnTo>
                  <a:pt x="6536563" y="1207833"/>
                </a:lnTo>
                <a:lnTo>
                  <a:pt x="6553093" y="1161908"/>
                </a:lnTo>
                <a:lnTo>
                  <a:pt x="6568445" y="1115603"/>
                </a:lnTo>
                <a:lnTo>
                  <a:pt x="6582620" y="1068950"/>
                </a:lnTo>
                <a:lnTo>
                  <a:pt x="6595618" y="1021980"/>
                </a:lnTo>
                <a:lnTo>
                  <a:pt x="6607440" y="974725"/>
                </a:lnTo>
                <a:lnTo>
                  <a:pt x="6618087" y="927218"/>
                </a:lnTo>
                <a:lnTo>
                  <a:pt x="6627559" y="879489"/>
                </a:lnTo>
                <a:lnTo>
                  <a:pt x="6635858" y="831571"/>
                </a:lnTo>
                <a:lnTo>
                  <a:pt x="6642983" y="783495"/>
                </a:lnTo>
                <a:lnTo>
                  <a:pt x="6648935" y="735292"/>
                </a:lnTo>
                <a:lnTo>
                  <a:pt x="6653716" y="686996"/>
                </a:lnTo>
                <a:lnTo>
                  <a:pt x="6657325" y="638636"/>
                </a:lnTo>
                <a:lnTo>
                  <a:pt x="6659765" y="590246"/>
                </a:lnTo>
                <a:lnTo>
                  <a:pt x="6661034" y="541857"/>
                </a:lnTo>
                <a:lnTo>
                  <a:pt x="6661134" y="493500"/>
                </a:lnTo>
                <a:lnTo>
                  <a:pt x="6660065" y="445208"/>
                </a:lnTo>
                <a:lnTo>
                  <a:pt x="6657829" y="397011"/>
                </a:lnTo>
                <a:lnTo>
                  <a:pt x="6654426" y="348943"/>
                </a:lnTo>
                <a:lnTo>
                  <a:pt x="6649857" y="301034"/>
                </a:lnTo>
                <a:lnTo>
                  <a:pt x="6644121" y="253316"/>
                </a:lnTo>
                <a:lnTo>
                  <a:pt x="6637130" y="204781"/>
                </a:lnTo>
                <a:lnTo>
                  <a:pt x="6629074" y="156461"/>
                </a:lnTo>
                <a:lnTo>
                  <a:pt x="6619972" y="108364"/>
                </a:lnTo>
                <a:lnTo>
                  <a:pt x="6609839" y="60492"/>
                </a:lnTo>
                <a:lnTo>
                  <a:pt x="6598692" y="12853"/>
                </a:lnTo>
                <a:lnTo>
                  <a:pt x="6595399" y="0"/>
                </a:lnTo>
                <a:close/>
              </a:path>
              <a:path w="6661150" h="2955290">
                <a:moveTo>
                  <a:pt x="4816391" y="2431878"/>
                </a:moveTo>
                <a:lnTo>
                  <a:pt x="2388134" y="2431878"/>
                </a:lnTo>
                <a:lnTo>
                  <a:pt x="2437768" y="2431899"/>
                </a:lnTo>
                <a:lnTo>
                  <a:pt x="2586622" y="2433635"/>
                </a:lnTo>
                <a:lnTo>
                  <a:pt x="2785036" y="2439156"/>
                </a:lnTo>
                <a:lnTo>
                  <a:pt x="3629770" y="2477013"/>
                </a:lnTo>
                <a:lnTo>
                  <a:pt x="3879415" y="2483740"/>
                </a:lnTo>
                <a:lnTo>
                  <a:pt x="4029618" y="2484960"/>
                </a:lnTo>
                <a:lnTo>
                  <a:pt x="4180183" y="2483454"/>
                </a:lnTo>
                <a:lnTo>
                  <a:pt x="4280782" y="2480690"/>
                </a:lnTo>
                <a:lnTo>
                  <a:pt x="4381573" y="2476343"/>
                </a:lnTo>
                <a:lnTo>
                  <a:pt x="4482569" y="2470266"/>
                </a:lnTo>
                <a:lnTo>
                  <a:pt x="4530164" y="2466665"/>
                </a:lnTo>
                <a:lnTo>
                  <a:pt x="4578114" y="2462413"/>
                </a:lnTo>
                <a:lnTo>
                  <a:pt x="4626375" y="2457501"/>
                </a:lnTo>
                <a:lnTo>
                  <a:pt x="4674905" y="2451918"/>
                </a:lnTo>
                <a:lnTo>
                  <a:pt x="4723661" y="2445656"/>
                </a:lnTo>
                <a:lnTo>
                  <a:pt x="4772601" y="2438705"/>
                </a:lnTo>
                <a:lnTo>
                  <a:pt x="4816391" y="2431878"/>
                </a:lnTo>
                <a:close/>
              </a:path>
            </a:pathLst>
          </a:custGeom>
          <a:solidFill>
            <a:srgbClr val="F89931"/>
          </a:solidFill>
        </p:spPr>
        <p:txBody>
          <a:bodyPr wrap="square" lIns="0" tIns="0" rIns="0" bIns="0" rtlCol="0"/>
          <a:lstStyle/>
          <a:p>
            <a:endParaRPr sz="1800" dirty="0"/>
          </a:p>
        </p:txBody>
      </p:sp>
      <p:sp>
        <p:nvSpPr>
          <p:cNvPr id="8" name="object 4">
            <a:extLst>
              <a:ext uri="{FF2B5EF4-FFF2-40B4-BE49-F238E27FC236}">
                <a16:creationId xmlns:a16="http://schemas.microsoft.com/office/drawing/2014/main" id="{A62D8643-3B0B-CF44-B972-92294246218E}"/>
              </a:ext>
            </a:extLst>
          </p:cNvPr>
          <p:cNvSpPr/>
          <p:nvPr userDrawn="1"/>
        </p:nvSpPr>
        <p:spPr>
          <a:xfrm>
            <a:off x="2794878" y="3276046"/>
            <a:ext cx="9397153" cy="3582035"/>
          </a:xfrm>
          <a:custGeom>
            <a:avLst/>
            <a:gdLst/>
            <a:ahLst/>
            <a:cxnLst/>
            <a:rect l="l" t="t" r="r" b="b"/>
            <a:pathLst>
              <a:path w="7047865" h="3582034">
                <a:moveTo>
                  <a:pt x="2229373" y="624623"/>
                </a:moveTo>
                <a:lnTo>
                  <a:pt x="2179610" y="624685"/>
                </a:lnTo>
                <a:lnTo>
                  <a:pt x="2079937" y="625948"/>
                </a:lnTo>
                <a:lnTo>
                  <a:pt x="1980051" y="628901"/>
                </a:lnTo>
                <a:lnTo>
                  <a:pt x="1879937" y="633749"/>
                </a:lnTo>
                <a:lnTo>
                  <a:pt x="1829789" y="636949"/>
                </a:lnTo>
                <a:lnTo>
                  <a:pt x="1782282" y="640601"/>
                </a:lnTo>
                <a:lnTo>
                  <a:pt x="1734365" y="645026"/>
                </a:lnTo>
                <a:lnTo>
                  <a:pt x="1686099" y="650237"/>
                </a:lnTo>
                <a:lnTo>
                  <a:pt x="1637542" y="656248"/>
                </a:lnTo>
                <a:lnTo>
                  <a:pt x="1588755" y="663074"/>
                </a:lnTo>
                <a:lnTo>
                  <a:pt x="1539798" y="670727"/>
                </a:lnTo>
                <a:lnTo>
                  <a:pt x="1490730" y="679222"/>
                </a:lnTo>
                <a:lnTo>
                  <a:pt x="1441611" y="688573"/>
                </a:lnTo>
                <a:lnTo>
                  <a:pt x="1392502" y="698793"/>
                </a:lnTo>
                <a:lnTo>
                  <a:pt x="1343461" y="709897"/>
                </a:lnTo>
                <a:lnTo>
                  <a:pt x="1294550" y="721898"/>
                </a:lnTo>
                <a:lnTo>
                  <a:pt x="1245827" y="734810"/>
                </a:lnTo>
                <a:lnTo>
                  <a:pt x="1197352" y="748646"/>
                </a:lnTo>
                <a:lnTo>
                  <a:pt x="1149186" y="763422"/>
                </a:lnTo>
                <a:lnTo>
                  <a:pt x="1101389" y="779150"/>
                </a:lnTo>
                <a:lnTo>
                  <a:pt x="1054019" y="795845"/>
                </a:lnTo>
                <a:lnTo>
                  <a:pt x="1007137" y="813520"/>
                </a:lnTo>
                <a:lnTo>
                  <a:pt x="960803" y="832189"/>
                </a:lnTo>
                <a:lnTo>
                  <a:pt x="915077" y="851866"/>
                </a:lnTo>
                <a:lnTo>
                  <a:pt x="870018" y="872565"/>
                </a:lnTo>
                <a:lnTo>
                  <a:pt x="825687" y="894300"/>
                </a:lnTo>
                <a:lnTo>
                  <a:pt x="782142" y="917085"/>
                </a:lnTo>
                <a:lnTo>
                  <a:pt x="739445" y="940933"/>
                </a:lnTo>
                <a:lnTo>
                  <a:pt x="697655" y="965858"/>
                </a:lnTo>
                <a:lnTo>
                  <a:pt x="656831" y="991874"/>
                </a:lnTo>
                <a:lnTo>
                  <a:pt x="617034" y="1018996"/>
                </a:lnTo>
                <a:lnTo>
                  <a:pt x="578323" y="1047236"/>
                </a:lnTo>
                <a:lnTo>
                  <a:pt x="540758" y="1076609"/>
                </a:lnTo>
                <a:lnTo>
                  <a:pt x="504400" y="1107129"/>
                </a:lnTo>
                <a:lnTo>
                  <a:pt x="469308" y="1138809"/>
                </a:lnTo>
                <a:lnTo>
                  <a:pt x="435541" y="1171663"/>
                </a:lnTo>
                <a:lnTo>
                  <a:pt x="403160" y="1205706"/>
                </a:lnTo>
                <a:lnTo>
                  <a:pt x="369536" y="1243812"/>
                </a:lnTo>
                <a:lnTo>
                  <a:pt x="337383" y="1282931"/>
                </a:lnTo>
                <a:lnTo>
                  <a:pt x="306699" y="1323014"/>
                </a:lnTo>
                <a:lnTo>
                  <a:pt x="277484" y="1364015"/>
                </a:lnTo>
                <a:lnTo>
                  <a:pt x="249737" y="1405884"/>
                </a:lnTo>
                <a:lnTo>
                  <a:pt x="223456" y="1448575"/>
                </a:lnTo>
                <a:lnTo>
                  <a:pt x="198640" y="1492040"/>
                </a:lnTo>
                <a:lnTo>
                  <a:pt x="175289" y="1536231"/>
                </a:lnTo>
                <a:lnTo>
                  <a:pt x="153401" y="1581100"/>
                </a:lnTo>
                <a:lnTo>
                  <a:pt x="132976" y="1626600"/>
                </a:lnTo>
                <a:lnTo>
                  <a:pt x="114012" y="1672683"/>
                </a:lnTo>
                <a:lnTo>
                  <a:pt x="96508" y="1719301"/>
                </a:lnTo>
                <a:lnTo>
                  <a:pt x="80464" y="1766406"/>
                </a:lnTo>
                <a:lnTo>
                  <a:pt x="65878" y="1813951"/>
                </a:lnTo>
                <a:lnTo>
                  <a:pt x="52749" y="1861889"/>
                </a:lnTo>
                <a:lnTo>
                  <a:pt x="41077" y="1910170"/>
                </a:lnTo>
                <a:lnTo>
                  <a:pt x="30860" y="1958748"/>
                </a:lnTo>
                <a:lnTo>
                  <a:pt x="22097" y="2007575"/>
                </a:lnTo>
                <a:lnTo>
                  <a:pt x="14787" y="2056604"/>
                </a:lnTo>
                <a:lnTo>
                  <a:pt x="8929" y="2105785"/>
                </a:lnTo>
                <a:lnTo>
                  <a:pt x="4523" y="2155072"/>
                </a:lnTo>
                <a:lnTo>
                  <a:pt x="1566" y="2204418"/>
                </a:lnTo>
                <a:lnTo>
                  <a:pt x="59" y="2253773"/>
                </a:lnTo>
                <a:lnTo>
                  <a:pt x="0" y="2303092"/>
                </a:lnTo>
                <a:lnTo>
                  <a:pt x="1387" y="2352325"/>
                </a:lnTo>
                <a:lnTo>
                  <a:pt x="4221" y="2401425"/>
                </a:lnTo>
                <a:lnTo>
                  <a:pt x="8500" y="2450344"/>
                </a:lnTo>
                <a:lnTo>
                  <a:pt x="14222" y="2499036"/>
                </a:lnTo>
                <a:lnTo>
                  <a:pt x="21377" y="2547934"/>
                </a:lnTo>
                <a:lnTo>
                  <a:pt x="29814" y="2596569"/>
                </a:lnTo>
                <a:lnTo>
                  <a:pt x="39510" y="2644934"/>
                </a:lnTo>
                <a:lnTo>
                  <a:pt x="50440" y="2693021"/>
                </a:lnTo>
                <a:lnTo>
                  <a:pt x="62580" y="2740822"/>
                </a:lnTo>
                <a:lnTo>
                  <a:pt x="75908" y="2788331"/>
                </a:lnTo>
                <a:lnTo>
                  <a:pt x="90397" y="2835539"/>
                </a:lnTo>
                <a:lnTo>
                  <a:pt x="106025" y="2882438"/>
                </a:lnTo>
                <a:lnTo>
                  <a:pt x="122768" y="2929022"/>
                </a:lnTo>
                <a:lnTo>
                  <a:pt x="140601" y="2975283"/>
                </a:lnTo>
                <a:lnTo>
                  <a:pt x="159500" y="3021213"/>
                </a:lnTo>
                <a:lnTo>
                  <a:pt x="179442" y="3066805"/>
                </a:lnTo>
                <a:lnTo>
                  <a:pt x="200402" y="3112050"/>
                </a:lnTo>
                <a:lnTo>
                  <a:pt x="222357" y="3156942"/>
                </a:lnTo>
                <a:lnTo>
                  <a:pt x="245282" y="3201473"/>
                </a:lnTo>
                <a:lnTo>
                  <a:pt x="269154" y="3245636"/>
                </a:lnTo>
                <a:lnTo>
                  <a:pt x="293947" y="3289422"/>
                </a:lnTo>
                <a:lnTo>
                  <a:pt x="319640" y="3332825"/>
                </a:lnTo>
                <a:lnTo>
                  <a:pt x="346206" y="3375836"/>
                </a:lnTo>
                <a:lnTo>
                  <a:pt x="373623" y="3418449"/>
                </a:lnTo>
                <a:lnTo>
                  <a:pt x="401867" y="3460655"/>
                </a:lnTo>
                <a:lnTo>
                  <a:pt x="430912" y="3502447"/>
                </a:lnTo>
                <a:lnTo>
                  <a:pt x="460737" y="3543818"/>
                </a:lnTo>
                <a:lnTo>
                  <a:pt x="489220" y="3581956"/>
                </a:lnTo>
                <a:lnTo>
                  <a:pt x="7047842" y="3581956"/>
                </a:lnTo>
                <a:lnTo>
                  <a:pt x="7047842" y="669203"/>
                </a:lnTo>
                <a:lnTo>
                  <a:pt x="3562443" y="669203"/>
                </a:lnTo>
                <a:lnTo>
                  <a:pt x="3414681" y="667559"/>
                </a:lnTo>
                <a:lnTo>
                  <a:pt x="3168486" y="659724"/>
                </a:lnTo>
                <a:lnTo>
                  <a:pt x="2527049" y="630600"/>
                </a:lnTo>
                <a:lnTo>
                  <a:pt x="2378391" y="626405"/>
                </a:lnTo>
                <a:lnTo>
                  <a:pt x="2229373" y="624623"/>
                </a:lnTo>
                <a:close/>
              </a:path>
              <a:path w="7047865" h="3582034">
                <a:moveTo>
                  <a:pt x="6813966" y="0"/>
                </a:moveTo>
                <a:lnTo>
                  <a:pt x="6764348" y="140"/>
                </a:lnTo>
                <a:lnTo>
                  <a:pt x="6714652" y="1156"/>
                </a:lnTo>
                <a:lnTo>
                  <a:pt x="6664899" y="3037"/>
                </a:lnTo>
                <a:lnTo>
                  <a:pt x="6615108" y="5776"/>
                </a:lnTo>
                <a:lnTo>
                  <a:pt x="6565296" y="9364"/>
                </a:lnTo>
                <a:lnTo>
                  <a:pt x="6515484" y="13792"/>
                </a:lnTo>
                <a:lnTo>
                  <a:pt x="6465691" y="19053"/>
                </a:lnTo>
                <a:lnTo>
                  <a:pt x="6415934" y="25137"/>
                </a:lnTo>
                <a:lnTo>
                  <a:pt x="6366234" y="32037"/>
                </a:lnTo>
                <a:lnTo>
                  <a:pt x="6316610" y="39744"/>
                </a:lnTo>
                <a:lnTo>
                  <a:pt x="6267014" y="48268"/>
                </a:lnTo>
                <a:lnTo>
                  <a:pt x="6217675" y="57548"/>
                </a:lnTo>
                <a:lnTo>
                  <a:pt x="6168582" y="67548"/>
                </a:lnTo>
                <a:lnTo>
                  <a:pt x="6119720" y="78230"/>
                </a:lnTo>
                <a:lnTo>
                  <a:pt x="6071078" y="89555"/>
                </a:lnTo>
                <a:lnTo>
                  <a:pt x="6022642" y="101486"/>
                </a:lnTo>
                <a:lnTo>
                  <a:pt x="5974399" y="113986"/>
                </a:lnTo>
                <a:lnTo>
                  <a:pt x="5926337" y="127016"/>
                </a:lnTo>
                <a:lnTo>
                  <a:pt x="5878443" y="140539"/>
                </a:lnTo>
                <a:lnTo>
                  <a:pt x="5783104" y="168915"/>
                </a:lnTo>
                <a:lnTo>
                  <a:pt x="5688281" y="198810"/>
                </a:lnTo>
                <a:lnTo>
                  <a:pt x="5546787" y="245842"/>
                </a:lnTo>
                <a:lnTo>
                  <a:pt x="5124377" y="393210"/>
                </a:lnTo>
                <a:lnTo>
                  <a:pt x="4935847" y="456499"/>
                </a:lnTo>
                <a:lnTo>
                  <a:pt x="4841012" y="486503"/>
                </a:lnTo>
                <a:lnTo>
                  <a:pt x="4745659" y="515012"/>
                </a:lnTo>
                <a:lnTo>
                  <a:pt x="4697756" y="528611"/>
                </a:lnTo>
                <a:lnTo>
                  <a:pt x="4649685" y="541724"/>
                </a:lnTo>
                <a:lnTo>
                  <a:pt x="4601433" y="554311"/>
                </a:lnTo>
                <a:lnTo>
                  <a:pt x="4552987" y="566337"/>
                </a:lnTo>
                <a:lnTo>
                  <a:pt x="4503084" y="577973"/>
                </a:lnTo>
                <a:lnTo>
                  <a:pt x="4453233" y="588772"/>
                </a:lnTo>
                <a:lnTo>
                  <a:pt x="4403433" y="598758"/>
                </a:lnTo>
                <a:lnTo>
                  <a:pt x="4353681" y="607958"/>
                </a:lnTo>
                <a:lnTo>
                  <a:pt x="4303976" y="616398"/>
                </a:lnTo>
                <a:lnTo>
                  <a:pt x="4254313" y="624102"/>
                </a:lnTo>
                <a:lnTo>
                  <a:pt x="4204693" y="631098"/>
                </a:lnTo>
                <a:lnTo>
                  <a:pt x="4155112" y="637410"/>
                </a:lnTo>
                <a:lnTo>
                  <a:pt x="4105569" y="643064"/>
                </a:lnTo>
                <a:lnTo>
                  <a:pt x="4056060" y="648086"/>
                </a:lnTo>
                <a:lnTo>
                  <a:pt x="4006585" y="652502"/>
                </a:lnTo>
                <a:lnTo>
                  <a:pt x="3957141" y="656337"/>
                </a:lnTo>
                <a:lnTo>
                  <a:pt x="3907726" y="659617"/>
                </a:lnTo>
                <a:lnTo>
                  <a:pt x="3858337" y="662368"/>
                </a:lnTo>
                <a:lnTo>
                  <a:pt x="3759630" y="666386"/>
                </a:lnTo>
                <a:lnTo>
                  <a:pt x="3661005" y="668595"/>
                </a:lnTo>
                <a:lnTo>
                  <a:pt x="3562443" y="669203"/>
                </a:lnTo>
                <a:lnTo>
                  <a:pt x="7047842" y="669203"/>
                </a:lnTo>
                <a:lnTo>
                  <a:pt x="7047842" y="11601"/>
                </a:lnTo>
                <a:lnTo>
                  <a:pt x="7011290" y="8348"/>
                </a:lnTo>
                <a:lnTo>
                  <a:pt x="6962170" y="4907"/>
                </a:lnTo>
                <a:lnTo>
                  <a:pt x="6912896" y="2374"/>
                </a:lnTo>
                <a:lnTo>
                  <a:pt x="6863488" y="741"/>
                </a:lnTo>
                <a:lnTo>
                  <a:pt x="6813966" y="0"/>
                </a:lnTo>
                <a:close/>
              </a:path>
            </a:pathLst>
          </a:custGeom>
          <a:solidFill>
            <a:srgbClr val="007AC2"/>
          </a:solidFill>
        </p:spPr>
        <p:txBody>
          <a:bodyPr wrap="square" lIns="0" tIns="0" rIns="0" bIns="0" rtlCol="0"/>
          <a:lstStyle/>
          <a:p>
            <a:endParaRPr sz="1800"/>
          </a:p>
        </p:txBody>
      </p:sp>
      <p:sp>
        <p:nvSpPr>
          <p:cNvPr id="2" name="Holder 2"/>
          <p:cNvSpPr>
            <a:spLocks noGrp="1"/>
          </p:cNvSpPr>
          <p:nvPr>
            <p:ph type="title"/>
          </p:nvPr>
        </p:nvSpPr>
        <p:spPr>
          <a:xfrm>
            <a:off x="592668" y="368325"/>
            <a:ext cx="6620933" cy="630942"/>
          </a:xfrm>
        </p:spPr>
        <p:txBody>
          <a:bodyPr lIns="0" tIns="0" rIns="0" bIns="0"/>
          <a:lstStyle>
            <a:lvl1pPr>
              <a:defRPr sz="4100" b="1" i="0">
                <a:solidFill>
                  <a:schemeClr val="bg1"/>
                </a:solidFill>
                <a:latin typeface="Calibri"/>
                <a:cs typeface="Calibri"/>
              </a:defRPr>
            </a:lvl1pPr>
          </a:lstStyle>
          <a:p>
            <a:endParaRPr dirty="0"/>
          </a:p>
        </p:txBody>
      </p:sp>
    </p:spTree>
    <p:extLst>
      <p:ext uri="{BB962C8B-B14F-4D97-AF65-F5344CB8AC3E}">
        <p14:creationId xmlns:p14="http://schemas.microsoft.com/office/powerpoint/2010/main" val="1861506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CD6B84E1-6FE3-EF47-BAE7-92C4A3D4335A}"/>
              </a:ext>
            </a:extLst>
          </p:cNvPr>
          <p:cNvSpPr/>
          <p:nvPr userDrawn="1"/>
        </p:nvSpPr>
        <p:spPr>
          <a:xfrm>
            <a:off x="0" y="0"/>
            <a:ext cx="12192000" cy="6858000"/>
          </a:xfrm>
          <a:custGeom>
            <a:avLst/>
            <a:gdLst/>
            <a:ahLst/>
            <a:cxnLst/>
            <a:rect l="l" t="t" r="r" b="b"/>
            <a:pathLst>
              <a:path w="9144000" h="6858000">
                <a:moveTo>
                  <a:pt x="4975101" y="0"/>
                </a:moveTo>
                <a:lnTo>
                  <a:pt x="652984" y="0"/>
                </a:lnTo>
                <a:lnTo>
                  <a:pt x="625274" y="11561"/>
                </a:lnTo>
                <a:lnTo>
                  <a:pt x="583458" y="29451"/>
                </a:lnTo>
                <a:lnTo>
                  <a:pt x="541798" y="47721"/>
                </a:lnTo>
                <a:lnTo>
                  <a:pt x="500294" y="66371"/>
                </a:lnTo>
                <a:lnTo>
                  <a:pt x="458951" y="85403"/>
                </a:lnTo>
                <a:lnTo>
                  <a:pt x="417770" y="104816"/>
                </a:lnTo>
                <a:lnTo>
                  <a:pt x="376754" y="124611"/>
                </a:lnTo>
                <a:lnTo>
                  <a:pt x="335907" y="144789"/>
                </a:lnTo>
                <a:lnTo>
                  <a:pt x="295230" y="165351"/>
                </a:lnTo>
                <a:lnTo>
                  <a:pt x="254727" y="186295"/>
                </a:lnTo>
                <a:lnTo>
                  <a:pt x="214400" y="207624"/>
                </a:lnTo>
                <a:lnTo>
                  <a:pt x="174252" y="229338"/>
                </a:lnTo>
                <a:lnTo>
                  <a:pt x="134286" y="251437"/>
                </a:lnTo>
                <a:lnTo>
                  <a:pt x="92569" y="275105"/>
                </a:lnTo>
                <a:lnTo>
                  <a:pt x="51159" y="299298"/>
                </a:lnTo>
                <a:lnTo>
                  <a:pt x="10060" y="324011"/>
                </a:lnTo>
                <a:lnTo>
                  <a:pt x="0" y="330235"/>
                </a:lnTo>
                <a:lnTo>
                  <a:pt x="0" y="5831562"/>
                </a:lnTo>
                <a:lnTo>
                  <a:pt x="68260" y="5870548"/>
                </a:lnTo>
                <a:lnTo>
                  <a:pt x="112905" y="5895130"/>
                </a:lnTo>
                <a:lnTo>
                  <a:pt x="157751" y="5919174"/>
                </a:lnTo>
                <a:lnTo>
                  <a:pt x="202788" y="5942697"/>
                </a:lnTo>
                <a:lnTo>
                  <a:pt x="248010" y="5965722"/>
                </a:lnTo>
                <a:lnTo>
                  <a:pt x="293410" y="5988266"/>
                </a:lnTo>
                <a:lnTo>
                  <a:pt x="338981" y="6010352"/>
                </a:lnTo>
                <a:lnTo>
                  <a:pt x="384714" y="6031997"/>
                </a:lnTo>
                <a:lnTo>
                  <a:pt x="430602" y="6053223"/>
                </a:lnTo>
                <a:lnTo>
                  <a:pt x="522816" y="6094496"/>
                </a:lnTo>
                <a:lnTo>
                  <a:pt x="615564" y="6134329"/>
                </a:lnTo>
                <a:lnTo>
                  <a:pt x="708788" y="6172883"/>
                </a:lnTo>
                <a:lnTo>
                  <a:pt x="849385" y="6228665"/>
                </a:lnTo>
                <a:lnTo>
                  <a:pt x="1037962" y="6300052"/>
                </a:lnTo>
                <a:lnTo>
                  <a:pt x="1654218" y="6523183"/>
                </a:lnTo>
                <a:lnTo>
                  <a:pt x="1890191" y="6611973"/>
                </a:lnTo>
                <a:lnTo>
                  <a:pt x="2030879" y="6667716"/>
                </a:lnTo>
                <a:lnTo>
                  <a:pt x="2124174" y="6706239"/>
                </a:lnTo>
                <a:lnTo>
                  <a:pt x="2217004" y="6746038"/>
                </a:lnTo>
                <a:lnTo>
                  <a:pt x="2309310" y="6787272"/>
                </a:lnTo>
                <a:lnTo>
                  <a:pt x="2355248" y="6808477"/>
                </a:lnTo>
                <a:lnTo>
                  <a:pt x="2401033" y="6830100"/>
                </a:lnTo>
                <a:lnTo>
                  <a:pt x="2447708" y="6852737"/>
                </a:lnTo>
                <a:lnTo>
                  <a:pt x="2458248" y="6858000"/>
                </a:lnTo>
                <a:lnTo>
                  <a:pt x="9144000" y="6858000"/>
                </a:lnTo>
                <a:lnTo>
                  <a:pt x="9144000" y="5022530"/>
                </a:lnTo>
                <a:lnTo>
                  <a:pt x="9134570" y="4990574"/>
                </a:lnTo>
                <a:lnTo>
                  <a:pt x="9120023" y="4942228"/>
                </a:lnTo>
                <a:lnTo>
                  <a:pt x="9105209" y="4893921"/>
                </a:lnTo>
                <a:lnTo>
                  <a:pt x="9090127" y="4845655"/>
                </a:lnTo>
                <a:lnTo>
                  <a:pt x="9074780" y="4797434"/>
                </a:lnTo>
                <a:lnTo>
                  <a:pt x="9059169" y="4749260"/>
                </a:lnTo>
                <a:lnTo>
                  <a:pt x="9043295" y="4701135"/>
                </a:lnTo>
                <a:lnTo>
                  <a:pt x="9027159" y="4653061"/>
                </a:lnTo>
                <a:lnTo>
                  <a:pt x="9010763" y="4605043"/>
                </a:lnTo>
                <a:lnTo>
                  <a:pt x="8994108" y="4557081"/>
                </a:lnTo>
                <a:lnTo>
                  <a:pt x="8977195" y="4509180"/>
                </a:lnTo>
                <a:lnTo>
                  <a:pt x="8960025" y="4461340"/>
                </a:lnTo>
                <a:lnTo>
                  <a:pt x="8942600" y="4413565"/>
                </a:lnTo>
                <a:lnTo>
                  <a:pt x="8924921" y="4365858"/>
                </a:lnTo>
                <a:lnTo>
                  <a:pt x="8906990" y="4318221"/>
                </a:lnTo>
                <a:lnTo>
                  <a:pt x="8888807" y="4270656"/>
                </a:lnTo>
                <a:lnTo>
                  <a:pt x="8870374" y="4223167"/>
                </a:lnTo>
                <a:lnTo>
                  <a:pt x="8851692" y="4175756"/>
                </a:lnTo>
                <a:lnTo>
                  <a:pt x="8832763" y="4128424"/>
                </a:lnTo>
                <a:lnTo>
                  <a:pt x="8813587" y="4081176"/>
                </a:lnTo>
                <a:lnTo>
                  <a:pt x="8794167" y="4034013"/>
                </a:lnTo>
                <a:lnTo>
                  <a:pt x="8774503" y="3986939"/>
                </a:lnTo>
                <a:lnTo>
                  <a:pt x="8754597" y="3939955"/>
                </a:lnTo>
                <a:lnTo>
                  <a:pt x="8734449" y="3893064"/>
                </a:lnTo>
                <a:lnTo>
                  <a:pt x="8714062" y="3846270"/>
                </a:lnTo>
                <a:lnTo>
                  <a:pt x="8693436" y="3799574"/>
                </a:lnTo>
                <a:lnTo>
                  <a:pt x="8672573" y="3752978"/>
                </a:lnTo>
                <a:lnTo>
                  <a:pt x="8651474" y="3706487"/>
                </a:lnTo>
                <a:lnTo>
                  <a:pt x="8630141" y="3660102"/>
                </a:lnTo>
                <a:lnTo>
                  <a:pt x="8608574" y="3613825"/>
                </a:lnTo>
                <a:lnTo>
                  <a:pt x="8586775" y="3567660"/>
                </a:lnTo>
                <a:lnTo>
                  <a:pt x="8564746" y="3521609"/>
                </a:lnTo>
                <a:lnTo>
                  <a:pt x="8542487" y="3475674"/>
                </a:lnTo>
                <a:lnTo>
                  <a:pt x="8520000" y="3429859"/>
                </a:lnTo>
                <a:lnTo>
                  <a:pt x="8497286" y="3384165"/>
                </a:lnTo>
                <a:lnTo>
                  <a:pt x="8474346" y="3338596"/>
                </a:lnTo>
                <a:lnTo>
                  <a:pt x="8451182" y="3293153"/>
                </a:lnTo>
                <a:lnTo>
                  <a:pt x="8427795" y="3247841"/>
                </a:lnTo>
                <a:lnTo>
                  <a:pt x="8404186" y="3202660"/>
                </a:lnTo>
                <a:lnTo>
                  <a:pt x="8380357" y="3157613"/>
                </a:lnTo>
                <a:lnTo>
                  <a:pt x="8356309" y="3112704"/>
                </a:lnTo>
                <a:lnTo>
                  <a:pt x="8332042" y="3067935"/>
                </a:lnTo>
                <a:lnTo>
                  <a:pt x="8307560" y="3023308"/>
                </a:lnTo>
                <a:lnTo>
                  <a:pt x="8282862" y="2978827"/>
                </a:lnTo>
                <a:lnTo>
                  <a:pt x="8257950" y="2934492"/>
                </a:lnTo>
                <a:lnTo>
                  <a:pt x="8232825" y="2890308"/>
                </a:lnTo>
                <a:lnTo>
                  <a:pt x="8207489" y="2846277"/>
                </a:lnTo>
                <a:lnTo>
                  <a:pt x="8181942" y="2802401"/>
                </a:lnTo>
                <a:lnTo>
                  <a:pt x="8156187" y="2758683"/>
                </a:lnTo>
                <a:lnTo>
                  <a:pt x="8130225" y="2715125"/>
                </a:lnTo>
                <a:lnTo>
                  <a:pt x="8104056" y="2671731"/>
                </a:lnTo>
                <a:lnTo>
                  <a:pt x="8077682" y="2628502"/>
                </a:lnTo>
                <a:lnTo>
                  <a:pt x="8051104" y="2585442"/>
                </a:lnTo>
                <a:lnTo>
                  <a:pt x="8024324" y="2542552"/>
                </a:lnTo>
                <a:lnTo>
                  <a:pt x="7997343" y="2499836"/>
                </a:lnTo>
                <a:lnTo>
                  <a:pt x="7970162" y="2457295"/>
                </a:lnTo>
                <a:lnTo>
                  <a:pt x="7942782" y="2414934"/>
                </a:lnTo>
                <a:lnTo>
                  <a:pt x="7915206" y="2372753"/>
                </a:lnTo>
                <a:lnTo>
                  <a:pt x="7887433" y="2330756"/>
                </a:lnTo>
                <a:lnTo>
                  <a:pt x="7859466" y="2288946"/>
                </a:lnTo>
                <a:lnTo>
                  <a:pt x="7831305" y="2247325"/>
                </a:lnTo>
                <a:lnTo>
                  <a:pt x="7802952" y="2205895"/>
                </a:lnTo>
                <a:lnTo>
                  <a:pt x="7774408" y="2164659"/>
                </a:lnTo>
                <a:lnTo>
                  <a:pt x="7745675" y="2123620"/>
                </a:lnTo>
                <a:lnTo>
                  <a:pt x="7717360" y="2083776"/>
                </a:lnTo>
                <a:lnTo>
                  <a:pt x="7688736" y="2044229"/>
                </a:lnTo>
                <a:lnTo>
                  <a:pt x="7659804" y="2004977"/>
                </a:lnTo>
                <a:lnTo>
                  <a:pt x="7630568" y="1966021"/>
                </a:lnTo>
                <a:lnTo>
                  <a:pt x="7601031" y="1927363"/>
                </a:lnTo>
                <a:lnTo>
                  <a:pt x="7571195" y="1889003"/>
                </a:lnTo>
                <a:lnTo>
                  <a:pt x="7541062" y="1850940"/>
                </a:lnTo>
                <a:lnTo>
                  <a:pt x="7510637" y="1813176"/>
                </a:lnTo>
                <a:lnTo>
                  <a:pt x="7479920" y="1775711"/>
                </a:lnTo>
                <a:lnTo>
                  <a:pt x="7448916" y="1738545"/>
                </a:lnTo>
                <a:lnTo>
                  <a:pt x="7417626" y="1701680"/>
                </a:lnTo>
                <a:lnTo>
                  <a:pt x="7386054" y="1665115"/>
                </a:lnTo>
                <a:lnTo>
                  <a:pt x="7354202" y="1628851"/>
                </a:lnTo>
                <a:lnTo>
                  <a:pt x="7322073" y="1592889"/>
                </a:lnTo>
                <a:lnTo>
                  <a:pt x="7289670" y="1557228"/>
                </a:lnTo>
                <a:lnTo>
                  <a:pt x="7256995" y="1521870"/>
                </a:lnTo>
                <a:lnTo>
                  <a:pt x="7224051" y="1486815"/>
                </a:lnTo>
                <a:lnTo>
                  <a:pt x="7190840" y="1452064"/>
                </a:lnTo>
                <a:lnTo>
                  <a:pt x="7157366" y="1417616"/>
                </a:lnTo>
                <a:lnTo>
                  <a:pt x="7123632" y="1383473"/>
                </a:lnTo>
                <a:lnTo>
                  <a:pt x="7089639" y="1349635"/>
                </a:lnTo>
                <a:lnTo>
                  <a:pt x="7055391" y="1316102"/>
                </a:lnTo>
                <a:lnTo>
                  <a:pt x="7020890" y="1282876"/>
                </a:lnTo>
                <a:lnTo>
                  <a:pt x="6986139" y="1249955"/>
                </a:lnTo>
                <a:lnTo>
                  <a:pt x="6951141" y="1217342"/>
                </a:lnTo>
                <a:lnTo>
                  <a:pt x="6915899" y="1185036"/>
                </a:lnTo>
                <a:lnTo>
                  <a:pt x="6880414" y="1153038"/>
                </a:lnTo>
                <a:lnTo>
                  <a:pt x="6844691" y="1121349"/>
                </a:lnTo>
                <a:lnTo>
                  <a:pt x="6808731" y="1089968"/>
                </a:lnTo>
                <a:lnTo>
                  <a:pt x="6772538" y="1058897"/>
                </a:lnTo>
                <a:lnTo>
                  <a:pt x="6736113" y="1028136"/>
                </a:lnTo>
                <a:lnTo>
                  <a:pt x="6699460" y="997685"/>
                </a:lnTo>
                <a:lnTo>
                  <a:pt x="6662582" y="967546"/>
                </a:lnTo>
                <a:lnTo>
                  <a:pt x="6625481" y="937717"/>
                </a:lnTo>
                <a:lnTo>
                  <a:pt x="6588160" y="908200"/>
                </a:lnTo>
                <a:lnTo>
                  <a:pt x="6550621" y="878996"/>
                </a:lnTo>
                <a:lnTo>
                  <a:pt x="6512868" y="850105"/>
                </a:lnTo>
                <a:lnTo>
                  <a:pt x="6474903" y="821527"/>
                </a:lnTo>
                <a:lnTo>
                  <a:pt x="6436729" y="793263"/>
                </a:lnTo>
                <a:lnTo>
                  <a:pt x="6398348" y="765313"/>
                </a:lnTo>
                <a:lnTo>
                  <a:pt x="6359763" y="737678"/>
                </a:lnTo>
                <a:lnTo>
                  <a:pt x="6320977" y="710359"/>
                </a:lnTo>
                <a:lnTo>
                  <a:pt x="6281993" y="683355"/>
                </a:lnTo>
                <a:lnTo>
                  <a:pt x="6242813" y="656668"/>
                </a:lnTo>
                <a:lnTo>
                  <a:pt x="6203440" y="630298"/>
                </a:lnTo>
                <a:lnTo>
                  <a:pt x="6163877" y="604244"/>
                </a:lnTo>
                <a:lnTo>
                  <a:pt x="6124126" y="578509"/>
                </a:lnTo>
                <a:lnTo>
                  <a:pt x="6084191" y="553092"/>
                </a:lnTo>
                <a:lnTo>
                  <a:pt x="6044073" y="527994"/>
                </a:lnTo>
                <a:lnTo>
                  <a:pt x="6003776" y="503215"/>
                </a:lnTo>
                <a:lnTo>
                  <a:pt x="5963303" y="478756"/>
                </a:lnTo>
                <a:lnTo>
                  <a:pt x="5922655" y="454618"/>
                </a:lnTo>
                <a:lnTo>
                  <a:pt x="5881836" y="430800"/>
                </a:lnTo>
                <a:lnTo>
                  <a:pt x="5840849" y="407303"/>
                </a:lnTo>
                <a:lnTo>
                  <a:pt x="5799696" y="384128"/>
                </a:lnTo>
                <a:lnTo>
                  <a:pt x="5716903" y="338746"/>
                </a:lnTo>
                <a:lnTo>
                  <a:pt x="5633480" y="294657"/>
                </a:lnTo>
                <a:lnTo>
                  <a:pt x="5549447" y="251865"/>
                </a:lnTo>
                <a:lnTo>
                  <a:pt x="5464828" y="210374"/>
                </a:lnTo>
                <a:lnTo>
                  <a:pt x="5379642" y="170187"/>
                </a:lnTo>
                <a:lnTo>
                  <a:pt x="5293913" y="131310"/>
                </a:lnTo>
                <a:lnTo>
                  <a:pt x="5207662" y="93746"/>
                </a:lnTo>
                <a:lnTo>
                  <a:pt x="5120911" y="57498"/>
                </a:lnTo>
                <a:lnTo>
                  <a:pt x="5033681" y="22571"/>
                </a:lnTo>
                <a:lnTo>
                  <a:pt x="4975101" y="0"/>
                </a:lnTo>
                <a:close/>
              </a:path>
            </a:pathLst>
          </a:custGeom>
          <a:solidFill>
            <a:srgbClr val="007AC2"/>
          </a:solidFill>
        </p:spPr>
        <p:txBody>
          <a:bodyPr wrap="square" lIns="0" tIns="0" rIns="0" bIns="0" rtlCol="0"/>
          <a:lstStyle/>
          <a:p>
            <a:endParaRPr sz="1800"/>
          </a:p>
        </p:txBody>
      </p:sp>
      <p:sp>
        <p:nvSpPr>
          <p:cNvPr id="2" name="Holder 2"/>
          <p:cNvSpPr>
            <a:spLocks noGrp="1"/>
          </p:cNvSpPr>
          <p:nvPr>
            <p:ph type="title"/>
          </p:nvPr>
        </p:nvSpPr>
        <p:spPr>
          <a:xfrm>
            <a:off x="592668" y="368325"/>
            <a:ext cx="6925733" cy="630942"/>
          </a:xfrm>
        </p:spPr>
        <p:txBody>
          <a:bodyPr lIns="0" tIns="0" rIns="0" bIns="0"/>
          <a:lstStyle>
            <a:lvl1pPr>
              <a:defRPr sz="4100" b="1" i="0">
                <a:solidFill>
                  <a:schemeClr val="bg1"/>
                </a:solidFill>
                <a:latin typeface="Calibri"/>
                <a:cs typeface="Calibri"/>
              </a:defRPr>
            </a:lvl1pPr>
          </a:lstStyle>
          <a:p>
            <a:endParaRPr dirty="0"/>
          </a:p>
        </p:txBody>
      </p:sp>
      <p:sp>
        <p:nvSpPr>
          <p:cNvPr id="9" name="Text Placeholder 8">
            <a:extLst>
              <a:ext uri="{FF2B5EF4-FFF2-40B4-BE49-F238E27FC236}">
                <a16:creationId xmlns:a16="http://schemas.microsoft.com/office/drawing/2014/main" id="{76C1A1E9-9D41-064F-B496-D7FACC9F0B0C}"/>
              </a:ext>
            </a:extLst>
          </p:cNvPr>
          <p:cNvSpPr>
            <a:spLocks noGrp="1"/>
          </p:cNvSpPr>
          <p:nvPr>
            <p:ph type="body" sz="quarter" idx="10"/>
          </p:nvPr>
        </p:nvSpPr>
        <p:spPr>
          <a:xfrm>
            <a:off x="592668" y="2209803"/>
            <a:ext cx="9567333" cy="1723549"/>
          </a:xfrm>
        </p:spPr>
        <p:txBody>
          <a:bodyPr/>
          <a:lstStyle>
            <a:lvl1pPr>
              <a:defRPr sz="2400" b="1">
                <a:solidFill>
                  <a:schemeClr val="bg1"/>
                </a:solidFill>
              </a:defRPr>
            </a:lvl1pPr>
            <a:lvl2pPr>
              <a:defRPr sz="2400" b="1">
                <a:solidFill>
                  <a:schemeClr val="bg1"/>
                </a:solidFill>
              </a:defRPr>
            </a:lvl2pPr>
            <a:lvl3pPr>
              <a:defRPr sz="2400" b="0">
                <a:solidFill>
                  <a:schemeClr val="bg1"/>
                </a:solidFill>
              </a:defRPr>
            </a:lvl3pPr>
            <a:lvl4pPr>
              <a:defRPr sz="2000">
                <a:solidFill>
                  <a:schemeClr val="bg1"/>
                </a:solidFill>
              </a:defRPr>
            </a:lvl4pPr>
            <a:lvl5pPr>
              <a:defRPr sz="2000">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053276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40F9D-716A-B94F-BFBD-B78AB7D6679D}"/>
              </a:ext>
            </a:extLst>
          </p:cNvPr>
          <p:cNvSpPr>
            <a:spLocks noGrp="1"/>
          </p:cNvSpPr>
          <p:nvPr>
            <p:ph type="title"/>
          </p:nvPr>
        </p:nvSpPr>
        <p:spPr/>
        <p:txBody>
          <a:bodyPr/>
          <a:lstStyle/>
          <a:p>
            <a:r>
              <a:rPr lang="en-GB"/>
              <a:t>Click to edit Master title style</a:t>
            </a:r>
            <a:endParaRPr lang="en-US"/>
          </a:p>
        </p:txBody>
      </p:sp>
      <p:sp>
        <p:nvSpPr>
          <p:cNvPr id="3" name="Footer Placeholder 2">
            <a:extLst>
              <a:ext uri="{FF2B5EF4-FFF2-40B4-BE49-F238E27FC236}">
                <a16:creationId xmlns:a16="http://schemas.microsoft.com/office/drawing/2014/main" id="{725CA9D2-3FF7-0B4F-AD57-402B35421CDF}"/>
              </a:ext>
            </a:extLst>
          </p:cNvPr>
          <p:cNvSpPr>
            <a:spLocks noGrp="1"/>
          </p:cNvSpPr>
          <p:nvPr>
            <p:ph type="ftr" sz="quarter" idx="10"/>
          </p:nvPr>
        </p:nvSpPr>
        <p:spPr/>
        <p:txBody>
          <a:bodyPr/>
          <a:lstStyle/>
          <a:p>
            <a:endParaRPr lang="en-GB"/>
          </a:p>
        </p:txBody>
      </p:sp>
      <p:sp>
        <p:nvSpPr>
          <p:cNvPr id="4" name="Date Placeholder 3">
            <a:extLst>
              <a:ext uri="{FF2B5EF4-FFF2-40B4-BE49-F238E27FC236}">
                <a16:creationId xmlns:a16="http://schemas.microsoft.com/office/drawing/2014/main" id="{2B40C8C1-541E-3048-925B-8488BF946427}"/>
              </a:ext>
            </a:extLst>
          </p:cNvPr>
          <p:cNvSpPr>
            <a:spLocks noGrp="1"/>
          </p:cNvSpPr>
          <p:nvPr>
            <p:ph type="dt" sz="half" idx="11"/>
          </p:nvPr>
        </p:nvSpPr>
        <p:spPr/>
        <p:txBody>
          <a:bodyPr/>
          <a:lstStyle/>
          <a:p>
            <a:fld id="{1D8BD707-D9CF-40AE-B4C6-C98DA3205C09}" type="datetimeFigureOut">
              <a:rPr lang="en-US" smtClean="0"/>
              <a:t>5/1/2024</a:t>
            </a:fld>
            <a:endParaRPr lang="en-US"/>
          </a:p>
        </p:txBody>
      </p:sp>
      <p:sp>
        <p:nvSpPr>
          <p:cNvPr id="5" name="Slide Number Placeholder 4">
            <a:extLst>
              <a:ext uri="{FF2B5EF4-FFF2-40B4-BE49-F238E27FC236}">
                <a16:creationId xmlns:a16="http://schemas.microsoft.com/office/drawing/2014/main" id="{8C2FD493-7A85-4746-A97A-1F26E0A9FFEC}"/>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320579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CB88A-B8C0-8348-8E52-FE5FF1F47A6E}"/>
              </a:ext>
            </a:extLst>
          </p:cNvPr>
          <p:cNvSpPr>
            <a:spLocks noGrp="1"/>
          </p:cNvSpPr>
          <p:nvPr>
            <p:ph type="title"/>
          </p:nvPr>
        </p:nvSpPr>
        <p:spPr>
          <a:xfrm>
            <a:off x="592669" y="368324"/>
            <a:ext cx="6646332" cy="1612875"/>
          </a:xfrm>
        </p:spPr>
        <p:txBody>
          <a:bodyPr/>
          <a:lstStyle/>
          <a:p>
            <a:r>
              <a:rPr lang="en-GB" dirty="0"/>
              <a:t>Click to edit Master title style</a:t>
            </a:r>
            <a:endParaRPr lang="en-US" dirty="0"/>
          </a:p>
        </p:txBody>
      </p:sp>
      <p:sp>
        <p:nvSpPr>
          <p:cNvPr id="3" name="Footer Placeholder 2">
            <a:extLst>
              <a:ext uri="{FF2B5EF4-FFF2-40B4-BE49-F238E27FC236}">
                <a16:creationId xmlns:a16="http://schemas.microsoft.com/office/drawing/2014/main" id="{E43DEFC0-0603-4A46-86E1-D2814B679712}"/>
              </a:ext>
            </a:extLst>
          </p:cNvPr>
          <p:cNvSpPr>
            <a:spLocks noGrp="1"/>
          </p:cNvSpPr>
          <p:nvPr>
            <p:ph type="ftr" sz="quarter" idx="10"/>
          </p:nvPr>
        </p:nvSpPr>
        <p:spPr/>
        <p:txBody>
          <a:bodyPr/>
          <a:lstStyle/>
          <a:p>
            <a:endParaRPr lang="en-GB"/>
          </a:p>
        </p:txBody>
      </p:sp>
      <p:sp>
        <p:nvSpPr>
          <p:cNvPr id="4" name="Date Placeholder 3">
            <a:extLst>
              <a:ext uri="{FF2B5EF4-FFF2-40B4-BE49-F238E27FC236}">
                <a16:creationId xmlns:a16="http://schemas.microsoft.com/office/drawing/2014/main" id="{F76230C2-1E90-434E-9274-9A55A9CDD574}"/>
              </a:ext>
            </a:extLst>
          </p:cNvPr>
          <p:cNvSpPr>
            <a:spLocks noGrp="1"/>
          </p:cNvSpPr>
          <p:nvPr>
            <p:ph type="dt" sz="half" idx="11"/>
          </p:nvPr>
        </p:nvSpPr>
        <p:spPr/>
        <p:txBody>
          <a:bodyPr/>
          <a:lstStyle/>
          <a:p>
            <a:fld id="{1D8BD707-D9CF-40AE-B4C6-C98DA3205C09}" type="datetimeFigureOut">
              <a:rPr lang="en-US" smtClean="0"/>
              <a:t>5/1/2024</a:t>
            </a:fld>
            <a:endParaRPr lang="en-US"/>
          </a:p>
        </p:txBody>
      </p:sp>
      <p:sp>
        <p:nvSpPr>
          <p:cNvPr id="5" name="Slide Number Placeholder 4">
            <a:extLst>
              <a:ext uri="{FF2B5EF4-FFF2-40B4-BE49-F238E27FC236}">
                <a16:creationId xmlns:a16="http://schemas.microsoft.com/office/drawing/2014/main" id="{06E99950-744D-CE44-A79C-9CE6F5253B98}"/>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867289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92668" y="368325"/>
            <a:ext cx="11006667" cy="650240"/>
          </a:xfrm>
          <a:prstGeom prst="rect">
            <a:avLst/>
          </a:prstGeom>
        </p:spPr>
        <p:txBody>
          <a:bodyPr wrap="square" lIns="0" tIns="0" rIns="0" bIns="0">
            <a:spAutoFit/>
          </a:bodyPr>
          <a:lstStyle>
            <a:lvl1pPr>
              <a:defRPr sz="4100" b="1" i="0">
                <a:solidFill>
                  <a:schemeClr val="bg1"/>
                </a:solidFill>
                <a:latin typeface="Calibri"/>
                <a:cs typeface="Calibri"/>
              </a:defRPr>
            </a:lvl1pPr>
          </a:lstStyle>
          <a:p>
            <a:endParaRPr/>
          </a:p>
        </p:txBody>
      </p:sp>
      <p:sp>
        <p:nvSpPr>
          <p:cNvPr id="3" name="Holder 3"/>
          <p:cNvSpPr>
            <a:spLocks noGrp="1"/>
          </p:cNvSpPr>
          <p:nvPr>
            <p:ph type="body" idx="1"/>
          </p:nvPr>
        </p:nvSpPr>
        <p:spPr>
          <a:xfrm>
            <a:off x="612940" y="2853582"/>
            <a:ext cx="10966117" cy="276999"/>
          </a:xfrm>
          <a:prstGeom prst="rect">
            <a:avLst/>
          </a:prstGeom>
        </p:spPr>
        <p:txBody>
          <a:bodyPr wrap="square" lIns="0" tIns="0" rIns="0" bIns="0">
            <a:spAutoFit/>
          </a:bodyPr>
          <a:lstStyle>
            <a:lvl1pPr>
              <a:defRPr b="0" i="0">
                <a:solidFill>
                  <a:schemeClr val="tx1"/>
                </a:solidFill>
              </a:defRPr>
            </a:lvl1pPr>
          </a:lstStyle>
          <a:p>
            <a:endParaRPr dirty="0"/>
          </a:p>
        </p:txBody>
      </p:sp>
      <p:sp>
        <p:nvSpPr>
          <p:cNvPr id="4" name="Holder 4"/>
          <p:cNvSpPr>
            <a:spLocks noGrp="1"/>
          </p:cNvSpPr>
          <p:nvPr>
            <p:ph type="ftr" sz="quarter" idx="5"/>
          </p:nvPr>
        </p:nvSpPr>
        <p:spPr>
          <a:xfrm>
            <a:off x="4145280" y="6377942"/>
            <a:ext cx="390144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2"/>
            <a:ext cx="280416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5/1/2024</a:t>
            </a:fld>
            <a:endParaRPr lang="en-US"/>
          </a:p>
        </p:txBody>
      </p:sp>
      <p:sp>
        <p:nvSpPr>
          <p:cNvPr id="6" name="Holder 6"/>
          <p:cNvSpPr>
            <a:spLocks noGrp="1"/>
          </p:cNvSpPr>
          <p:nvPr>
            <p:ph type="sldNum" sz="quarter" idx="7"/>
          </p:nvPr>
        </p:nvSpPr>
        <p:spPr>
          <a:xfrm>
            <a:off x="8778240" y="6377942"/>
            <a:ext cx="280416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pic>
        <p:nvPicPr>
          <p:cNvPr id="9" name="Picture 8">
            <a:extLst>
              <a:ext uri="{FF2B5EF4-FFF2-40B4-BE49-F238E27FC236}">
                <a16:creationId xmlns:a16="http://schemas.microsoft.com/office/drawing/2014/main" id="{72023A53-2390-C34B-91BB-4F8BDC439554}"/>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9816952" y="25400"/>
            <a:ext cx="2349647" cy="11938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7" r:id="rId3"/>
    <p:sldLayoutId id="2147483663" r:id="rId4"/>
    <p:sldLayoutId id="2147483664" r:id="rId5"/>
    <p:sldLayoutId id="2147483669" r:id="rId6"/>
    <p:sldLayoutId id="2147483668" r:id="rId7"/>
    <p:sldLayoutId id="2147483670" r:id="rId8"/>
    <p:sldLayoutId id="2147483671" r:id="rId9"/>
    <p:sldLayoutId id="2147483666" r:id="rId10"/>
    <p:sldLayoutId id="2147483672" r:id="rId11"/>
    <p:sldLayoutId id="2147483665" r:id="rId1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1143003" y="687184"/>
            <a:ext cx="143167" cy="143167"/>
          </a:xfrm>
          <a:prstGeom prst="rect">
            <a:avLst/>
          </a:prstGeom>
          <a:blipFill>
            <a:blip r:embed="rId3" cstate="print"/>
            <a:stretch>
              <a:fillRect/>
            </a:stretch>
          </a:blipFill>
        </p:spPr>
        <p:txBody>
          <a:bodyPr wrap="square" lIns="0" tIns="0" rIns="0" bIns="0" rtlCol="0"/>
          <a:lstStyle/>
          <a:p>
            <a:endParaRPr dirty="0"/>
          </a:p>
        </p:txBody>
      </p:sp>
      <p:sp>
        <p:nvSpPr>
          <p:cNvPr id="5" name="object 5"/>
          <p:cNvSpPr txBox="1"/>
          <p:nvPr/>
        </p:nvSpPr>
        <p:spPr>
          <a:xfrm>
            <a:off x="1338338" y="599723"/>
            <a:ext cx="1862062" cy="701026"/>
          </a:xfrm>
          <a:prstGeom prst="rect">
            <a:avLst/>
          </a:prstGeom>
        </p:spPr>
        <p:txBody>
          <a:bodyPr vert="horz" wrap="square" lIns="0" tIns="12700" rIns="0" bIns="0" rtlCol="0">
            <a:spAutoFit/>
          </a:bodyPr>
          <a:lstStyle/>
          <a:p>
            <a:pPr marL="12700" marR="5080" indent="3810">
              <a:lnSpc>
                <a:spcPct val="125400"/>
              </a:lnSpc>
              <a:spcBef>
                <a:spcPts val="100"/>
              </a:spcBef>
            </a:pPr>
            <a:r>
              <a:rPr sz="1200" spc="-5" dirty="0">
                <a:solidFill>
                  <a:srgbClr val="58595B"/>
                </a:solidFill>
                <a:latin typeface="Calibri"/>
                <a:cs typeface="Calibri"/>
              </a:rPr>
              <a:t>Inclusion</a:t>
            </a:r>
            <a:r>
              <a:rPr lang="en-GB" sz="1200" spc="-5" dirty="0">
                <a:solidFill>
                  <a:srgbClr val="58595B"/>
                </a:solidFill>
                <a:latin typeface="Calibri"/>
                <a:cs typeface="Calibri"/>
              </a:rPr>
              <a:t> </a:t>
            </a:r>
          </a:p>
          <a:p>
            <a:pPr marL="12700" marR="5080" indent="3810">
              <a:lnSpc>
                <a:spcPct val="125400"/>
              </a:lnSpc>
              <a:spcBef>
                <a:spcPts val="100"/>
              </a:spcBef>
            </a:pPr>
            <a:r>
              <a:rPr sz="1200" spc="-5" dirty="0">
                <a:solidFill>
                  <a:srgbClr val="58595B"/>
                </a:solidFill>
                <a:latin typeface="Calibri"/>
                <a:cs typeface="Calibri"/>
              </a:rPr>
              <a:t>@</a:t>
            </a:r>
            <a:r>
              <a:rPr lang="en-GB" sz="1200" spc="-5" dirty="0" err="1">
                <a:solidFill>
                  <a:srgbClr val="58595B"/>
                </a:solidFill>
                <a:latin typeface="Calibri"/>
                <a:cs typeface="Calibri"/>
              </a:rPr>
              <a:t>Inclusion_NHS</a:t>
            </a:r>
            <a:r>
              <a:rPr sz="1200" spc="-5" dirty="0">
                <a:solidFill>
                  <a:srgbClr val="58595B"/>
                </a:solidFill>
                <a:latin typeface="Calibri"/>
                <a:cs typeface="Calibri"/>
              </a:rPr>
              <a:t> </a:t>
            </a:r>
            <a:r>
              <a:rPr sz="1200" spc="-10" dirty="0">
                <a:solidFill>
                  <a:srgbClr val="58595B"/>
                </a:solidFill>
                <a:latin typeface="Calibri"/>
                <a:cs typeface="Calibri"/>
              </a:rPr>
              <a:t>www.</a:t>
            </a:r>
            <a:r>
              <a:rPr lang="en-GB" sz="1200" spc="-10" dirty="0">
                <a:solidFill>
                  <a:srgbClr val="58595B"/>
                </a:solidFill>
                <a:latin typeface="Calibri"/>
                <a:cs typeface="Calibri"/>
              </a:rPr>
              <a:t>inclusion.org </a:t>
            </a:r>
            <a:endParaRPr sz="1200" dirty="0">
              <a:latin typeface="Calibri"/>
              <a:cs typeface="Calibri"/>
            </a:endParaRPr>
          </a:p>
        </p:txBody>
      </p:sp>
      <p:sp>
        <p:nvSpPr>
          <p:cNvPr id="6" name="object 6"/>
          <p:cNvSpPr/>
          <p:nvPr/>
        </p:nvSpPr>
        <p:spPr>
          <a:xfrm>
            <a:off x="1143003" y="940261"/>
            <a:ext cx="139153" cy="113093"/>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1143003" y="1173798"/>
            <a:ext cx="145135" cy="121602"/>
          </a:xfrm>
          <a:prstGeom prst="rect">
            <a:avLst/>
          </a:prstGeom>
          <a:blipFill>
            <a:blip r:embed="rId5" cstate="print"/>
            <a:stretch>
              <a:fillRect/>
            </a:stretch>
          </a:blipFill>
        </p:spPr>
        <p:txBody>
          <a:bodyPr wrap="square" lIns="0" tIns="0" rIns="0" bIns="0" rtlCol="0"/>
          <a:lstStyle/>
          <a:p>
            <a:endParaRPr/>
          </a:p>
        </p:txBody>
      </p:sp>
      <p:sp>
        <p:nvSpPr>
          <p:cNvPr id="2" name="TextBox 1">
            <a:extLst>
              <a:ext uri="{FF2B5EF4-FFF2-40B4-BE49-F238E27FC236}">
                <a16:creationId xmlns:a16="http://schemas.microsoft.com/office/drawing/2014/main" id="{1B82291B-F27F-6A8A-5567-CACA542ED612}"/>
              </a:ext>
            </a:extLst>
          </p:cNvPr>
          <p:cNvSpPr txBox="1"/>
          <p:nvPr/>
        </p:nvSpPr>
        <p:spPr>
          <a:xfrm>
            <a:off x="1981200" y="2743200"/>
            <a:ext cx="7751379" cy="37856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4000" dirty="0">
                <a:solidFill>
                  <a:schemeClr val="bg1"/>
                </a:solidFill>
                <a:cs typeface="Calibri"/>
              </a:rPr>
              <a:t>So you’ve responded to a story, what next?</a:t>
            </a:r>
            <a:endParaRPr lang="en-US" sz="4000" dirty="0"/>
          </a:p>
          <a:p>
            <a:pPr algn="ctr"/>
            <a:endParaRPr lang="en-GB" sz="4000" dirty="0">
              <a:solidFill>
                <a:schemeClr val="bg1"/>
              </a:solidFill>
              <a:cs typeface="Calibri"/>
            </a:endParaRPr>
          </a:p>
          <a:p>
            <a:pPr algn="ctr"/>
            <a:r>
              <a:rPr lang="en-GB" sz="4000" dirty="0">
                <a:solidFill>
                  <a:schemeClr val="bg1"/>
                </a:solidFill>
                <a:cs typeface="Calibri"/>
              </a:rPr>
              <a:t>Care Opinion Conference 2024</a:t>
            </a:r>
          </a:p>
          <a:p>
            <a:pPr algn="ctr"/>
            <a:endParaRPr lang="en-GB" sz="4000" dirty="0">
              <a:solidFill>
                <a:schemeClr val="bg1"/>
              </a:solidFill>
              <a:cs typeface="Calibri"/>
            </a:endParaRPr>
          </a:p>
          <a:p>
            <a:pPr algn="ctr"/>
            <a:r>
              <a:rPr lang="en-GB" sz="4000" dirty="0">
                <a:solidFill>
                  <a:schemeClr val="bg1"/>
                </a:solidFill>
                <a:cs typeface="Calibri"/>
              </a:rPr>
              <a:t>Rachael Burley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ave 3"/>
          <p:cNvSpPr/>
          <p:nvPr/>
        </p:nvSpPr>
        <p:spPr>
          <a:xfrm>
            <a:off x="2286000" y="2743200"/>
            <a:ext cx="6858000" cy="2819400"/>
          </a:xfrm>
          <a:prstGeom prst="wav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tx1"/>
                </a:solidFill>
              </a:rPr>
              <a:t>ENHANCES QUALITY AND PERFORMANCE</a:t>
            </a:r>
          </a:p>
        </p:txBody>
      </p:sp>
    </p:spTree>
    <p:extLst>
      <p:ext uri="{BB962C8B-B14F-4D97-AF65-F5344CB8AC3E}">
        <p14:creationId xmlns:p14="http://schemas.microsoft.com/office/powerpoint/2010/main" val="1814493955"/>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Callout 3"/>
          <p:cNvSpPr/>
          <p:nvPr/>
        </p:nvSpPr>
        <p:spPr>
          <a:xfrm rot="448033">
            <a:off x="4678209" y="1123164"/>
            <a:ext cx="7483781" cy="3295547"/>
          </a:xfrm>
          <a:prstGeom prst="wedgeEllipseCallout">
            <a:avLst>
              <a:gd name="adj1" fmla="val -29386"/>
              <a:gd name="adj2" fmla="val 908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bg1"/>
                </a:solidFill>
              </a:rPr>
              <a:t>‘From a strategic viewpoint the stories shared with us from care opinion allow us to have more detail and more feedback, this is turn allows us as SLT to have more opportunity to shape services and be responsive’</a:t>
            </a:r>
          </a:p>
        </p:txBody>
      </p:sp>
      <p:sp>
        <p:nvSpPr>
          <p:cNvPr id="5" name="TextBox 4"/>
          <p:cNvSpPr txBox="1"/>
          <p:nvPr/>
        </p:nvSpPr>
        <p:spPr>
          <a:xfrm>
            <a:off x="7086600" y="5334000"/>
            <a:ext cx="3124200" cy="646331"/>
          </a:xfrm>
          <a:prstGeom prst="rect">
            <a:avLst/>
          </a:prstGeom>
          <a:noFill/>
        </p:spPr>
        <p:txBody>
          <a:bodyPr wrap="square" rtlCol="0">
            <a:spAutoFit/>
          </a:bodyPr>
          <a:lstStyle/>
          <a:p>
            <a:r>
              <a:rPr lang="en-GB" dirty="0"/>
              <a:t>Kayleigh Riley</a:t>
            </a:r>
          </a:p>
          <a:p>
            <a:r>
              <a:rPr lang="en-GB" dirty="0"/>
              <a:t> Senior Cluster Manager</a:t>
            </a:r>
          </a:p>
        </p:txBody>
      </p:sp>
      <p:sp>
        <p:nvSpPr>
          <p:cNvPr id="6" name="Oval Callout 5"/>
          <p:cNvSpPr/>
          <p:nvPr/>
        </p:nvSpPr>
        <p:spPr>
          <a:xfrm>
            <a:off x="762000" y="3124200"/>
            <a:ext cx="5029200" cy="274320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Care opinion has empowered the workforce to be able to respond and showcase feedback.  It has enabled us as leaders to share and improve the patient experience</a:t>
            </a:r>
          </a:p>
        </p:txBody>
      </p:sp>
      <p:sp>
        <p:nvSpPr>
          <p:cNvPr id="7" name="TextBox 6"/>
          <p:cNvSpPr txBox="1"/>
          <p:nvPr/>
        </p:nvSpPr>
        <p:spPr>
          <a:xfrm>
            <a:off x="762000" y="2446977"/>
            <a:ext cx="2971800" cy="646331"/>
          </a:xfrm>
          <a:prstGeom prst="rect">
            <a:avLst/>
          </a:prstGeom>
          <a:noFill/>
        </p:spPr>
        <p:txBody>
          <a:bodyPr wrap="square" rtlCol="0">
            <a:spAutoFit/>
          </a:bodyPr>
          <a:lstStyle/>
          <a:p>
            <a:r>
              <a:rPr lang="en-GB" dirty="0"/>
              <a:t>Avril Culley</a:t>
            </a:r>
          </a:p>
          <a:p>
            <a:r>
              <a:rPr lang="en-GB" dirty="0"/>
              <a:t>Deputy Head of Operations</a:t>
            </a:r>
          </a:p>
        </p:txBody>
      </p:sp>
    </p:spTree>
    <p:extLst>
      <p:ext uri="{BB962C8B-B14F-4D97-AF65-F5344CB8AC3E}">
        <p14:creationId xmlns:p14="http://schemas.microsoft.com/office/powerpoint/2010/main" val="15812585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ave 3"/>
          <p:cNvSpPr/>
          <p:nvPr/>
        </p:nvSpPr>
        <p:spPr>
          <a:xfrm>
            <a:off x="2286000" y="2743200"/>
            <a:ext cx="6858000" cy="2819400"/>
          </a:xfrm>
          <a:prstGeom prst="wav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tx1"/>
                </a:solidFill>
              </a:rPr>
              <a:t>CULTURE CHANGE</a:t>
            </a:r>
          </a:p>
        </p:txBody>
      </p:sp>
    </p:spTree>
    <p:extLst>
      <p:ext uri="{BB962C8B-B14F-4D97-AF65-F5344CB8AC3E}">
        <p14:creationId xmlns:p14="http://schemas.microsoft.com/office/powerpoint/2010/main" val="3074148132"/>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668" y="368325"/>
            <a:ext cx="7128933" cy="1261884"/>
          </a:xfrm>
        </p:spPr>
        <p:txBody>
          <a:bodyPr/>
          <a:lstStyle/>
          <a:p>
            <a:r>
              <a:rPr lang="en-GB" dirty="0"/>
              <a:t>So you’ve shared your story, what happens next?</a:t>
            </a:r>
          </a:p>
        </p:txBody>
      </p:sp>
      <p:sp>
        <p:nvSpPr>
          <p:cNvPr id="3" name="TextBox 2"/>
          <p:cNvSpPr txBox="1"/>
          <p:nvPr/>
        </p:nvSpPr>
        <p:spPr>
          <a:xfrm>
            <a:off x="2438400" y="2286000"/>
            <a:ext cx="8534400" cy="3416320"/>
          </a:xfrm>
          <a:prstGeom prst="rect">
            <a:avLst/>
          </a:prstGeom>
          <a:noFill/>
        </p:spPr>
        <p:txBody>
          <a:bodyPr wrap="square" rtlCol="0">
            <a:spAutoFit/>
          </a:bodyPr>
          <a:lstStyle/>
          <a:p>
            <a:r>
              <a:rPr lang="en-GB" sz="3600" dirty="0">
                <a:latin typeface="+mj-lt"/>
              </a:rPr>
              <a:t>Feeling heard</a:t>
            </a:r>
          </a:p>
          <a:p>
            <a:r>
              <a:rPr lang="en-GB" sz="3600" dirty="0">
                <a:latin typeface="+mj-lt"/>
              </a:rPr>
              <a:t>Feeling motivated</a:t>
            </a:r>
          </a:p>
          <a:p>
            <a:r>
              <a:rPr lang="en-GB" sz="3600" dirty="0">
                <a:latin typeface="+mj-lt"/>
              </a:rPr>
              <a:t>Creating change</a:t>
            </a:r>
          </a:p>
          <a:p>
            <a:r>
              <a:rPr lang="en-GB" sz="3600" dirty="0">
                <a:latin typeface="+mj-lt"/>
              </a:rPr>
              <a:t>Enhances Quality &amp; performance</a:t>
            </a:r>
          </a:p>
          <a:p>
            <a:r>
              <a:rPr lang="en-GB" sz="3600" dirty="0">
                <a:latin typeface="+mj-lt"/>
              </a:rPr>
              <a:t>Culture change</a:t>
            </a:r>
          </a:p>
          <a:p>
            <a:r>
              <a:rPr lang="en-GB" sz="3600" dirty="0">
                <a:latin typeface="+mj-lt"/>
              </a:rPr>
              <a:t>Breakdown stigma</a:t>
            </a:r>
          </a:p>
        </p:txBody>
      </p:sp>
      <p:sp>
        <p:nvSpPr>
          <p:cNvPr id="4" name="TextBox 3"/>
          <p:cNvSpPr txBox="1"/>
          <p:nvPr/>
        </p:nvSpPr>
        <p:spPr>
          <a:xfrm>
            <a:off x="4800600" y="5867400"/>
            <a:ext cx="7848600" cy="461665"/>
          </a:xfrm>
          <a:prstGeom prst="rect">
            <a:avLst/>
          </a:prstGeom>
          <a:noFill/>
        </p:spPr>
        <p:txBody>
          <a:bodyPr wrap="square" rtlCol="0">
            <a:spAutoFit/>
          </a:bodyPr>
          <a:lstStyle/>
          <a:p>
            <a:r>
              <a:rPr lang="en-GB" sz="2400" i="1" dirty="0"/>
              <a:t>That’s the impact of sharing a story</a:t>
            </a:r>
          </a:p>
        </p:txBody>
      </p:sp>
    </p:spTree>
    <p:extLst>
      <p:ext uri="{BB962C8B-B14F-4D97-AF65-F5344CB8AC3E}">
        <p14:creationId xmlns:p14="http://schemas.microsoft.com/office/powerpoint/2010/main" val="10284587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6400800" y="3810000"/>
            <a:ext cx="2671763" cy="2514600"/>
          </a:xfrm>
          <a:prstGeom prst="rect">
            <a:avLst/>
          </a:prstGeom>
        </p:spPr>
      </p:pic>
      <p:sp>
        <p:nvSpPr>
          <p:cNvPr id="4" name="TextBox 3"/>
          <p:cNvSpPr txBox="1"/>
          <p:nvPr/>
        </p:nvSpPr>
        <p:spPr>
          <a:xfrm>
            <a:off x="457200" y="370702"/>
            <a:ext cx="5486400" cy="646331"/>
          </a:xfrm>
          <a:prstGeom prst="rect">
            <a:avLst/>
          </a:prstGeom>
          <a:noFill/>
        </p:spPr>
        <p:txBody>
          <a:bodyPr wrap="square" rtlCol="0">
            <a:spAutoFit/>
          </a:bodyPr>
          <a:lstStyle/>
          <a:p>
            <a:r>
              <a:rPr lang="en-GB" sz="3600" dirty="0">
                <a:solidFill>
                  <a:schemeClr val="bg1"/>
                </a:solidFill>
              </a:rPr>
              <a:t>Introduction &amp; Background</a:t>
            </a:r>
          </a:p>
        </p:txBody>
      </p:sp>
      <p:sp>
        <p:nvSpPr>
          <p:cNvPr id="5" name="TextBox 4"/>
          <p:cNvSpPr txBox="1"/>
          <p:nvPr/>
        </p:nvSpPr>
        <p:spPr>
          <a:xfrm>
            <a:off x="578644" y="2362200"/>
            <a:ext cx="9601200" cy="4708981"/>
          </a:xfrm>
          <a:prstGeom prst="rect">
            <a:avLst/>
          </a:prstGeom>
          <a:noFill/>
        </p:spPr>
        <p:txBody>
          <a:bodyPr wrap="square" rtlCol="0">
            <a:spAutoFit/>
          </a:bodyPr>
          <a:lstStyle/>
          <a:p>
            <a:pPr marL="285750" indent="-285750">
              <a:buFont typeface="Arial" panose="020B0604020202020204" pitchFamily="34" charset="0"/>
              <a:buChar char="•"/>
            </a:pPr>
            <a:r>
              <a:rPr lang="en-GB" sz="2400" dirty="0"/>
              <a:t>Inclusion – Midlands Partnership Foundation Trust</a:t>
            </a:r>
          </a:p>
          <a:p>
            <a:pPr marL="285750" indent="-285750">
              <a:buFont typeface="Arial" panose="020B0604020202020204" pitchFamily="34" charset="0"/>
              <a:buChar char="•"/>
            </a:pPr>
            <a:r>
              <a:rPr lang="en-GB" sz="2400" dirty="0"/>
              <a:t>Inclusion services range from from sexual health, community substance misuse IAPT and services within prison estates. </a:t>
            </a:r>
          </a:p>
          <a:p>
            <a:pPr marL="285750" indent="-285750">
              <a:buFont typeface="Arial" panose="020B0604020202020204" pitchFamily="34" charset="0"/>
              <a:buChar char="•"/>
            </a:pPr>
            <a:r>
              <a:rPr lang="en-GB" sz="2400" dirty="0"/>
              <a:t>Services within prisons range from, clinical substance misuse, MH services, psychosocial substance misuse</a:t>
            </a:r>
          </a:p>
          <a:p>
            <a:pPr marL="285750" indent="-285750">
              <a:buFont typeface="Arial" panose="020B0604020202020204" pitchFamily="34" charset="0"/>
              <a:buChar char="•"/>
            </a:pPr>
            <a:r>
              <a:rPr lang="en-GB" sz="2400" dirty="0"/>
              <a:t>Prison types include</a:t>
            </a:r>
          </a:p>
          <a:p>
            <a:pPr marL="1657350" lvl="3" indent="-285750">
              <a:buFont typeface="Arial" panose="020B0604020202020204" pitchFamily="34" charset="0"/>
              <a:buChar char="•"/>
            </a:pPr>
            <a:r>
              <a:rPr lang="en-GB" sz="2400" dirty="0"/>
              <a:t>Female open &amp; closed</a:t>
            </a:r>
          </a:p>
          <a:p>
            <a:pPr marL="1657350" lvl="3" indent="-285750">
              <a:buFont typeface="Arial" panose="020B0604020202020204" pitchFamily="34" charset="0"/>
              <a:buChar char="•"/>
            </a:pPr>
            <a:r>
              <a:rPr lang="en-GB" sz="2400" dirty="0"/>
              <a:t>Male Cat A, B, C, D</a:t>
            </a:r>
          </a:p>
          <a:p>
            <a:pPr marL="1657350" lvl="3" indent="-285750">
              <a:buFont typeface="Arial" panose="020B0604020202020204" pitchFamily="34" charset="0"/>
              <a:buChar char="•"/>
            </a:pPr>
            <a:r>
              <a:rPr lang="en-GB" sz="2400" dirty="0"/>
              <a:t>Young Offenders</a:t>
            </a:r>
          </a:p>
          <a:p>
            <a:pPr marL="1657350" lvl="3" indent="-285750">
              <a:buFont typeface="Arial" panose="020B0604020202020204" pitchFamily="34" charset="0"/>
              <a:buChar char="•"/>
            </a:pPr>
            <a:r>
              <a:rPr lang="en-GB" sz="2400" dirty="0"/>
              <a:t>Children / Young people</a:t>
            </a:r>
          </a:p>
          <a:p>
            <a:pPr marL="1657350" lvl="3" indent="-285750">
              <a:buFont typeface="Arial" panose="020B0604020202020204" pitchFamily="34" charset="0"/>
              <a:buChar char="•"/>
            </a:pPr>
            <a:r>
              <a:rPr lang="en-GB" sz="2400" dirty="0"/>
              <a:t>Foreign National</a:t>
            </a:r>
          </a:p>
          <a:p>
            <a:pPr marL="285750" indent="-28575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val="2613838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BC899-8340-36F3-FC3F-B34523E4A210}"/>
              </a:ext>
            </a:extLst>
          </p:cNvPr>
          <p:cNvSpPr>
            <a:spLocks noGrp="1"/>
          </p:cNvSpPr>
          <p:nvPr>
            <p:ph type="title"/>
          </p:nvPr>
        </p:nvSpPr>
        <p:spPr/>
        <p:txBody>
          <a:bodyPr/>
          <a:lstStyle/>
          <a:p>
            <a:r>
              <a:rPr lang="en-GB" dirty="0"/>
              <a:t>Introduction &amp; Background</a:t>
            </a:r>
          </a:p>
        </p:txBody>
      </p:sp>
      <p:pic>
        <p:nvPicPr>
          <p:cNvPr id="3" name="Picture 2"/>
          <p:cNvPicPr>
            <a:picLocks noChangeAspect="1"/>
          </p:cNvPicPr>
          <p:nvPr/>
        </p:nvPicPr>
        <p:blipFill>
          <a:blip r:embed="rId2"/>
          <a:stretch>
            <a:fillRect/>
          </a:stretch>
        </p:blipFill>
        <p:spPr>
          <a:xfrm>
            <a:off x="152400" y="2792530"/>
            <a:ext cx="3522132" cy="2499579"/>
          </a:xfrm>
          <a:prstGeom prst="rect">
            <a:avLst/>
          </a:prstGeom>
        </p:spPr>
      </p:pic>
      <p:pic>
        <p:nvPicPr>
          <p:cNvPr id="4" name="Picture 3"/>
          <p:cNvPicPr>
            <a:picLocks noChangeAspect="1"/>
          </p:cNvPicPr>
          <p:nvPr/>
        </p:nvPicPr>
        <p:blipFill>
          <a:blip r:embed="rId3"/>
          <a:stretch>
            <a:fillRect/>
          </a:stretch>
        </p:blipFill>
        <p:spPr>
          <a:xfrm>
            <a:off x="3962400" y="3124200"/>
            <a:ext cx="2743200" cy="1521005"/>
          </a:xfrm>
          <a:prstGeom prst="rect">
            <a:avLst/>
          </a:prstGeom>
        </p:spPr>
      </p:pic>
      <p:sp>
        <p:nvSpPr>
          <p:cNvPr id="5" name="TextBox 4"/>
          <p:cNvSpPr txBox="1"/>
          <p:nvPr/>
        </p:nvSpPr>
        <p:spPr>
          <a:xfrm>
            <a:off x="3471334" y="3657598"/>
            <a:ext cx="1371600" cy="769441"/>
          </a:xfrm>
          <a:prstGeom prst="rect">
            <a:avLst/>
          </a:prstGeom>
          <a:noFill/>
        </p:spPr>
        <p:txBody>
          <a:bodyPr wrap="square" rtlCol="0">
            <a:spAutoFit/>
          </a:bodyPr>
          <a:lstStyle/>
          <a:p>
            <a:r>
              <a:rPr lang="en-GB" sz="4400" dirty="0"/>
              <a:t>+</a:t>
            </a:r>
          </a:p>
        </p:txBody>
      </p:sp>
      <p:sp>
        <p:nvSpPr>
          <p:cNvPr id="8" name="TextBox 7"/>
          <p:cNvSpPr txBox="1"/>
          <p:nvPr/>
        </p:nvSpPr>
        <p:spPr>
          <a:xfrm>
            <a:off x="7505700" y="3272877"/>
            <a:ext cx="3886200" cy="2308324"/>
          </a:xfrm>
          <a:prstGeom prst="rect">
            <a:avLst/>
          </a:prstGeom>
          <a:noFill/>
        </p:spPr>
        <p:txBody>
          <a:bodyPr wrap="square" rtlCol="0">
            <a:spAutoFit/>
          </a:bodyPr>
          <a:lstStyle/>
          <a:p>
            <a:pPr marL="285750" indent="-285750">
              <a:buFont typeface="Arial" panose="020B0604020202020204" pitchFamily="34" charset="0"/>
              <a:buChar char="•"/>
            </a:pPr>
            <a:r>
              <a:rPr lang="en-GB" sz="2400" b="1" dirty="0"/>
              <a:t> Processes</a:t>
            </a:r>
          </a:p>
          <a:p>
            <a:pPr marL="285750" indent="-285750">
              <a:buFont typeface="Arial" panose="020B0604020202020204" pitchFamily="34" charset="0"/>
              <a:buChar char="•"/>
            </a:pPr>
            <a:r>
              <a:rPr lang="en-GB" sz="2400" b="1" dirty="0"/>
              <a:t>Protocols</a:t>
            </a:r>
          </a:p>
          <a:p>
            <a:pPr marL="285750" indent="-285750">
              <a:buFont typeface="Arial" panose="020B0604020202020204" pitchFamily="34" charset="0"/>
              <a:buChar char="•"/>
            </a:pPr>
            <a:r>
              <a:rPr lang="en-GB" sz="2400" b="1" dirty="0"/>
              <a:t>Training</a:t>
            </a:r>
          </a:p>
          <a:p>
            <a:pPr marL="285750" indent="-285750">
              <a:buFont typeface="Arial" panose="020B0604020202020204" pitchFamily="34" charset="0"/>
              <a:buChar char="•"/>
            </a:pPr>
            <a:r>
              <a:rPr lang="en-GB" sz="2400" b="1" dirty="0"/>
              <a:t>Safeguarding</a:t>
            </a:r>
          </a:p>
          <a:p>
            <a:pPr marL="285750" indent="-285750">
              <a:buFont typeface="Arial" panose="020B0604020202020204" pitchFamily="34" charset="0"/>
              <a:buChar char="•"/>
            </a:pPr>
            <a:r>
              <a:rPr lang="en-GB" sz="2400" b="1" dirty="0"/>
              <a:t>Guidance</a:t>
            </a:r>
          </a:p>
          <a:p>
            <a:pPr marL="285750" indent="-285750">
              <a:buFont typeface="Arial" panose="020B0604020202020204" pitchFamily="34" charset="0"/>
              <a:buChar char="•"/>
            </a:pPr>
            <a:r>
              <a:rPr lang="en-GB" sz="2400" b="1" dirty="0"/>
              <a:t>Communication </a:t>
            </a:r>
          </a:p>
        </p:txBody>
      </p:sp>
      <p:sp>
        <p:nvSpPr>
          <p:cNvPr id="9" name="TextBox 8"/>
          <p:cNvSpPr txBox="1"/>
          <p:nvPr/>
        </p:nvSpPr>
        <p:spPr>
          <a:xfrm>
            <a:off x="6705600" y="3733800"/>
            <a:ext cx="914400" cy="769441"/>
          </a:xfrm>
          <a:prstGeom prst="rect">
            <a:avLst/>
          </a:prstGeom>
          <a:noFill/>
        </p:spPr>
        <p:txBody>
          <a:bodyPr wrap="square" rtlCol="0">
            <a:spAutoFit/>
          </a:bodyPr>
          <a:lstStyle/>
          <a:p>
            <a:r>
              <a:rPr lang="en-GB" sz="4400" dirty="0"/>
              <a:t>=</a:t>
            </a:r>
          </a:p>
        </p:txBody>
      </p:sp>
    </p:spTree>
    <p:extLst>
      <p:ext uri="{BB962C8B-B14F-4D97-AF65-F5344CB8AC3E}">
        <p14:creationId xmlns:p14="http://schemas.microsoft.com/office/powerpoint/2010/main" val="2395897977"/>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3048000"/>
            <a:ext cx="9982200" cy="2133600"/>
          </a:xfrm>
        </p:spPr>
        <p:txBody>
          <a:bodyPr/>
          <a:lstStyle/>
          <a:p>
            <a:r>
              <a:rPr lang="en-GB" dirty="0">
                <a:solidFill>
                  <a:schemeClr val="tx1"/>
                </a:solidFill>
              </a:rPr>
              <a:t>So you’ve responded to a story, what next?</a:t>
            </a:r>
          </a:p>
        </p:txBody>
      </p:sp>
    </p:spTree>
    <p:extLst>
      <p:ext uri="{BB962C8B-B14F-4D97-AF65-F5344CB8AC3E}">
        <p14:creationId xmlns:p14="http://schemas.microsoft.com/office/powerpoint/2010/main" val="388047080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uble Wave 3"/>
          <p:cNvSpPr/>
          <p:nvPr/>
        </p:nvSpPr>
        <p:spPr>
          <a:xfrm>
            <a:off x="1752600" y="1066800"/>
            <a:ext cx="7391400" cy="3048000"/>
          </a:xfrm>
          <a:prstGeom prst="doubleWav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dirty="0">
                <a:solidFill>
                  <a:schemeClr val="tx1"/>
                </a:solidFill>
              </a:rPr>
              <a:t>FEELING HEARD</a:t>
            </a:r>
          </a:p>
        </p:txBody>
      </p:sp>
      <p:pic>
        <p:nvPicPr>
          <p:cNvPr id="6" name="Picture 5"/>
          <p:cNvPicPr>
            <a:picLocks noChangeAspect="1"/>
          </p:cNvPicPr>
          <p:nvPr/>
        </p:nvPicPr>
        <p:blipFill>
          <a:blip r:embed="rId2"/>
          <a:stretch>
            <a:fillRect/>
          </a:stretch>
        </p:blipFill>
        <p:spPr>
          <a:xfrm>
            <a:off x="3810000" y="4191000"/>
            <a:ext cx="3015587" cy="2322817"/>
          </a:xfrm>
          <a:prstGeom prst="rect">
            <a:avLst/>
          </a:prstGeom>
        </p:spPr>
      </p:pic>
    </p:spTree>
    <p:extLst>
      <p:ext uri="{BB962C8B-B14F-4D97-AF65-F5344CB8AC3E}">
        <p14:creationId xmlns:p14="http://schemas.microsoft.com/office/powerpoint/2010/main" val="48507387"/>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Callout 2"/>
          <p:cNvSpPr/>
          <p:nvPr/>
        </p:nvSpPr>
        <p:spPr>
          <a:xfrm>
            <a:off x="914400" y="2438400"/>
            <a:ext cx="9448800" cy="320040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Nathan says 'It is beneficial to me and others to share part of my situation and lived experience. Being in jail it is good to know that we are being heard'</a:t>
            </a:r>
          </a:p>
        </p:txBody>
      </p:sp>
    </p:spTree>
    <p:extLst>
      <p:ext uri="{BB962C8B-B14F-4D97-AF65-F5344CB8AC3E}">
        <p14:creationId xmlns:p14="http://schemas.microsoft.com/office/powerpoint/2010/main" val="3685399440"/>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Wave 2"/>
          <p:cNvSpPr/>
          <p:nvPr/>
        </p:nvSpPr>
        <p:spPr>
          <a:xfrm>
            <a:off x="2286000" y="2743200"/>
            <a:ext cx="6858000" cy="2819400"/>
          </a:xfrm>
          <a:prstGeom prst="wav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tx1"/>
                </a:solidFill>
              </a:rPr>
              <a:t>FEELING MOTIVATED</a:t>
            </a:r>
          </a:p>
        </p:txBody>
      </p:sp>
    </p:spTree>
    <p:extLst>
      <p:ext uri="{BB962C8B-B14F-4D97-AF65-F5344CB8AC3E}">
        <p14:creationId xmlns:p14="http://schemas.microsoft.com/office/powerpoint/2010/main" val="2686934793"/>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Callout 8"/>
          <p:cNvSpPr/>
          <p:nvPr/>
        </p:nvSpPr>
        <p:spPr>
          <a:xfrm>
            <a:off x="2590800" y="1752669"/>
            <a:ext cx="7759800" cy="4104056"/>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t> HMP Spring Hill</a:t>
            </a:r>
          </a:p>
          <a:p>
            <a:r>
              <a:rPr lang="en-GB" b="1" i="1" dirty="0"/>
              <a:t>As a team, we have found that the care opinion forms offer an opportunity for service users to capture a lot more of their journey - feedback tends to be more detailed and encapsulates multiple aspects of service that people have encountered. We always print out both the feedback and the response which enables our service users to see how their feedback has been responded to. This is something unique to care opinion and isn't typically something that happens with any of our other feedback mechanisms.</a:t>
            </a:r>
            <a:endParaRPr lang="en-GB" b="1" dirty="0"/>
          </a:p>
        </p:txBody>
      </p:sp>
      <p:sp>
        <p:nvSpPr>
          <p:cNvPr id="7" name="Oval Callout 6"/>
          <p:cNvSpPr/>
          <p:nvPr/>
        </p:nvSpPr>
        <p:spPr>
          <a:xfrm rot="20574949">
            <a:off x="298621" y="425278"/>
            <a:ext cx="5079657" cy="4178643"/>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b="1" i="1" dirty="0">
                <a:solidFill>
                  <a:srgbClr val="000000"/>
                </a:solidFill>
                <a:latin typeface="Aptos"/>
                <a:ea typeface="Times New Roman" panose="02020603050405020304" pitchFamily="18" charset="0"/>
              </a:rPr>
              <a:t>HMP </a:t>
            </a:r>
            <a:r>
              <a:rPr lang="en-GB" b="1" i="1" dirty="0" err="1">
                <a:solidFill>
                  <a:srgbClr val="000000"/>
                </a:solidFill>
                <a:latin typeface="Aptos"/>
                <a:ea typeface="Times New Roman" panose="02020603050405020304" pitchFamily="18" charset="0"/>
              </a:rPr>
              <a:t>Swinfen</a:t>
            </a:r>
            <a:r>
              <a:rPr lang="en-GB" b="1" i="1" dirty="0">
                <a:solidFill>
                  <a:srgbClr val="000000"/>
                </a:solidFill>
                <a:latin typeface="Aptos"/>
                <a:ea typeface="Times New Roman" panose="02020603050405020304" pitchFamily="18" charset="0"/>
              </a:rPr>
              <a:t> Hall</a:t>
            </a:r>
            <a:endParaRPr lang="en-GB" b="1" i="1" dirty="0">
              <a:latin typeface="Times New Roman" panose="02020603050405020304" pitchFamily="18" charset="0"/>
              <a:ea typeface="Calibri" panose="020F0502020204030204" pitchFamily="34" charset="0"/>
            </a:endParaRPr>
          </a:p>
          <a:p>
            <a:pPr>
              <a:spcAft>
                <a:spcPts val="0"/>
              </a:spcAft>
            </a:pPr>
            <a:r>
              <a:rPr lang="en-GB" b="1" i="1" dirty="0">
                <a:solidFill>
                  <a:srgbClr val="000000"/>
                </a:solidFill>
                <a:latin typeface="Aptos"/>
                <a:ea typeface="Times New Roman" panose="02020603050405020304" pitchFamily="18" charset="0"/>
              </a:rPr>
              <a:t>Care Opinion feedback at </a:t>
            </a:r>
            <a:r>
              <a:rPr lang="en-GB" b="1" i="1" dirty="0" err="1">
                <a:solidFill>
                  <a:srgbClr val="000000"/>
                </a:solidFill>
                <a:latin typeface="Aptos"/>
                <a:ea typeface="Times New Roman" panose="02020603050405020304" pitchFamily="18" charset="0"/>
              </a:rPr>
              <a:t>Swinfen</a:t>
            </a:r>
            <a:r>
              <a:rPr lang="en-GB" b="1" i="1" dirty="0">
                <a:solidFill>
                  <a:srgbClr val="000000"/>
                </a:solidFill>
                <a:latin typeface="Aptos"/>
                <a:ea typeface="Times New Roman" panose="02020603050405020304" pitchFamily="18" charset="0"/>
              </a:rPr>
              <a:t> gave the team a boost in terms of team morale. They appreciated the feedback and the fact that it was displayed externally to the prison made them feel like it was more meaningful. They like that it is a way of sharing feedback to people outside of the establishment.</a:t>
            </a:r>
            <a:endParaRPr lang="en-GB" b="1" i="1" dirty="0">
              <a:latin typeface="Times New Roman" panose="02020603050405020304" pitchFamily="18" charset="0"/>
              <a:ea typeface="Calibri" panose="020F0502020204030204" pitchFamily="34" charset="0"/>
            </a:endParaRPr>
          </a:p>
        </p:txBody>
      </p:sp>
      <p:sp>
        <p:nvSpPr>
          <p:cNvPr id="8" name="Oval Callout 7"/>
          <p:cNvSpPr/>
          <p:nvPr/>
        </p:nvSpPr>
        <p:spPr>
          <a:xfrm rot="531141">
            <a:off x="6141486" y="763031"/>
            <a:ext cx="5255540" cy="3753229"/>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b="1" i="1" dirty="0">
                <a:solidFill>
                  <a:srgbClr val="000000"/>
                </a:solidFill>
                <a:latin typeface="Aptos"/>
                <a:ea typeface="Times New Roman" panose="02020603050405020304" pitchFamily="18" charset="0"/>
              </a:rPr>
              <a:t>HMP Stocken</a:t>
            </a:r>
            <a:endParaRPr lang="en-GB" b="1" i="1" dirty="0">
              <a:latin typeface="Times New Roman" panose="02020603050405020304" pitchFamily="18" charset="0"/>
              <a:ea typeface="Calibri" panose="020F0502020204030204" pitchFamily="34" charset="0"/>
            </a:endParaRPr>
          </a:p>
          <a:p>
            <a:pPr>
              <a:spcAft>
                <a:spcPts val="0"/>
              </a:spcAft>
            </a:pPr>
            <a:r>
              <a:rPr lang="en-GB" b="1" i="1" dirty="0">
                <a:solidFill>
                  <a:srgbClr val="000000"/>
                </a:solidFill>
                <a:latin typeface="Aptos"/>
                <a:ea typeface="Times New Roman" panose="02020603050405020304" pitchFamily="18" charset="0"/>
              </a:rPr>
              <a:t>We love reading our Care Opinion stories, we share them at the team meeting monthly, It motivates us and help to remember why we do what we do.</a:t>
            </a:r>
            <a:endParaRPr lang="en-GB" b="1" i="1" dirty="0">
              <a:latin typeface="Times New Roman" panose="02020603050405020304" pitchFamily="18" charset="0"/>
              <a:ea typeface="Calibri" panose="020F0502020204030204" pitchFamily="34" charset="0"/>
            </a:endParaRPr>
          </a:p>
        </p:txBody>
      </p:sp>
      <p:sp>
        <p:nvSpPr>
          <p:cNvPr id="10" name="Oval Callout 9"/>
          <p:cNvSpPr/>
          <p:nvPr/>
        </p:nvSpPr>
        <p:spPr>
          <a:xfrm>
            <a:off x="1956730" y="4419600"/>
            <a:ext cx="7315200" cy="167640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b="1" i="1" dirty="0">
                <a:solidFill>
                  <a:srgbClr val="000000"/>
                </a:solidFill>
                <a:latin typeface="Aptos"/>
                <a:ea typeface="Times New Roman" panose="02020603050405020304" pitchFamily="18" charset="0"/>
              </a:rPr>
              <a:t>HMP Isle of Wight </a:t>
            </a:r>
            <a:endParaRPr lang="en-GB" b="1" i="1" dirty="0">
              <a:latin typeface="Times New Roman" panose="02020603050405020304" pitchFamily="18" charset="0"/>
              <a:ea typeface="Calibri" panose="020F0502020204030204" pitchFamily="34" charset="0"/>
            </a:endParaRPr>
          </a:p>
          <a:p>
            <a:pPr>
              <a:spcAft>
                <a:spcPts val="0"/>
              </a:spcAft>
            </a:pPr>
            <a:r>
              <a:rPr lang="en-GB" b="1" i="1" dirty="0">
                <a:solidFill>
                  <a:srgbClr val="242424"/>
                </a:solidFill>
                <a:latin typeface="Arial" panose="020B0604020202020204" pitchFamily="34" charset="0"/>
                <a:ea typeface="Times New Roman" panose="02020603050405020304" pitchFamily="18" charset="0"/>
              </a:rPr>
              <a:t>it’s nice to get some recognition, and it helps increase motivation ‘what the jobs all about’</a:t>
            </a:r>
            <a:endParaRPr lang="en-GB" b="1" i="1"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63025251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arn(inVertical)">
                                      <p:cBhvr>
                                        <p:cTn id="25" dur="12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 grpId="0" animBg="1"/>
      <p:bldP spid="8"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ave 3"/>
          <p:cNvSpPr/>
          <p:nvPr/>
        </p:nvSpPr>
        <p:spPr>
          <a:xfrm>
            <a:off x="2286000" y="2743200"/>
            <a:ext cx="6858000" cy="2819400"/>
          </a:xfrm>
          <a:prstGeom prst="wav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tx1"/>
                </a:solidFill>
              </a:rPr>
              <a:t>CREATING CHANGE</a:t>
            </a:r>
          </a:p>
        </p:txBody>
      </p:sp>
    </p:spTree>
    <p:extLst>
      <p:ext uri="{BB962C8B-B14F-4D97-AF65-F5344CB8AC3E}">
        <p14:creationId xmlns:p14="http://schemas.microsoft.com/office/powerpoint/2010/main" val="3809058943"/>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8595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0F03EE9F9D4584D9F8D952715690C56" ma:contentTypeVersion="19" ma:contentTypeDescription="Create a new document." ma:contentTypeScope="" ma:versionID="58a71a3a1e732bfcba6cdfd699e0d2a0">
  <xsd:schema xmlns:xsd="http://www.w3.org/2001/XMLSchema" xmlns:xs="http://www.w3.org/2001/XMLSchema" xmlns:p="http://schemas.microsoft.com/office/2006/metadata/properties" xmlns:ns2="f47fa861-369f-4035-a868-dd727a8f1ebe" xmlns:ns3="db480776-5128-43a3-b677-12ebb2d77427" targetNamespace="http://schemas.microsoft.com/office/2006/metadata/properties" ma:root="true" ma:fieldsID="7ced588b67813c0831b083fc936ddf33" ns2:_="" ns3:_="">
    <xsd:import namespace="f47fa861-369f-4035-a868-dd727a8f1ebe"/>
    <xsd:import namespace="db480776-5128-43a3-b677-12ebb2d7742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Item"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7fa861-369f-4035-a868-dd727a8f1e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2538014-3380-4b7f-a977-2ee071dd445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Item" ma:index="25" nillable="true" ma:displayName="Item" ma:format="Dropdown" ma:internalName="Item">
      <xsd:simpleType>
        <xsd:restriction base="dms:Text">
          <xsd:maxLength value="255"/>
        </xsd:restriction>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b480776-5128-43a3-b677-12ebb2d7742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d89f4d8-c32d-4bf2-a081-9960b98df5c1}" ma:internalName="TaxCatchAll" ma:showField="CatchAllData" ma:web="db480776-5128-43a3-b677-12ebb2d7742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db480776-5128-43a3-b677-12ebb2d77427" xsi:nil="true"/>
    <Item xmlns="f47fa861-369f-4035-a868-dd727a8f1ebe" xsi:nil="true"/>
    <lcf76f155ced4ddcb4097134ff3c332f xmlns="f47fa861-369f-4035-a868-dd727a8f1eb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4967E1B-1D2F-4558-A413-FE34254FA499}">
  <ds:schemaRefs>
    <ds:schemaRef ds:uri="http://schemas.microsoft.com/sharepoint/v3/contenttype/forms"/>
  </ds:schemaRefs>
</ds:datastoreItem>
</file>

<file path=customXml/itemProps2.xml><?xml version="1.0" encoding="utf-8"?>
<ds:datastoreItem xmlns:ds="http://schemas.openxmlformats.org/officeDocument/2006/customXml" ds:itemID="{3255CB09-D3C5-41DB-A2B7-C3CE891F574E}"/>
</file>

<file path=customXml/itemProps3.xml><?xml version="1.0" encoding="utf-8"?>
<ds:datastoreItem xmlns:ds="http://schemas.openxmlformats.org/officeDocument/2006/customXml" ds:itemID="{41C039BF-93F2-409C-82BC-7B7127F285FA}">
  <ds:schemaRef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6ab4a2fa-68b9-4485-aff2-3331abf50ea9"/>
    <ds:schemaRef ds:uri="3960ddbc-2c08-489f-be97-985ac3e83d0c"/>
    <ds:schemaRef ds:uri="http://purl.org/dc/term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487</Words>
  <Application>Microsoft Office PowerPoint</Application>
  <PresentationFormat>Widescreen</PresentationFormat>
  <Paragraphs>60</Paragraphs>
  <Slides>13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Calibri</vt:lpstr>
      <vt:lpstr>Symbol</vt:lpstr>
      <vt:lpstr>Times New Roman</vt:lpstr>
      <vt:lpstr>Office Theme</vt:lpstr>
      <vt:lpstr>PowerPoint Presentation</vt:lpstr>
      <vt:lpstr>PowerPoint Presentation</vt:lpstr>
      <vt:lpstr>Introduction &amp; Background</vt:lpstr>
      <vt:lpstr>So you’ve responded to a story, what next?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 you’ve shared your story, what happens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Perrin Michelle (RRE) MPFT</dc:creator>
  <cp:lastModifiedBy>Tracy Molloy</cp:lastModifiedBy>
  <cp:revision>151</cp:revision>
  <cp:lastPrinted>2021-01-05T18:26:17Z</cp:lastPrinted>
  <dcterms:created xsi:type="dcterms:W3CDTF">2020-12-04T11:03:46Z</dcterms:created>
  <dcterms:modified xsi:type="dcterms:W3CDTF">2024-05-01T20:17:39Z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2020-12-04T00:00:00Z</vt:filetime>
  </property>
  <property fmtid="{D5CDD505-2E9C-101B-9397-08002B2CF9AE}" pid="3" name="Creator">
    <vt:lpwstr>Adobe InDesign 16.0 (Macintosh)</vt:lpwstr>
  </property>
  <property fmtid="{D5CDD505-2E9C-101B-9397-08002B2CF9AE}" pid="4" name="LastSaved">
    <vt:filetime>2020-12-04T00:00:00Z</vt:filetime>
  </property>
  <property fmtid="{D5CDD505-2E9C-101B-9397-08002B2CF9AE}" pid="5" name="ContentTypeId">
    <vt:lpwstr>0x01010070F03EE9F9D4584D9F8D952715690C56</vt:lpwstr>
  </property>
</Properties>
</file>