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79" r:id="rId4"/>
    <p:sldId id="262" r:id="rId5"/>
    <p:sldId id="264" r:id="rId6"/>
    <p:sldId id="280" r:id="rId7"/>
    <p:sldId id="260" r:id="rId8"/>
    <p:sldId id="281" r:id="rId9"/>
    <p:sldId id="282" r:id="rId10"/>
    <p:sldId id="283" r:id="rId11"/>
    <p:sldId id="284" r:id="rId12"/>
    <p:sldId id="268" r:id="rId13"/>
    <p:sldId id="275" r:id="rId14"/>
    <p:sldId id="287" r:id="rId15"/>
    <p:sldId id="28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453"/>
    <a:srgbClr val="541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AB744-B507-4619-91A5-7DB1D9DF7EF7}" v="221" dt="2024-04-29T08:29:16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797A5-99F1-4FD3-9C4F-4D60A5F1D8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C7AF8D-9C63-44D0-9E74-0EE0BB20D37F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chemeClr val="bg2">
                  <a:lumMod val="25000"/>
                </a:schemeClr>
              </a:solidFill>
            </a:rPr>
            <a:t>When an author shares feedback on the website, they can also choose to:</a:t>
          </a:r>
        </a:p>
      </dgm:t>
    </dgm:pt>
    <dgm:pt modelId="{4A2EAE4B-8EDC-41D8-A471-E42A2EE3136A}" type="parTrans" cxnId="{C7EB513B-0E4C-4F09-8583-BDF96C3490C6}">
      <dgm:prSet/>
      <dgm:spPr/>
      <dgm:t>
        <a:bodyPr/>
        <a:lstStyle/>
        <a:p>
          <a:endParaRPr lang="en-US"/>
        </a:p>
      </dgm:t>
    </dgm:pt>
    <dgm:pt modelId="{3D8016E5-6E4A-499B-A10C-38948C875774}" type="sibTrans" cxnId="{C7EB513B-0E4C-4F09-8583-BDF96C3490C6}">
      <dgm:prSet/>
      <dgm:spPr/>
      <dgm:t>
        <a:bodyPr/>
        <a:lstStyle/>
        <a:p>
          <a:endParaRPr lang="en-US"/>
        </a:p>
      </dgm:t>
    </dgm:pt>
    <dgm:pt modelId="{9B3CAB4E-302D-4FC3-9028-760B4D286B50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Answer some demographic information</a:t>
          </a:r>
        </a:p>
      </dgm:t>
    </dgm:pt>
    <dgm:pt modelId="{405B57E4-8AAA-48DA-A6E9-1D01BE6BAD78}" type="parTrans" cxnId="{8A2869AD-3D84-4229-820F-2D5DE1A76BE7}">
      <dgm:prSet/>
      <dgm:spPr/>
      <dgm:t>
        <a:bodyPr/>
        <a:lstStyle/>
        <a:p>
          <a:endParaRPr lang="en-US"/>
        </a:p>
      </dgm:t>
    </dgm:pt>
    <dgm:pt modelId="{1A12013A-5EE6-4A6A-8245-E1427D04CC51}" type="sibTrans" cxnId="{8A2869AD-3D84-4229-820F-2D5DE1A76BE7}">
      <dgm:prSet/>
      <dgm:spPr/>
      <dgm:t>
        <a:bodyPr/>
        <a:lstStyle/>
        <a:p>
          <a:endParaRPr lang="en-US"/>
        </a:p>
      </dgm:t>
    </dgm:pt>
    <dgm:pt modelId="{960361E1-7603-45E9-80A7-936CDC56DEC8}">
      <dgm:prSet/>
      <dgm:spPr>
        <a:solidFill>
          <a:srgbClr val="B00453"/>
        </a:solidFill>
      </dgm:spPr>
      <dgm:t>
        <a:bodyPr/>
        <a:lstStyle/>
        <a:p>
          <a:r>
            <a:rPr lang="en-US"/>
            <a:t>Answer the Friends and Family Question</a:t>
          </a:r>
        </a:p>
      </dgm:t>
    </dgm:pt>
    <dgm:pt modelId="{84F18A90-FB1E-4AA2-9640-EAD4A46F3E59}" type="parTrans" cxnId="{4C775C37-F050-47AE-8A35-B09587D27C99}">
      <dgm:prSet/>
      <dgm:spPr/>
      <dgm:t>
        <a:bodyPr/>
        <a:lstStyle/>
        <a:p>
          <a:endParaRPr lang="en-US"/>
        </a:p>
      </dgm:t>
    </dgm:pt>
    <dgm:pt modelId="{5EBC8565-AF2B-44D7-A2B2-8EBC78A8E798}" type="sibTrans" cxnId="{4C775C37-F050-47AE-8A35-B09587D27C99}">
      <dgm:prSet/>
      <dgm:spPr/>
      <dgm:t>
        <a:bodyPr/>
        <a:lstStyle/>
        <a:p>
          <a:endParaRPr lang="en-US"/>
        </a:p>
      </dgm:t>
    </dgm:pt>
    <dgm:pt modelId="{37DC8E88-7976-4772-8E8B-338EBC9E4DDE}">
      <dgm:prSet/>
      <dgm:spPr>
        <a:solidFill>
          <a:srgbClr val="B00453"/>
        </a:solidFill>
      </dgm:spPr>
      <dgm:t>
        <a:bodyPr/>
        <a:lstStyle/>
        <a:p>
          <a:r>
            <a:rPr lang="en-US"/>
            <a:t>Rate the service 1 – 5 on some key areas</a:t>
          </a:r>
        </a:p>
      </dgm:t>
    </dgm:pt>
    <dgm:pt modelId="{59837157-3F1A-4C7A-B02F-41F94BCCA9FD}" type="parTrans" cxnId="{25E725CA-01CC-47EA-A4F4-6EA71FC9489D}">
      <dgm:prSet/>
      <dgm:spPr/>
      <dgm:t>
        <a:bodyPr/>
        <a:lstStyle/>
        <a:p>
          <a:endParaRPr lang="en-US"/>
        </a:p>
      </dgm:t>
    </dgm:pt>
    <dgm:pt modelId="{D445BBEC-AF51-4068-B7D8-F9FE8DB93BB0}" type="sibTrans" cxnId="{25E725CA-01CC-47EA-A4F4-6EA71FC9489D}">
      <dgm:prSet/>
      <dgm:spPr/>
      <dgm:t>
        <a:bodyPr/>
        <a:lstStyle/>
        <a:p>
          <a:endParaRPr lang="en-US"/>
        </a:p>
      </dgm:t>
    </dgm:pt>
    <dgm:pt modelId="{99E87048-01E9-4D97-A76C-5BF915A11F1C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Share additional stories under the same account</a:t>
          </a:r>
        </a:p>
      </dgm:t>
    </dgm:pt>
    <dgm:pt modelId="{48CD6C1F-BEA9-47CE-9C4F-159A1FFB42E0}" type="parTrans" cxnId="{A5A302ED-DA4A-445E-B396-47904B78A419}">
      <dgm:prSet/>
      <dgm:spPr/>
      <dgm:t>
        <a:bodyPr/>
        <a:lstStyle/>
        <a:p>
          <a:endParaRPr lang="en-US"/>
        </a:p>
      </dgm:t>
    </dgm:pt>
    <dgm:pt modelId="{C0346723-E415-48C7-92E0-96326D98D79E}" type="sibTrans" cxnId="{A5A302ED-DA4A-445E-B396-47904B78A419}">
      <dgm:prSet/>
      <dgm:spPr/>
      <dgm:t>
        <a:bodyPr/>
        <a:lstStyle/>
        <a:p>
          <a:endParaRPr lang="en-US"/>
        </a:p>
      </dgm:t>
    </dgm:pt>
    <dgm:pt modelId="{10F78FC3-87F5-4821-94F1-5922FD8F4997}" type="pres">
      <dgm:prSet presAssocID="{583797A5-99F1-4FD3-9C4F-4D60A5F1D801}" presName="linear" presStyleCnt="0">
        <dgm:presLayoutVars>
          <dgm:animLvl val="lvl"/>
          <dgm:resizeHandles val="exact"/>
        </dgm:presLayoutVars>
      </dgm:prSet>
      <dgm:spPr/>
    </dgm:pt>
    <dgm:pt modelId="{13B69001-F619-4282-A2E1-0ED6C35FB3C1}" type="pres">
      <dgm:prSet presAssocID="{95C7AF8D-9C63-44D0-9E74-0EE0BB20D3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D5FE1DC-1025-45A5-BAF9-90DE1D7C6BB9}" type="pres">
      <dgm:prSet presAssocID="{3D8016E5-6E4A-499B-A10C-38948C875774}" presName="spacer" presStyleCnt="0"/>
      <dgm:spPr/>
    </dgm:pt>
    <dgm:pt modelId="{4EE57B42-A03E-4812-9C5D-5C61D97A8805}" type="pres">
      <dgm:prSet presAssocID="{9B3CAB4E-302D-4FC3-9028-760B4D286B50}" presName="parentText" presStyleLbl="node1" presStyleIdx="1" presStyleCnt="5" custLinFactNeighborX="-1533" custLinFactNeighborY="24670">
        <dgm:presLayoutVars>
          <dgm:chMax val="0"/>
          <dgm:bulletEnabled val="1"/>
        </dgm:presLayoutVars>
      </dgm:prSet>
      <dgm:spPr/>
    </dgm:pt>
    <dgm:pt modelId="{710F811B-88B1-4E0B-883C-31AABAFC347C}" type="pres">
      <dgm:prSet presAssocID="{1A12013A-5EE6-4A6A-8245-E1427D04CC51}" presName="spacer" presStyleCnt="0"/>
      <dgm:spPr/>
    </dgm:pt>
    <dgm:pt modelId="{BE68EADB-F097-4573-AA92-8779D264A986}" type="pres">
      <dgm:prSet presAssocID="{960361E1-7603-45E9-80A7-936CDC56DE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D1ECAF-9D38-4445-BD91-4E4ED2D917B5}" type="pres">
      <dgm:prSet presAssocID="{5EBC8565-AF2B-44D7-A2B2-8EBC78A8E798}" presName="spacer" presStyleCnt="0"/>
      <dgm:spPr/>
    </dgm:pt>
    <dgm:pt modelId="{BFEEDC30-3734-4AD0-BF8C-F212884608E6}" type="pres">
      <dgm:prSet presAssocID="{37DC8E88-7976-4772-8E8B-338EBC9E4D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52E274-C9EA-41CC-92DE-8D083A07087C}" type="pres">
      <dgm:prSet presAssocID="{D445BBEC-AF51-4068-B7D8-F9FE8DB93BB0}" presName="spacer" presStyleCnt="0"/>
      <dgm:spPr/>
    </dgm:pt>
    <dgm:pt modelId="{53CC7AE8-FB96-4864-ABCA-98E02A934825}" type="pres">
      <dgm:prSet presAssocID="{99E87048-01E9-4D97-A76C-5BF915A11F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903621-6965-4D74-8013-D10F05C73E6B}" type="presOf" srcId="{9B3CAB4E-302D-4FC3-9028-760B4D286B50}" destId="{4EE57B42-A03E-4812-9C5D-5C61D97A8805}" srcOrd="0" destOrd="0" presId="urn:microsoft.com/office/officeart/2005/8/layout/vList2"/>
    <dgm:cxn modelId="{4C775C37-F050-47AE-8A35-B09587D27C99}" srcId="{583797A5-99F1-4FD3-9C4F-4D60A5F1D801}" destId="{960361E1-7603-45E9-80A7-936CDC56DEC8}" srcOrd="2" destOrd="0" parTransId="{84F18A90-FB1E-4AA2-9640-EAD4A46F3E59}" sibTransId="{5EBC8565-AF2B-44D7-A2B2-8EBC78A8E798}"/>
    <dgm:cxn modelId="{DDCC4739-8BBF-4E63-B128-A55CC708981F}" type="presOf" srcId="{99E87048-01E9-4D97-A76C-5BF915A11F1C}" destId="{53CC7AE8-FB96-4864-ABCA-98E02A934825}" srcOrd="0" destOrd="0" presId="urn:microsoft.com/office/officeart/2005/8/layout/vList2"/>
    <dgm:cxn modelId="{B95D3A3B-88DD-41B6-8268-070CF3A79CE0}" type="presOf" srcId="{37DC8E88-7976-4772-8E8B-338EBC9E4DDE}" destId="{BFEEDC30-3734-4AD0-BF8C-F212884608E6}" srcOrd="0" destOrd="0" presId="urn:microsoft.com/office/officeart/2005/8/layout/vList2"/>
    <dgm:cxn modelId="{C7EB513B-0E4C-4F09-8583-BDF96C3490C6}" srcId="{583797A5-99F1-4FD3-9C4F-4D60A5F1D801}" destId="{95C7AF8D-9C63-44D0-9E74-0EE0BB20D37F}" srcOrd="0" destOrd="0" parTransId="{4A2EAE4B-8EDC-41D8-A471-E42A2EE3136A}" sibTransId="{3D8016E5-6E4A-499B-A10C-38948C875774}"/>
    <dgm:cxn modelId="{BCB0F985-995E-408D-A703-6D26F0363199}" type="presOf" srcId="{583797A5-99F1-4FD3-9C4F-4D60A5F1D801}" destId="{10F78FC3-87F5-4821-94F1-5922FD8F4997}" srcOrd="0" destOrd="0" presId="urn:microsoft.com/office/officeart/2005/8/layout/vList2"/>
    <dgm:cxn modelId="{BC88318E-394F-4615-B1B4-4A9C86F77298}" type="presOf" srcId="{95C7AF8D-9C63-44D0-9E74-0EE0BB20D37F}" destId="{13B69001-F619-4282-A2E1-0ED6C35FB3C1}" srcOrd="0" destOrd="0" presId="urn:microsoft.com/office/officeart/2005/8/layout/vList2"/>
    <dgm:cxn modelId="{8A2869AD-3D84-4229-820F-2D5DE1A76BE7}" srcId="{583797A5-99F1-4FD3-9C4F-4D60A5F1D801}" destId="{9B3CAB4E-302D-4FC3-9028-760B4D286B50}" srcOrd="1" destOrd="0" parTransId="{405B57E4-8AAA-48DA-A6E9-1D01BE6BAD78}" sibTransId="{1A12013A-5EE6-4A6A-8245-E1427D04CC51}"/>
    <dgm:cxn modelId="{33E25CC6-A896-4FD6-8D5A-6673219848C6}" type="presOf" srcId="{960361E1-7603-45E9-80A7-936CDC56DEC8}" destId="{BE68EADB-F097-4573-AA92-8779D264A986}" srcOrd="0" destOrd="0" presId="urn:microsoft.com/office/officeart/2005/8/layout/vList2"/>
    <dgm:cxn modelId="{25E725CA-01CC-47EA-A4F4-6EA71FC9489D}" srcId="{583797A5-99F1-4FD3-9C4F-4D60A5F1D801}" destId="{37DC8E88-7976-4772-8E8B-338EBC9E4DDE}" srcOrd="3" destOrd="0" parTransId="{59837157-3F1A-4C7A-B02F-41F94BCCA9FD}" sibTransId="{D445BBEC-AF51-4068-B7D8-F9FE8DB93BB0}"/>
    <dgm:cxn modelId="{A5A302ED-DA4A-445E-B396-47904B78A419}" srcId="{583797A5-99F1-4FD3-9C4F-4D60A5F1D801}" destId="{99E87048-01E9-4D97-A76C-5BF915A11F1C}" srcOrd="4" destOrd="0" parTransId="{48CD6C1F-BEA9-47CE-9C4F-159A1FFB42E0}" sibTransId="{C0346723-E415-48C7-92E0-96326D98D79E}"/>
    <dgm:cxn modelId="{BCAEBA61-6E1B-403A-A697-45ADF8B41D56}" type="presParOf" srcId="{10F78FC3-87F5-4821-94F1-5922FD8F4997}" destId="{13B69001-F619-4282-A2E1-0ED6C35FB3C1}" srcOrd="0" destOrd="0" presId="urn:microsoft.com/office/officeart/2005/8/layout/vList2"/>
    <dgm:cxn modelId="{2ADFA152-E442-409A-AA00-782CA31E68D1}" type="presParOf" srcId="{10F78FC3-87F5-4821-94F1-5922FD8F4997}" destId="{7D5FE1DC-1025-45A5-BAF9-90DE1D7C6BB9}" srcOrd="1" destOrd="0" presId="urn:microsoft.com/office/officeart/2005/8/layout/vList2"/>
    <dgm:cxn modelId="{92BE609F-6720-44B9-B4A0-7E854982E2AD}" type="presParOf" srcId="{10F78FC3-87F5-4821-94F1-5922FD8F4997}" destId="{4EE57B42-A03E-4812-9C5D-5C61D97A8805}" srcOrd="2" destOrd="0" presId="urn:microsoft.com/office/officeart/2005/8/layout/vList2"/>
    <dgm:cxn modelId="{53B95F97-D102-4AB5-8AE6-142952080E00}" type="presParOf" srcId="{10F78FC3-87F5-4821-94F1-5922FD8F4997}" destId="{710F811B-88B1-4E0B-883C-31AABAFC347C}" srcOrd="3" destOrd="0" presId="urn:microsoft.com/office/officeart/2005/8/layout/vList2"/>
    <dgm:cxn modelId="{AE7DA020-69F5-4C75-BE57-826160222C8A}" type="presParOf" srcId="{10F78FC3-87F5-4821-94F1-5922FD8F4997}" destId="{BE68EADB-F097-4573-AA92-8779D264A986}" srcOrd="4" destOrd="0" presId="urn:microsoft.com/office/officeart/2005/8/layout/vList2"/>
    <dgm:cxn modelId="{B4BFB53A-3C3A-4DE0-9A14-62E304E2A9F3}" type="presParOf" srcId="{10F78FC3-87F5-4821-94F1-5922FD8F4997}" destId="{CCD1ECAF-9D38-4445-BD91-4E4ED2D917B5}" srcOrd="5" destOrd="0" presId="urn:microsoft.com/office/officeart/2005/8/layout/vList2"/>
    <dgm:cxn modelId="{73D923B0-FBD1-4864-B91D-8998536F23D6}" type="presParOf" srcId="{10F78FC3-87F5-4821-94F1-5922FD8F4997}" destId="{BFEEDC30-3734-4AD0-BF8C-F212884608E6}" srcOrd="6" destOrd="0" presId="urn:microsoft.com/office/officeart/2005/8/layout/vList2"/>
    <dgm:cxn modelId="{04D1C600-95D4-499F-95A3-1784583791EB}" type="presParOf" srcId="{10F78FC3-87F5-4821-94F1-5922FD8F4997}" destId="{4C52E274-C9EA-41CC-92DE-8D083A07087C}" srcOrd="7" destOrd="0" presId="urn:microsoft.com/office/officeart/2005/8/layout/vList2"/>
    <dgm:cxn modelId="{690EAB3D-2111-465A-B8AB-22C50A243AE0}" type="presParOf" srcId="{10F78FC3-87F5-4821-94F1-5922FD8F4997}" destId="{53CC7AE8-FB96-4864-ABCA-98E02A9348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97A5-99F1-4FD3-9C4F-4D60A5F1D8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C7AF8D-9C63-44D0-9E74-0EE0BB20D37F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Author is not logged in so more secure on shared device</a:t>
          </a:r>
          <a:endParaRPr lang="en-US" dirty="0">
            <a:solidFill>
              <a:schemeClr val="bg1"/>
            </a:solidFill>
          </a:endParaRPr>
        </a:p>
      </dgm:t>
    </dgm:pt>
    <dgm:pt modelId="{4A2EAE4B-8EDC-41D8-A471-E42A2EE3136A}" type="parTrans" cxnId="{C7EB513B-0E4C-4F09-8583-BDF96C3490C6}">
      <dgm:prSet/>
      <dgm:spPr/>
      <dgm:t>
        <a:bodyPr/>
        <a:lstStyle/>
        <a:p>
          <a:endParaRPr lang="en-US"/>
        </a:p>
      </dgm:t>
    </dgm:pt>
    <dgm:pt modelId="{3D8016E5-6E4A-499B-A10C-38948C875774}" type="sibTrans" cxnId="{C7EB513B-0E4C-4F09-8583-BDF96C3490C6}">
      <dgm:prSet/>
      <dgm:spPr/>
      <dgm:t>
        <a:bodyPr/>
        <a:lstStyle/>
        <a:p>
          <a:endParaRPr lang="en-US"/>
        </a:p>
      </dgm:t>
    </dgm:pt>
    <dgm:pt modelId="{960361E1-7603-45E9-80A7-936CDC56DEC8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Less explanation of who Care Opinion is and does</a:t>
          </a:r>
        </a:p>
      </dgm:t>
    </dgm:pt>
    <dgm:pt modelId="{84F18A90-FB1E-4AA2-9640-EAD4A46F3E59}" type="parTrans" cxnId="{4C775C37-F050-47AE-8A35-B09587D27C99}">
      <dgm:prSet/>
      <dgm:spPr/>
      <dgm:t>
        <a:bodyPr/>
        <a:lstStyle/>
        <a:p>
          <a:endParaRPr lang="en-US"/>
        </a:p>
      </dgm:t>
    </dgm:pt>
    <dgm:pt modelId="{5EBC8565-AF2B-44D7-A2B2-8EBC78A8E798}" type="sibTrans" cxnId="{4C775C37-F050-47AE-8A35-B09587D27C99}">
      <dgm:prSet/>
      <dgm:spPr/>
      <dgm:t>
        <a:bodyPr/>
        <a:lstStyle/>
        <a:p>
          <a:endParaRPr lang="en-US"/>
        </a:p>
      </dgm:t>
    </dgm:pt>
    <dgm:pt modelId="{37DC8E88-7976-4772-8E8B-338EBC9E4DDE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No picture tiles</a:t>
          </a:r>
        </a:p>
      </dgm:t>
    </dgm:pt>
    <dgm:pt modelId="{59837157-3F1A-4C7A-B02F-41F94BCCA9FD}" type="parTrans" cxnId="{25E725CA-01CC-47EA-A4F4-6EA71FC9489D}">
      <dgm:prSet/>
      <dgm:spPr/>
      <dgm:t>
        <a:bodyPr/>
        <a:lstStyle/>
        <a:p>
          <a:endParaRPr lang="en-US"/>
        </a:p>
      </dgm:t>
    </dgm:pt>
    <dgm:pt modelId="{D445BBEC-AF51-4068-B7D8-F9FE8DB93BB0}" type="sibTrans" cxnId="{25E725CA-01CC-47EA-A4F4-6EA71FC9489D}">
      <dgm:prSet/>
      <dgm:spPr/>
      <dgm:t>
        <a:bodyPr/>
        <a:lstStyle/>
        <a:p>
          <a:endParaRPr lang="en-US"/>
        </a:p>
      </dgm:t>
    </dgm:pt>
    <dgm:pt modelId="{B11A9D93-23D9-4AF0-99F4-147CDC378237}">
      <dgm:prSet/>
      <dgm:spPr>
        <a:solidFill>
          <a:srgbClr val="B00453"/>
        </a:solidFill>
      </dgm:spPr>
      <dgm:t>
        <a:bodyPr/>
        <a:lstStyle/>
        <a:p>
          <a:r>
            <a:rPr lang="en-US"/>
            <a:t>Author cannot leave demographic information, tags, or ratings </a:t>
          </a:r>
          <a:endParaRPr lang="en-US" dirty="0"/>
        </a:p>
      </dgm:t>
    </dgm:pt>
    <dgm:pt modelId="{4D05CEFE-E771-4335-86B6-CF8AC55F9B11}" type="parTrans" cxnId="{52A1401D-CF45-45B2-B42E-26F52153D770}">
      <dgm:prSet/>
      <dgm:spPr/>
      <dgm:t>
        <a:bodyPr/>
        <a:lstStyle/>
        <a:p>
          <a:endParaRPr lang="en-GB"/>
        </a:p>
      </dgm:t>
    </dgm:pt>
    <dgm:pt modelId="{8457810B-A34E-46EC-95D9-9233DBE768A2}" type="sibTrans" cxnId="{52A1401D-CF45-45B2-B42E-26F52153D770}">
      <dgm:prSet/>
      <dgm:spPr/>
      <dgm:t>
        <a:bodyPr/>
        <a:lstStyle/>
        <a:p>
          <a:endParaRPr lang="en-GB"/>
        </a:p>
      </dgm:t>
    </dgm:pt>
    <dgm:pt modelId="{10F78FC3-87F5-4821-94F1-5922FD8F4997}" type="pres">
      <dgm:prSet presAssocID="{583797A5-99F1-4FD3-9C4F-4D60A5F1D801}" presName="linear" presStyleCnt="0">
        <dgm:presLayoutVars>
          <dgm:animLvl val="lvl"/>
          <dgm:resizeHandles val="exact"/>
        </dgm:presLayoutVars>
      </dgm:prSet>
      <dgm:spPr/>
    </dgm:pt>
    <dgm:pt modelId="{13B69001-F619-4282-A2E1-0ED6C35FB3C1}" type="pres">
      <dgm:prSet presAssocID="{95C7AF8D-9C63-44D0-9E74-0EE0BB20D3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5FE1DC-1025-45A5-BAF9-90DE1D7C6BB9}" type="pres">
      <dgm:prSet presAssocID="{3D8016E5-6E4A-499B-A10C-38948C875774}" presName="spacer" presStyleCnt="0"/>
      <dgm:spPr/>
    </dgm:pt>
    <dgm:pt modelId="{EBDCB6CE-6E0D-456D-9CAE-C69188287C22}" type="pres">
      <dgm:prSet presAssocID="{B11A9D93-23D9-4AF0-99F4-147CDC3782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1F8504-CB53-49DB-8DF8-F244D8EA3DB5}" type="pres">
      <dgm:prSet presAssocID="{8457810B-A34E-46EC-95D9-9233DBE768A2}" presName="spacer" presStyleCnt="0"/>
      <dgm:spPr/>
    </dgm:pt>
    <dgm:pt modelId="{BE68EADB-F097-4573-AA92-8779D264A986}" type="pres">
      <dgm:prSet presAssocID="{960361E1-7603-45E9-80A7-936CDC56DE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D1ECAF-9D38-4445-BD91-4E4ED2D917B5}" type="pres">
      <dgm:prSet presAssocID="{5EBC8565-AF2B-44D7-A2B2-8EBC78A8E798}" presName="spacer" presStyleCnt="0"/>
      <dgm:spPr/>
    </dgm:pt>
    <dgm:pt modelId="{BFEEDC30-3734-4AD0-BF8C-F212884608E6}" type="pres">
      <dgm:prSet presAssocID="{37DC8E88-7976-4772-8E8B-338EBC9E4DD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A1401D-CF45-45B2-B42E-26F52153D770}" srcId="{583797A5-99F1-4FD3-9C4F-4D60A5F1D801}" destId="{B11A9D93-23D9-4AF0-99F4-147CDC378237}" srcOrd="1" destOrd="0" parTransId="{4D05CEFE-E771-4335-86B6-CF8AC55F9B11}" sibTransId="{8457810B-A34E-46EC-95D9-9233DBE768A2}"/>
    <dgm:cxn modelId="{4C775C37-F050-47AE-8A35-B09587D27C99}" srcId="{583797A5-99F1-4FD3-9C4F-4D60A5F1D801}" destId="{960361E1-7603-45E9-80A7-936CDC56DEC8}" srcOrd="2" destOrd="0" parTransId="{84F18A90-FB1E-4AA2-9640-EAD4A46F3E59}" sibTransId="{5EBC8565-AF2B-44D7-A2B2-8EBC78A8E798}"/>
    <dgm:cxn modelId="{B95D3A3B-88DD-41B6-8268-070CF3A79CE0}" type="presOf" srcId="{37DC8E88-7976-4772-8E8B-338EBC9E4DDE}" destId="{BFEEDC30-3734-4AD0-BF8C-F212884608E6}" srcOrd="0" destOrd="0" presId="urn:microsoft.com/office/officeart/2005/8/layout/vList2"/>
    <dgm:cxn modelId="{C7EB513B-0E4C-4F09-8583-BDF96C3490C6}" srcId="{583797A5-99F1-4FD3-9C4F-4D60A5F1D801}" destId="{95C7AF8D-9C63-44D0-9E74-0EE0BB20D37F}" srcOrd="0" destOrd="0" parTransId="{4A2EAE4B-8EDC-41D8-A471-E42A2EE3136A}" sibTransId="{3D8016E5-6E4A-499B-A10C-38948C875774}"/>
    <dgm:cxn modelId="{BCB0F985-995E-408D-A703-6D26F0363199}" type="presOf" srcId="{583797A5-99F1-4FD3-9C4F-4D60A5F1D801}" destId="{10F78FC3-87F5-4821-94F1-5922FD8F4997}" srcOrd="0" destOrd="0" presId="urn:microsoft.com/office/officeart/2005/8/layout/vList2"/>
    <dgm:cxn modelId="{BC88318E-394F-4615-B1B4-4A9C86F77298}" type="presOf" srcId="{95C7AF8D-9C63-44D0-9E74-0EE0BB20D37F}" destId="{13B69001-F619-4282-A2E1-0ED6C35FB3C1}" srcOrd="0" destOrd="0" presId="urn:microsoft.com/office/officeart/2005/8/layout/vList2"/>
    <dgm:cxn modelId="{33E25CC6-A896-4FD6-8D5A-6673219848C6}" type="presOf" srcId="{960361E1-7603-45E9-80A7-936CDC56DEC8}" destId="{BE68EADB-F097-4573-AA92-8779D264A986}" srcOrd="0" destOrd="0" presId="urn:microsoft.com/office/officeart/2005/8/layout/vList2"/>
    <dgm:cxn modelId="{25E725CA-01CC-47EA-A4F4-6EA71FC9489D}" srcId="{583797A5-99F1-4FD3-9C4F-4D60A5F1D801}" destId="{37DC8E88-7976-4772-8E8B-338EBC9E4DDE}" srcOrd="3" destOrd="0" parTransId="{59837157-3F1A-4C7A-B02F-41F94BCCA9FD}" sibTransId="{D445BBEC-AF51-4068-B7D8-F9FE8DB93BB0}"/>
    <dgm:cxn modelId="{8A8883FF-D731-43D3-B9E6-067F1C7F586C}" type="presOf" srcId="{B11A9D93-23D9-4AF0-99F4-147CDC378237}" destId="{EBDCB6CE-6E0D-456D-9CAE-C69188287C22}" srcOrd="0" destOrd="0" presId="urn:microsoft.com/office/officeart/2005/8/layout/vList2"/>
    <dgm:cxn modelId="{BCAEBA61-6E1B-403A-A697-45ADF8B41D56}" type="presParOf" srcId="{10F78FC3-87F5-4821-94F1-5922FD8F4997}" destId="{13B69001-F619-4282-A2E1-0ED6C35FB3C1}" srcOrd="0" destOrd="0" presId="urn:microsoft.com/office/officeart/2005/8/layout/vList2"/>
    <dgm:cxn modelId="{2ADFA152-E442-409A-AA00-782CA31E68D1}" type="presParOf" srcId="{10F78FC3-87F5-4821-94F1-5922FD8F4997}" destId="{7D5FE1DC-1025-45A5-BAF9-90DE1D7C6BB9}" srcOrd="1" destOrd="0" presId="urn:microsoft.com/office/officeart/2005/8/layout/vList2"/>
    <dgm:cxn modelId="{A3159183-2743-46C1-AE01-38BAADC1F1E5}" type="presParOf" srcId="{10F78FC3-87F5-4821-94F1-5922FD8F4997}" destId="{EBDCB6CE-6E0D-456D-9CAE-C69188287C22}" srcOrd="2" destOrd="0" presId="urn:microsoft.com/office/officeart/2005/8/layout/vList2"/>
    <dgm:cxn modelId="{158C3305-6421-4910-90B8-58F2F4C21CCC}" type="presParOf" srcId="{10F78FC3-87F5-4821-94F1-5922FD8F4997}" destId="{791F8504-CB53-49DB-8DF8-F244D8EA3DB5}" srcOrd="3" destOrd="0" presId="urn:microsoft.com/office/officeart/2005/8/layout/vList2"/>
    <dgm:cxn modelId="{AE7DA020-69F5-4C75-BE57-826160222C8A}" type="presParOf" srcId="{10F78FC3-87F5-4821-94F1-5922FD8F4997}" destId="{BE68EADB-F097-4573-AA92-8779D264A986}" srcOrd="4" destOrd="0" presId="urn:microsoft.com/office/officeart/2005/8/layout/vList2"/>
    <dgm:cxn modelId="{B4BFB53A-3C3A-4DE0-9A14-62E304E2A9F3}" type="presParOf" srcId="{10F78FC3-87F5-4821-94F1-5922FD8F4997}" destId="{CCD1ECAF-9D38-4445-BD91-4E4ED2D917B5}" srcOrd="5" destOrd="0" presId="urn:microsoft.com/office/officeart/2005/8/layout/vList2"/>
    <dgm:cxn modelId="{73D923B0-FBD1-4864-B91D-8998536F23D6}" type="presParOf" srcId="{10F78FC3-87F5-4821-94F1-5922FD8F4997}" destId="{BFEEDC30-3734-4AD0-BF8C-F212884608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797A5-99F1-4FD3-9C4F-4D60A5F1D8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C7AF8D-9C63-44D0-9E74-0EE0BB20D37F}">
      <dgm:prSet/>
      <dgm:spPr>
        <a:solidFill>
          <a:srgbClr val="B00453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Care Opinion may ask demographic information if it feels appropriate to do so</a:t>
          </a:r>
          <a:endParaRPr lang="en-GB" dirty="0"/>
        </a:p>
        <a:p>
          <a:pPr algn="l">
            <a:lnSpc>
              <a:spcPct val="90000"/>
            </a:lnSpc>
          </a:pPr>
          <a:endParaRPr lang="en-US" dirty="0">
            <a:solidFill>
              <a:schemeClr val="bg1"/>
            </a:solidFill>
          </a:endParaRPr>
        </a:p>
      </dgm:t>
    </dgm:pt>
    <dgm:pt modelId="{4A2EAE4B-8EDC-41D8-A471-E42A2EE3136A}" type="parTrans" cxnId="{C7EB513B-0E4C-4F09-8583-BDF96C3490C6}">
      <dgm:prSet/>
      <dgm:spPr/>
      <dgm:t>
        <a:bodyPr/>
        <a:lstStyle/>
        <a:p>
          <a:endParaRPr lang="en-US"/>
        </a:p>
      </dgm:t>
    </dgm:pt>
    <dgm:pt modelId="{3D8016E5-6E4A-499B-A10C-38948C875774}" type="sibTrans" cxnId="{C7EB513B-0E4C-4F09-8583-BDF96C3490C6}">
      <dgm:prSet/>
      <dgm:spPr/>
      <dgm:t>
        <a:bodyPr/>
        <a:lstStyle/>
        <a:p>
          <a:endParaRPr lang="en-US"/>
        </a:p>
      </dgm:t>
    </dgm:pt>
    <dgm:pt modelId="{960361E1-7603-45E9-80A7-936CDC56DEC8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If other has no email they are informed what will happen to their story</a:t>
          </a:r>
        </a:p>
      </dgm:t>
    </dgm:pt>
    <dgm:pt modelId="{84F18A90-FB1E-4AA2-9640-EAD4A46F3E59}" type="parTrans" cxnId="{4C775C37-F050-47AE-8A35-B09587D27C99}">
      <dgm:prSet/>
      <dgm:spPr/>
      <dgm:t>
        <a:bodyPr/>
        <a:lstStyle/>
        <a:p>
          <a:endParaRPr lang="en-US"/>
        </a:p>
      </dgm:t>
    </dgm:pt>
    <dgm:pt modelId="{5EBC8565-AF2B-44D7-A2B2-8EBC78A8E798}" type="sibTrans" cxnId="{4C775C37-F050-47AE-8A35-B09587D27C99}">
      <dgm:prSet/>
      <dgm:spPr/>
      <dgm:t>
        <a:bodyPr/>
        <a:lstStyle/>
        <a:p>
          <a:endParaRPr lang="en-US"/>
        </a:p>
      </dgm:t>
    </dgm:pt>
    <dgm:pt modelId="{B11A9D93-23D9-4AF0-99F4-147CDC378237}">
      <dgm:prSet/>
      <dgm:spPr>
        <a:solidFill>
          <a:srgbClr val="B00453"/>
        </a:solidFill>
      </dgm:spPr>
      <dgm:t>
        <a:bodyPr/>
        <a:lstStyle/>
        <a:p>
          <a:r>
            <a:rPr lang="en-US" dirty="0"/>
            <a:t>Care Opinion does not ask rating information</a:t>
          </a:r>
        </a:p>
      </dgm:t>
    </dgm:pt>
    <dgm:pt modelId="{4D05CEFE-E771-4335-86B6-CF8AC55F9B11}" type="parTrans" cxnId="{52A1401D-CF45-45B2-B42E-26F52153D770}">
      <dgm:prSet/>
      <dgm:spPr/>
      <dgm:t>
        <a:bodyPr/>
        <a:lstStyle/>
        <a:p>
          <a:endParaRPr lang="en-GB"/>
        </a:p>
      </dgm:t>
    </dgm:pt>
    <dgm:pt modelId="{8457810B-A34E-46EC-95D9-9233DBE768A2}" type="sibTrans" cxnId="{52A1401D-CF45-45B2-B42E-26F52153D770}">
      <dgm:prSet/>
      <dgm:spPr/>
      <dgm:t>
        <a:bodyPr/>
        <a:lstStyle/>
        <a:p>
          <a:endParaRPr lang="en-GB"/>
        </a:p>
      </dgm:t>
    </dgm:pt>
    <dgm:pt modelId="{10F78FC3-87F5-4821-94F1-5922FD8F4997}" type="pres">
      <dgm:prSet presAssocID="{583797A5-99F1-4FD3-9C4F-4D60A5F1D801}" presName="linear" presStyleCnt="0">
        <dgm:presLayoutVars>
          <dgm:animLvl val="lvl"/>
          <dgm:resizeHandles val="exact"/>
        </dgm:presLayoutVars>
      </dgm:prSet>
      <dgm:spPr/>
    </dgm:pt>
    <dgm:pt modelId="{13B69001-F619-4282-A2E1-0ED6C35FB3C1}" type="pres">
      <dgm:prSet presAssocID="{95C7AF8D-9C63-44D0-9E74-0EE0BB20D3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5FE1DC-1025-45A5-BAF9-90DE1D7C6BB9}" type="pres">
      <dgm:prSet presAssocID="{3D8016E5-6E4A-499B-A10C-38948C875774}" presName="spacer" presStyleCnt="0"/>
      <dgm:spPr/>
    </dgm:pt>
    <dgm:pt modelId="{EBDCB6CE-6E0D-456D-9CAE-C69188287C22}" type="pres">
      <dgm:prSet presAssocID="{B11A9D93-23D9-4AF0-99F4-147CDC3782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1F8504-CB53-49DB-8DF8-F244D8EA3DB5}" type="pres">
      <dgm:prSet presAssocID="{8457810B-A34E-46EC-95D9-9233DBE768A2}" presName="spacer" presStyleCnt="0"/>
      <dgm:spPr/>
    </dgm:pt>
    <dgm:pt modelId="{BE68EADB-F097-4573-AA92-8779D264A986}" type="pres">
      <dgm:prSet presAssocID="{960361E1-7603-45E9-80A7-936CDC56DE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A1401D-CF45-45B2-B42E-26F52153D770}" srcId="{583797A5-99F1-4FD3-9C4F-4D60A5F1D801}" destId="{B11A9D93-23D9-4AF0-99F4-147CDC378237}" srcOrd="1" destOrd="0" parTransId="{4D05CEFE-E771-4335-86B6-CF8AC55F9B11}" sibTransId="{8457810B-A34E-46EC-95D9-9233DBE768A2}"/>
    <dgm:cxn modelId="{4C775C37-F050-47AE-8A35-B09587D27C99}" srcId="{583797A5-99F1-4FD3-9C4F-4D60A5F1D801}" destId="{960361E1-7603-45E9-80A7-936CDC56DEC8}" srcOrd="2" destOrd="0" parTransId="{84F18A90-FB1E-4AA2-9640-EAD4A46F3E59}" sibTransId="{5EBC8565-AF2B-44D7-A2B2-8EBC78A8E798}"/>
    <dgm:cxn modelId="{C7EB513B-0E4C-4F09-8583-BDF96C3490C6}" srcId="{583797A5-99F1-4FD3-9C4F-4D60A5F1D801}" destId="{95C7AF8D-9C63-44D0-9E74-0EE0BB20D37F}" srcOrd="0" destOrd="0" parTransId="{4A2EAE4B-8EDC-41D8-A471-E42A2EE3136A}" sibTransId="{3D8016E5-6E4A-499B-A10C-38948C875774}"/>
    <dgm:cxn modelId="{BCB0F985-995E-408D-A703-6D26F0363199}" type="presOf" srcId="{583797A5-99F1-4FD3-9C4F-4D60A5F1D801}" destId="{10F78FC3-87F5-4821-94F1-5922FD8F4997}" srcOrd="0" destOrd="0" presId="urn:microsoft.com/office/officeart/2005/8/layout/vList2"/>
    <dgm:cxn modelId="{BC88318E-394F-4615-B1B4-4A9C86F77298}" type="presOf" srcId="{95C7AF8D-9C63-44D0-9E74-0EE0BB20D37F}" destId="{13B69001-F619-4282-A2E1-0ED6C35FB3C1}" srcOrd="0" destOrd="0" presId="urn:microsoft.com/office/officeart/2005/8/layout/vList2"/>
    <dgm:cxn modelId="{33E25CC6-A896-4FD6-8D5A-6673219848C6}" type="presOf" srcId="{960361E1-7603-45E9-80A7-936CDC56DEC8}" destId="{BE68EADB-F097-4573-AA92-8779D264A986}" srcOrd="0" destOrd="0" presId="urn:microsoft.com/office/officeart/2005/8/layout/vList2"/>
    <dgm:cxn modelId="{8A8883FF-D731-43D3-B9E6-067F1C7F586C}" type="presOf" srcId="{B11A9D93-23D9-4AF0-99F4-147CDC378237}" destId="{EBDCB6CE-6E0D-456D-9CAE-C69188287C22}" srcOrd="0" destOrd="0" presId="urn:microsoft.com/office/officeart/2005/8/layout/vList2"/>
    <dgm:cxn modelId="{BCAEBA61-6E1B-403A-A697-45ADF8B41D56}" type="presParOf" srcId="{10F78FC3-87F5-4821-94F1-5922FD8F4997}" destId="{13B69001-F619-4282-A2E1-0ED6C35FB3C1}" srcOrd="0" destOrd="0" presId="urn:microsoft.com/office/officeart/2005/8/layout/vList2"/>
    <dgm:cxn modelId="{2ADFA152-E442-409A-AA00-782CA31E68D1}" type="presParOf" srcId="{10F78FC3-87F5-4821-94F1-5922FD8F4997}" destId="{7D5FE1DC-1025-45A5-BAF9-90DE1D7C6BB9}" srcOrd="1" destOrd="0" presId="urn:microsoft.com/office/officeart/2005/8/layout/vList2"/>
    <dgm:cxn modelId="{A3159183-2743-46C1-AE01-38BAADC1F1E5}" type="presParOf" srcId="{10F78FC3-87F5-4821-94F1-5922FD8F4997}" destId="{EBDCB6CE-6E0D-456D-9CAE-C69188287C22}" srcOrd="2" destOrd="0" presId="urn:microsoft.com/office/officeart/2005/8/layout/vList2"/>
    <dgm:cxn modelId="{158C3305-6421-4910-90B8-58F2F4C21CCC}" type="presParOf" srcId="{10F78FC3-87F5-4821-94F1-5922FD8F4997}" destId="{791F8504-CB53-49DB-8DF8-F244D8EA3DB5}" srcOrd="3" destOrd="0" presId="urn:microsoft.com/office/officeart/2005/8/layout/vList2"/>
    <dgm:cxn modelId="{AE7DA020-69F5-4C75-BE57-826160222C8A}" type="presParOf" srcId="{10F78FC3-87F5-4821-94F1-5922FD8F4997}" destId="{BE68EADB-F097-4573-AA92-8779D264A9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9001-F619-4282-A2E1-0ED6C35FB3C1}">
      <dsp:nvSpPr>
        <dsp:cNvPr id="0" name=""/>
        <dsp:cNvSpPr/>
      </dsp:nvSpPr>
      <dsp:spPr>
        <a:xfrm>
          <a:off x="0" y="496044"/>
          <a:ext cx="10515600" cy="61425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bg2">
                  <a:lumMod val="25000"/>
                </a:schemeClr>
              </a:solidFill>
            </a:rPr>
            <a:t>When an author shares feedback on the website, they can also choose to:</a:t>
          </a:r>
        </a:p>
      </dsp:txBody>
      <dsp:txXfrm>
        <a:off x="29985" y="526029"/>
        <a:ext cx="10455630" cy="554280"/>
      </dsp:txXfrm>
    </dsp:sp>
    <dsp:sp modelId="{4EE57B42-A03E-4812-9C5D-5C61D97A8805}">
      <dsp:nvSpPr>
        <dsp:cNvPr id="0" name=""/>
        <dsp:cNvSpPr/>
      </dsp:nvSpPr>
      <dsp:spPr>
        <a:xfrm>
          <a:off x="0" y="1200056"/>
          <a:ext cx="10515600" cy="614250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Answer some demographic information</a:t>
          </a:r>
        </a:p>
      </dsp:txBody>
      <dsp:txXfrm>
        <a:off x="29985" y="1230041"/>
        <a:ext cx="10455630" cy="554280"/>
      </dsp:txXfrm>
    </dsp:sp>
    <dsp:sp modelId="{BE68EADB-F097-4573-AA92-8779D264A986}">
      <dsp:nvSpPr>
        <dsp:cNvPr id="0" name=""/>
        <dsp:cNvSpPr/>
      </dsp:nvSpPr>
      <dsp:spPr>
        <a:xfrm>
          <a:off x="0" y="1868544"/>
          <a:ext cx="10515600" cy="614250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Answer the Friends and Family Question</a:t>
          </a:r>
        </a:p>
      </dsp:txBody>
      <dsp:txXfrm>
        <a:off x="29985" y="1898529"/>
        <a:ext cx="10455630" cy="554280"/>
      </dsp:txXfrm>
    </dsp:sp>
    <dsp:sp modelId="{BFEEDC30-3734-4AD0-BF8C-F212884608E6}">
      <dsp:nvSpPr>
        <dsp:cNvPr id="0" name=""/>
        <dsp:cNvSpPr/>
      </dsp:nvSpPr>
      <dsp:spPr>
        <a:xfrm>
          <a:off x="0" y="2554794"/>
          <a:ext cx="10515600" cy="614250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Rate the service 1 – 5 on some key areas</a:t>
          </a:r>
        </a:p>
      </dsp:txBody>
      <dsp:txXfrm>
        <a:off x="29985" y="2584779"/>
        <a:ext cx="10455630" cy="554280"/>
      </dsp:txXfrm>
    </dsp:sp>
    <dsp:sp modelId="{53CC7AE8-FB96-4864-ABCA-98E02A934825}">
      <dsp:nvSpPr>
        <dsp:cNvPr id="0" name=""/>
        <dsp:cNvSpPr/>
      </dsp:nvSpPr>
      <dsp:spPr>
        <a:xfrm>
          <a:off x="0" y="3241044"/>
          <a:ext cx="10515600" cy="614250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additional stories under the same account</a:t>
          </a:r>
        </a:p>
      </dsp:txBody>
      <dsp:txXfrm>
        <a:off x="29985" y="3271029"/>
        <a:ext cx="10455630" cy="55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9001-F619-4282-A2E1-0ED6C35FB3C1}">
      <dsp:nvSpPr>
        <dsp:cNvPr id="0" name=""/>
        <dsp:cNvSpPr/>
      </dsp:nvSpPr>
      <dsp:spPr>
        <a:xfrm>
          <a:off x="0" y="571869"/>
          <a:ext cx="10515600" cy="73709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Author is not logged in so more secure on shared device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35982" y="607851"/>
        <a:ext cx="10443636" cy="665135"/>
      </dsp:txXfrm>
    </dsp:sp>
    <dsp:sp modelId="{EBDCB6CE-6E0D-456D-9CAE-C69188287C22}">
      <dsp:nvSpPr>
        <dsp:cNvPr id="0" name=""/>
        <dsp:cNvSpPr/>
      </dsp:nvSpPr>
      <dsp:spPr>
        <a:xfrm>
          <a:off x="0" y="1395369"/>
          <a:ext cx="10515600" cy="73709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Author cannot leave demographic information, tags, or ratings </a:t>
          </a:r>
          <a:endParaRPr lang="en-US" sz="3000" kern="1200" dirty="0"/>
        </a:p>
      </dsp:txBody>
      <dsp:txXfrm>
        <a:off x="35982" y="1431351"/>
        <a:ext cx="10443636" cy="665135"/>
      </dsp:txXfrm>
    </dsp:sp>
    <dsp:sp modelId="{BE68EADB-F097-4573-AA92-8779D264A986}">
      <dsp:nvSpPr>
        <dsp:cNvPr id="0" name=""/>
        <dsp:cNvSpPr/>
      </dsp:nvSpPr>
      <dsp:spPr>
        <a:xfrm>
          <a:off x="0" y="2218869"/>
          <a:ext cx="10515600" cy="73709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Less explanation of who Care Opinion is and does</a:t>
          </a:r>
        </a:p>
      </dsp:txBody>
      <dsp:txXfrm>
        <a:off x="35982" y="2254851"/>
        <a:ext cx="10443636" cy="665135"/>
      </dsp:txXfrm>
    </dsp:sp>
    <dsp:sp modelId="{BFEEDC30-3734-4AD0-BF8C-F212884608E6}">
      <dsp:nvSpPr>
        <dsp:cNvPr id="0" name=""/>
        <dsp:cNvSpPr/>
      </dsp:nvSpPr>
      <dsp:spPr>
        <a:xfrm>
          <a:off x="0" y="3042369"/>
          <a:ext cx="10515600" cy="73709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 picture tiles</a:t>
          </a:r>
        </a:p>
      </dsp:txBody>
      <dsp:txXfrm>
        <a:off x="35982" y="3078351"/>
        <a:ext cx="10443636" cy="665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9001-F619-4282-A2E1-0ED6C35FB3C1}">
      <dsp:nvSpPr>
        <dsp:cNvPr id="0" name=""/>
        <dsp:cNvSpPr/>
      </dsp:nvSpPr>
      <dsp:spPr>
        <a:xfrm>
          <a:off x="0" y="379629"/>
          <a:ext cx="10515600" cy="115127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Care Opinion may ask demographic information if it feels appropriate to do so</a:t>
          </a:r>
          <a:endParaRPr lang="en-GB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56201" y="435830"/>
        <a:ext cx="10403198" cy="1038877"/>
      </dsp:txXfrm>
    </dsp:sp>
    <dsp:sp modelId="{EBDCB6CE-6E0D-456D-9CAE-C69188287C22}">
      <dsp:nvSpPr>
        <dsp:cNvPr id="0" name=""/>
        <dsp:cNvSpPr/>
      </dsp:nvSpPr>
      <dsp:spPr>
        <a:xfrm>
          <a:off x="0" y="1600029"/>
          <a:ext cx="10515600" cy="115127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Care Opinion does not ask rating information</a:t>
          </a:r>
        </a:p>
      </dsp:txBody>
      <dsp:txXfrm>
        <a:off x="56201" y="1656230"/>
        <a:ext cx="10403198" cy="1038877"/>
      </dsp:txXfrm>
    </dsp:sp>
    <dsp:sp modelId="{BE68EADB-F097-4573-AA92-8779D264A986}">
      <dsp:nvSpPr>
        <dsp:cNvPr id="0" name=""/>
        <dsp:cNvSpPr/>
      </dsp:nvSpPr>
      <dsp:spPr>
        <a:xfrm>
          <a:off x="0" y="2820428"/>
          <a:ext cx="10515600" cy="1151279"/>
        </a:xfrm>
        <a:prstGeom prst="roundRect">
          <a:avLst/>
        </a:prstGeom>
        <a:solidFill>
          <a:srgbClr val="B004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other has no email they are informed what will happen to their story</a:t>
          </a:r>
        </a:p>
      </dsp:txBody>
      <dsp:txXfrm>
        <a:off x="56201" y="2876629"/>
        <a:ext cx="10403198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E0AC4-3CFF-4D3C-B738-A9F57176E510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1A0A-9415-470A-8C65-A5BA08425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7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FE4DF-8B9C-4686-A312-B4679E46D9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FE4DF-8B9C-4686-A312-B4679E46D9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FE4DF-8B9C-4686-A312-B4679E46D9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B98A-F9F6-0423-F596-FED16808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42C78-655C-F4DB-C60A-449D16B19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899B-3D02-730A-B618-B135C21B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B8CB-BBE6-E96B-A39E-DCB28DA0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D622-8452-EAF5-07DF-4655A774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6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F675-1F84-EE43-07B1-5F3A2430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D4746-67E1-C000-5548-8D64C7E1E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8138-4882-A566-2FEA-2A5F3C6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3BDBD-CBE0-45DB-291C-EADE7575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8149-A6FE-5440-8084-D7350BC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0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3B091-AF0D-4639-3860-EC2157801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0375-1F99-CD36-AF4D-C0E7CAFDF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11BC-A025-046D-A894-3516249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65F6D-6E86-0C16-E437-B4F38DFD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3B30-3207-30C6-F552-2F08FFF7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7181-E7ED-592C-9AE1-D8D435F1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3603-91FD-F5FB-A7F8-E947F11D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F953-7E46-D589-6903-CD271334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E8D70-BE1F-44BD-9A0C-4B5A663A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5AB6-3CCA-F81F-5F87-1B481AA1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5A90-0519-7211-6566-FBBD3A44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9DF1-EED1-D9F0-F38C-A5BD474C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289B-C7F6-ECA8-358A-73A96874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09D2-62C1-8FC3-BA32-4989785F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AB8C-C0E6-1F6C-2740-9BEE903C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82B4-2AA3-3AE2-89F2-09723EFA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3E23-6484-8BC4-5069-DC1E13D5D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3EA1-37BB-64E8-EC44-F8BC961C6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2DC4A-7B6B-6F8E-3E46-18A948E0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9220-9D0E-644C-7022-22880F8C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BDC88-970E-8EB3-91B8-94A5B7D3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83B8-B633-A738-7836-18DF7FB3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1FDF-FBB9-6FD6-8078-474CB027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96A6-59BE-24E0-CA22-BB112045A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F0ED3-3E43-7C85-C455-9CF2FD11A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6F9AD-530C-A937-B582-C4567B775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225B0-6FB0-648F-161F-1B29595A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FAB43-DA28-5C14-7600-83D69B2F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35F93-4920-A67E-5DCC-06B5EE0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DC6C-FB73-38C8-96B6-FDF7E30E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DA-C128-614B-0CAC-194D185D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CC542-E8CA-D3AF-E0E9-B5898DE9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FC047-E7C2-6DE0-4A6A-9B0FDDDD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9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8183-47A7-D9DF-264A-A0AA0B2F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89D26-5C25-90FD-9440-B240FADB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CEA62-8B00-8C9D-659B-C4CBD1A7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F419-DFAC-BAFC-3DA4-6B4CB37F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8651F-3CF9-48D3-CA69-7FF50C2EA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38470-0EFA-56E5-E000-1F6D1B16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F43B1-B4FB-D956-9170-9BE0A4F2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5E8BA-EC97-0753-E4C7-9BF8C1B2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17417-B7FE-01AB-F69B-D404F7C7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2DC6-14A5-FBA1-3F8B-971462BD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2337A-BF94-BEEC-192F-8C2429EB4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32E12-1B8C-5B3B-2C56-E0028F036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C6A7E-2857-1D99-7EB6-5C6A78EB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1542D-1477-9B0D-8BAD-07C73D4F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5A36B-C442-6117-5F2B-AB3BD47A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21C3E-A143-8550-1773-D2E8CFAF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AB7D-8AED-0E92-7ECF-7D5AFE2F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93E0-1F84-8EB3-2510-33EFFC94D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3C337-E10C-48B1-B092-1434C4C74E0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04E7-BB0D-53E4-3979-B5CA8BFCB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2676-E6CD-87BD-A1B4-E30615291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1CD67-106B-492D-9A9A-DED3B36A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rah.Ashurst@careopinion.org.uk" TargetMode="Externa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419" r="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5048" y="3602736"/>
            <a:ext cx="3044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Opinion </a:t>
            </a:r>
          </a:p>
          <a:p>
            <a:pPr algn="ctr" fontAlgn="base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story tellers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4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98AB-2163-AD3B-0D1A-511C47C5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points…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8027CB-8CED-9FE5-2B9A-0CB9B4F2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983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06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Freepost paper leaflets</a:t>
            </a:r>
            <a:endParaRPr lang="en-US" sz="3200" b="1" kern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1E9A-F966-B974-8F81-8E742CB6BE1C}"/>
              </a:ext>
            </a:extLst>
          </p:cNvPr>
          <p:cNvGrpSpPr/>
          <p:nvPr/>
        </p:nvGrpSpPr>
        <p:grpSpPr>
          <a:xfrm>
            <a:off x="5172456" y="5116893"/>
            <a:ext cx="6364224" cy="1034280"/>
            <a:chOff x="0" y="1149088"/>
            <a:chExt cx="6364224" cy="10342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41EF4BC-63CB-6629-70F7-886CCBD451A2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338D891-6A6A-C1C2-6C8F-C3DA158B95D9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 as popular as online despite preconceptions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92645-EF6E-61B7-F95B-78BDAFA411A0}"/>
              </a:ext>
            </a:extLst>
          </p:cNvPr>
          <p:cNvGrpSpPr/>
          <p:nvPr/>
        </p:nvGrpSpPr>
        <p:grpSpPr>
          <a:xfrm>
            <a:off x="5172456" y="544464"/>
            <a:ext cx="6364224" cy="1034280"/>
            <a:chOff x="0" y="1149088"/>
            <a:chExt cx="6364224" cy="1034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C0FE68-E8E7-8FEA-4263-5A1F221F434D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8C024DD-5872-917C-BE9B-6440B2B85A76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 asked for postcode and email but may not fill in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23A5E-3FA8-0FAC-3C07-7C6ED3281825}"/>
              </a:ext>
            </a:extLst>
          </p:cNvPr>
          <p:cNvGrpSpPr/>
          <p:nvPr/>
        </p:nvGrpSpPr>
        <p:grpSpPr>
          <a:xfrm>
            <a:off x="5172456" y="2806167"/>
            <a:ext cx="6397752" cy="1034280"/>
            <a:chOff x="-84017" y="1146824"/>
            <a:chExt cx="6397752" cy="1034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612E3B-5164-8DB0-80EE-A15DAC16BFE2}"/>
                </a:ext>
              </a:extLst>
            </p:cNvPr>
            <p:cNvSpPr/>
            <p:nvPr/>
          </p:nvSpPr>
          <p:spPr>
            <a:xfrm>
              <a:off x="-84017" y="1146824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22F8836-3BD3-AFDA-8537-00F4C89338F4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Slower to publish than other options but useful for forensic and prison settings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B0FF-C298-2378-1D82-102E3179A99F}"/>
              </a:ext>
            </a:extLst>
          </p:cNvPr>
          <p:cNvGrpSpPr/>
          <p:nvPr/>
        </p:nvGrpSpPr>
        <p:grpSpPr>
          <a:xfrm>
            <a:off x="5172456" y="3961530"/>
            <a:ext cx="6364224" cy="1034280"/>
            <a:chOff x="0" y="1149088"/>
            <a:chExt cx="6364224" cy="1034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A90B3F-67E9-F6F4-9AF4-A4888A874D4E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0FB9E76-63BC-5679-294D-01CBB3080DF5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often have limited supply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59C0F9-D957-ED3B-284A-68D4696ED314}"/>
              </a:ext>
            </a:extLst>
          </p:cNvPr>
          <p:cNvSpPr/>
          <p:nvPr/>
        </p:nvSpPr>
        <p:spPr>
          <a:xfrm>
            <a:off x="5172456" y="1702650"/>
            <a:ext cx="6364224" cy="1034280"/>
          </a:xfrm>
          <a:prstGeom prst="roundRect">
            <a:avLst/>
          </a:prstGeom>
          <a:solidFill>
            <a:srgbClr val="B004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038037"/>
              <a:satOff val="-207"/>
              <a:lumOff val="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can write or draw feedback</a:t>
            </a:r>
          </a:p>
        </p:txBody>
      </p:sp>
    </p:spTree>
    <p:extLst>
      <p:ext uri="{BB962C8B-B14F-4D97-AF65-F5344CB8AC3E}">
        <p14:creationId xmlns:p14="http://schemas.microsoft.com/office/powerpoint/2010/main" val="331311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860C80-95C7-E77F-E9C6-6D2D1B3B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72" y="434696"/>
            <a:ext cx="8147766" cy="59886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37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419" r="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5048" y="3602736"/>
            <a:ext cx="3044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Care Opinion for </a:t>
            </a:r>
          </a:p>
          <a:p>
            <a:pPr algn="ctr" fontAlgn="base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Young people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" name="Picture 2" descr="A cartoon of a bear&#10;&#10;Description automatically generated">
            <a:extLst>
              <a:ext uri="{FF2B5EF4-FFF2-40B4-BE49-F238E27FC236}">
                <a16:creationId xmlns:a16="http://schemas.microsoft.com/office/drawing/2014/main" id="{9582DC46-1091-3384-AA2A-5C59790B4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9" y="570003"/>
            <a:ext cx="7119966" cy="6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Care Opinion Bear</a:t>
            </a:r>
            <a:endParaRPr lang="en-US" sz="3200" b="1" kern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1E9A-F966-B974-8F81-8E742CB6BE1C}"/>
              </a:ext>
            </a:extLst>
          </p:cNvPr>
          <p:cNvGrpSpPr/>
          <p:nvPr/>
        </p:nvGrpSpPr>
        <p:grpSpPr>
          <a:xfrm>
            <a:off x="5172456" y="5116893"/>
            <a:ext cx="6364224" cy="1034280"/>
            <a:chOff x="0" y="1149088"/>
            <a:chExt cx="6364224" cy="10342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41EF4BC-63CB-6629-70F7-886CCBD451A2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338D891-6A6A-C1C2-6C8F-C3DA158B95D9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Suite of images available for subscribers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92645-EF6E-61B7-F95B-78BDAFA411A0}"/>
              </a:ext>
            </a:extLst>
          </p:cNvPr>
          <p:cNvGrpSpPr/>
          <p:nvPr/>
        </p:nvGrpSpPr>
        <p:grpSpPr>
          <a:xfrm>
            <a:off x="5172456" y="544464"/>
            <a:ext cx="6364224" cy="1034280"/>
            <a:chOff x="0" y="1149088"/>
            <a:chExt cx="6364224" cy="1034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C0FE68-E8E7-8FEA-4263-5A1F221F434D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8C024DD-5872-917C-BE9B-6440B2B85A76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 the TYS process, link from home page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23A5E-3FA8-0FAC-3C07-7C6ED3281825}"/>
              </a:ext>
            </a:extLst>
          </p:cNvPr>
          <p:cNvGrpSpPr/>
          <p:nvPr/>
        </p:nvGrpSpPr>
        <p:grpSpPr>
          <a:xfrm>
            <a:off x="5172456" y="2806167"/>
            <a:ext cx="6397752" cy="1034280"/>
            <a:chOff x="-84017" y="1146824"/>
            <a:chExt cx="6397752" cy="1034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612E3B-5164-8DB0-80EE-A15DAC16BFE2}"/>
                </a:ext>
              </a:extLst>
            </p:cNvPr>
            <p:cNvSpPr/>
            <p:nvPr/>
          </p:nvSpPr>
          <p:spPr>
            <a:xfrm>
              <a:off x="-84017" y="1146824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22F8836-3BD3-AFDA-8537-00F4C89338F4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Kiosk can have Bear theme using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inivation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links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B0FF-C298-2378-1D82-102E3179A99F}"/>
              </a:ext>
            </a:extLst>
          </p:cNvPr>
          <p:cNvGrpSpPr/>
          <p:nvPr/>
        </p:nvGrpSpPr>
        <p:grpSpPr>
          <a:xfrm>
            <a:off x="5172456" y="3961530"/>
            <a:ext cx="6364224" cy="1034280"/>
            <a:chOff x="0" y="1149088"/>
            <a:chExt cx="6364224" cy="1034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A90B3F-67E9-F6F4-9AF4-A4888A874D4E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0FB9E76-63BC-5679-294D-01CBB3080DF5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Updated some of the text and pages for parents and guardians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59C0F9-D957-ED3B-284A-68D4696ED314}"/>
              </a:ext>
            </a:extLst>
          </p:cNvPr>
          <p:cNvSpPr/>
          <p:nvPr/>
        </p:nvSpPr>
        <p:spPr>
          <a:xfrm>
            <a:off x="5172456" y="1702650"/>
            <a:ext cx="6364224" cy="1034280"/>
          </a:xfrm>
          <a:prstGeom prst="roundRect">
            <a:avLst/>
          </a:prstGeom>
          <a:solidFill>
            <a:srgbClr val="B004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038037"/>
              <a:satOff val="-207"/>
              <a:lumOff val="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can write or use Talking Mats picture tiles</a:t>
            </a:r>
          </a:p>
        </p:txBody>
      </p:sp>
    </p:spTree>
    <p:extLst>
      <p:ext uri="{BB962C8B-B14F-4D97-AF65-F5344CB8AC3E}">
        <p14:creationId xmlns:p14="http://schemas.microsoft.com/office/powerpoint/2010/main" val="101999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0C0AB-56FB-1BD6-CBB9-DD5AD1FC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61442"/>
            <a:ext cx="6801799" cy="6735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9F299-A9E6-16DD-F953-36D04EB0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0" y="30720"/>
            <a:ext cx="8010989" cy="6796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6A3E4-5CCD-C23B-B344-88301D29F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99" y="0"/>
            <a:ext cx="9863099" cy="6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419" r="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8517" y="3778984"/>
            <a:ext cx="548639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Thanks!</a:t>
            </a:r>
          </a:p>
          <a:p>
            <a:pPr algn="ctr" fontAlgn="base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Sarah.Ashurst@careopinion.org.uk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endParaRPr lang="en-US" sz="3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F1D16C-55F2-6C96-51D3-19EF55AF98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3484" y="3300601"/>
            <a:ext cx="1922206" cy="8028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F57E39-2663-1C85-C430-5CA7298FB9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05716" y="5008775"/>
            <a:ext cx="2364658" cy="87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tell your story to Care Opinion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F3D2B3-4332-3A75-D31E-92D4CCBC72A9}"/>
              </a:ext>
            </a:extLst>
          </p:cNvPr>
          <p:cNvGrpSpPr/>
          <p:nvPr/>
        </p:nvGrpSpPr>
        <p:grpSpPr>
          <a:xfrm>
            <a:off x="5303520" y="1328849"/>
            <a:ext cx="6364224" cy="4209446"/>
            <a:chOff x="2133600" y="671342"/>
            <a:chExt cx="8162542" cy="5675870"/>
          </a:xfrm>
        </p:grpSpPr>
        <p:pic>
          <p:nvPicPr>
            <p:cNvPr id="4" name="Graphic 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33600" y="671342"/>
              <a:ext cx="7924799" cy="567587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4BD184-38E0-96E5-379D-12C6A827550D}"/>
                </a:ext>
              </a:extLst>
            </p:cNvPr>
            <p:cNvSpPr txBox="1"/>
            <p:nvPr/>
          </p:nvSpPr>
          <p:spPr>
            <a:xfrm>
              <a:off x="2309516" y="1332640"/>
              <a:ext cx="2017122" cy="1093566"/>
            </a:xfrm>
            <a:prstGeom prst="rect">
              <a:avLst/>
            </a:prstGeom>
            <a:solidFill>
              <a:srgbClr val="B00453"/>
            </a:solidFill>
          </p:spPr>
          <p:txBody>
            <a:bodyPr wrap="square" rtlCol="0">
              <a:spAutoFit/>
            </a:bodyPr>
            <a:lstStyle/>
            <a:p>
              <a:pPr algn="ctr" defTabSz="763707">
                <a:spcAft>
                  <a:spcPts val="576"/>
                </a:spcAft>
              </a:pPr>
              <a:r>
                <a:rPr lang="en-US" sz="2339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 - text</a:t>
              </a:r>
              <a:r>
                <a:rPr lang="en-US" sz="1336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35BE54-5638-3D91-AB50-46C7660C65DB}"/>
                </a:ext>
              </a:extLst>
            </p:cNvPr>
            <p:cNvSpPr txBox="1"/>
            <p:nvPr/>
          </p:nvSpPr>
          <p:spPr>
            <a:xfrm>
              <a:off x="8202166" y="1332640"/>
              <a:ext cx="2093976" cy="109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3707">
                <a:spcAft>
                  <a:spcPts val="576"/>
                </a:spcAft>
              </a:pPr>
              <a:r>
                <a:rPr lang="en-US" sz="2339" b="1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Kiosk - tablet</a:t>
              </a:r>
              <a:r>
                <a:rPr lang="en-US" sz="1336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36F3C1-7145-0FE5-FDD1-27D9BA4227B7}"/>
                </a:ext>
              </a:extLst>
            </p:cNvPr>
            <p:cNvSpPr txBox="1"/>
            <p:nvPr/>
          </p:nvSpPr>
          <p:spPr>
            <a:xfrm>
              <a:off x="5167883" y="1258822"/>
              <a:ext cx="2093976" cy="109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3707">
                <a:spcAft>
                  <a:spcPts val="576"/>
                </a:spcAft>
              </a:pPr>
              <a:r>
                <a:rPr lang="en-US" sz="2339" b="1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 – pictures</a:t>
              </a:r>
              <a:r>
                <a:rPr lang="en-US" sz="1336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484A16-EC3B-D9D1-BEAD-3A55F653143B}"/>
                </a:ext>
              </a:extLst>
            </p:cNvPr>
            <p:cNvSpPr txBox="1"/>
            <p:nvPr/>
          </p:nvSpPr>
          <p:spPr>
            <a:xfrm>
              <a:off x="7798310" y="4777990"/>
              <a:ext cx="2093976" cy="60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3707">
                <a:spcAft>
                  <a:spcPts val="576"/>
                </a:spcAft>
              </a:pPr>
              <a:r>
                <a:rPr lang="en-US" sz="2339" b="1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Phone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ECB30-162E-32B3-3A58-79B0E852388E}"/>
                </a:ext>
              </a:extLst>
            </p:cNvPr>
            <p:cNvSpPr txBox="1"/>
            <p:nvPr/>
          </p:nvSpPr>
          <p:spPr>
            <a:xfrm>
              <a:off x="5049011" y="4716435"/>
              <a:ext cx="2093976" cy="60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3707">
                <a:spcAft>
                  <a:spcPts val="576"/>
                </a:spcAft>
              </a:pPr>
              <a:r>
                <a:rPr lang="en-US" sz="2339" b="1" kern="12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Leaflet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5158B5-B2F6-D8BB-40A3-7FFA36DB4748}"/>
                </a:ext>
              </a:extLst>
            </p:cNvPr>
            <p:cNvSpPr txBox="1"/>
            <p:nvPr/>
          </p:nvSpPr>
          <p:spPr>
            <a:xfrm>
              <a:off x="2197724" y="4535899"/>
              <a:ext cx="2385407" cy="109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3707">
                <a:spcAft>
                  <a:spcPts val="576"/>
                </a:spcAft>
              </a:pPr>
              <a:r>
                <a:rPr lang="en-US" sz="2339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Kiosk – own phone</a:t>
              </a:r>
              <a:endPara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74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website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Careopinion.org.uk</a:t>
            </a:r>
            <a:endParaRPr lang="en-US" sz="3200" b="1" kern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1E9A-F966-B974-8F81-8E742CB6BE1C}"/>
              </a:ext>
            </a:extLst>
          </p:cNvPr>
          <p:cNvGrpSpPr/>
          <p:nvPr/>
        </p:nvGrpSpPr>
        <p:grpSpPr>
          <a:xfrm>
            <a:off x="5172456" y="5116893"/>
            <a:ext cx="6364224" cy="1034280"/>
            <a:chOff x="0" y="1149088"/>
            <a:chExt cx="6364224" cy="10342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41EF4BC-63CB-6629-70F7-886CCBD451A2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338D891-6A6A-C1C2-6C8F-C3DA158B95D9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GB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Stories can include the Talking Mat pictures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92645-EF6E-61B7-F95B-78BDAFA411A0}"/>
              </a:ext>
            </a:extLst>
          </p:cNvPr>
          <p:cNvGrpSpPr/>
          <p:nvPr/>
        </p:nvGrpSpPr>
        <p:grpSpPr>
          <a:xfrm>
            <a:off x="5172456" y="544464"/>
            <a:ext cx="6364224" cy="1034280"/>
            <a:chOff x="0" y="1149088"/>
            <a:chExt cx="6364224" cy="1034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C0FE68-E8E7-8FEA-4263-5A1F221F434D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8C024DD-5872-917C-BE9B-6440B2B85A76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“tell your story” button is visible on all pages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23A5E-3FA8-0FAC-3C07-7C6ED3281825}"/>
              </a:ext>
            </a:extLst>
          </p:cNvPr>
          <p:cNvGrpSpPr/>
          <p:nvPr/>
        </p:nvGrpSpPr>
        <p:grpSpPr>
          <a:xfrm>
            <a:off x="5172456" y="2806167"/>
            <a:ext cx="6397752" cy="1034280"/>
            <a:chOff x="-84017" y="1146824"/>
            <a:chExt cx="6397752" cy="1034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612E3B-5164-8DB0-80EE-A15DAC16BFE2}"/>
                </a:ext>
              </a:extLst>
            </p:cNvPr>
            <p:cNvSpPr/>
            <p:nvPr/>
          </p:nvSpPr>
          <p:spPr>
            <a:xfrm>
              <a:off x="-84017" y="1146824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22F8836-3BD3-AFDA-8537-00F4C89338F4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Authors may also have been sent a direct link to the tell your story process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B0FF-C298-2378-1D82-102E3179A99F}"/>
              </a:ext>
            </a:extLst>
          </p:cNvPr>
          <p:cNvGrpSpPr/>
          <p:nvPr/>
        </p:nvGrpSpPr>
        <p:grpSpPr>
          <a:xfrm>
            <a:off x="5172456" y="3961530"/>
            <a:ext cx="6364224" cy="1034280"/>
            <a:chOff x="0" y="1149088"/>
            <a:chExt cx="6364224" cy="1034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A90B3F-67E9-F6F4-9AF4-A4888A874D4E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0FB9E76-63BC-5679-294D-01CBB3080DF5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Authors need a postcode and email address to share feedback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59C0F9-D957-ED3B-284A-68D4696ED314}"/>
              </a:ext>
            </a:extLst>
          </p:cNvPr>
          <p:cNvSpPr/>
          <p:nvPr/>
        </p:nvSpPr>
        <p:spPr>
          <a:xfrm>
            <a:off x="5172456" y="1702650"/>
            <a:ext cx="6364224" cy="1034280"/>
          </a:xfrm>
          <a:prstGeom prst="roundRect">
            <a:avLst/>
          </a:prstGeom>
          <a:solidFill>
            <a:srgbClr val="B004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038037"/>
              <a:satOff val="-207"/>
              <a:lumOff val="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recent episode of care must be in the last 3 years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DEF243-6A3D-3309-E41D-2B6A098C77B3}"/>
              </a:ext>
            </a:extLst>
          </p:cNvPr>
          <p:cNvSpPr txBox="1"/>
          <p:nvPr/>
        </p:nvSpPr>
        <p:spPr>
          <a:xfrm>
            <a:off x="655320" y="4097958"/>
            <a:ext cx="2353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the main way people share feedback on Care Opinion</a:t>
            </a:r>
          </a:p>
        </p:txBody>
      </p:sp>
    </p:spTree>
    <p:extLst>
      <p:ext uri="{BB962C8B-B14F-4D97-AF65-F5344CB8AC3E}">
        <p14:creationId xmlns:p14="http://schemas.microsoft.com/office/powerpoint/2010/main" val="428988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0C0FD105-D4E7-174D-E693-B496BFD5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040" y="96760"/>
            <a:ext cx="6664480" cy="666448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F7DB08-4E76-81CE-C78A-2E567D91E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2755" y="2498354"/>
            <a:ext cx="2875050" cy="1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98AB-2163-AD3B-0D1A-511C47C5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points…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8027CB-8CED-9FE5-2B9A-0CB9B4F2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06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14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Kiosk link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1E9A-F966-B974-8F81-8E742CB6BE1C}"/>
              </a:ext>
            </a:extLst>
          </p:cNvPr>
          <p:cNvGrpSpPr/>
          <p:nvPr/>
        </p:nvGrpSpPr>
        <p:grpSpPr>
          <a:xfrm>
            <a:off x="5172456" y="5116893"/>
            <a:ext cx="6364224" cy="1034280"/>
            <a:chOff x="0" y="1149088"/>
            <a:chExt cx="6364224" cy="10342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41EF4BC-63CB-6629-70F7-886CCBD451A2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338D891-6A6A-C1C2-6C8F-C3DA158B95D9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GB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But! They have to be linked to a single service on the service tree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92645-EF6E-61B7-F95B-78BDAFA411A0}"/>
              </a:ext>
            </a:extLst>
          </p:cNvPr>
          <p:cNvGrpSpPr/>
          <p:nvPr/>
        </p:nvGrpSpPr>
        <p:grpSpPr>
          <a:xfrm>
            <a:off x="5172456" y="544464"/>
            <a:ext cx="6364224" cy="1034280"/>
            <a:chOff x="0" y="1149088"/>
            <a:chExt cx="6364224" cy="1034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C0FE68-E8E7-8FEA-4263-5A1F221F434D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8C024DD-5872-917C-BE9B-6440B2B85A76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 can lock a tablet to this page and use on a ward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23A5E-3FA8-0FAC-3C07-7C6ED3281825}"/>
              </a:ext>
            </a:extLst>
          </p:cNvPr>
          <p:cNvGrpSpPr/>
          <p:nvPr/>
        </p:nvGrpSpPr>
        <p:grpSpPr>
          <a:xfrm>
            <a:off x="5172456" y="2806167"/>
            <a:ext cx="6397752" cy="1034280"/>
            <a:chOff x="-84017" y="1146824"/>
            <a:chExt cx="6397752" cy="1034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612E3B-5164-8DB0-80EE-A15DAC16BFE2}"/>
                </a:ext>
              </a:extLst>
            </p:cNvPr>
            <p:cNvSpPr/>
            <p:nvPr/>
          </p:nvSpPr>
          <p:spPr>
            <a:xfrm>
              <a:off x="-84017" y="1146824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22F8836-3BD3-AFDA-8537-00F4C89338F4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They are created via an invitation link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B0FF-C298-2378-1D82-102E3179A99F}"/>
              </a:ext>
            </a:extLst>
          </p:cNvPr>
          <p:cNvGrpSpPr/>
          <p:nvPr/>
        </p:nvGrpSpPr>
        <p:grpSpPr>
          <a:xfrm>
            <a:off x="5172456" y="3961530"/>
            <a:ext cx="6364224" cy="1034280"/>
            <a:chOff x="0" y="1149088"/>
            <a:chExt cx="6364224" cy="1034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A90B3F-67E9-F6F4-9AF4-A4888A874D4E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0FB9E76-63BC-5679-294D-01CBB3080DF5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Authors need a postcode and email address to share feedback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59C0F9-D957-ED3B-284A-68D4696ED314}"/>
              </a:ext>
            </a:extLst>
          </p:cNvPr>
          <p:cNvSpPr/>
          <p:nvPr/>
        </p:nvSpPr>
        <p:spPr>
          <a:xfrm>
            <a:off x="5172456" y="1702650"/>
            <a:ext cx="6364224" cy="1034280"/>
          </a:xfrm>
          <a:prstGeom prst="roundRect">
            <a:avLst/>
          </a:prstGeom>
          <a:solidFill>
            <a:srgbClr val="B004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038037"/>
              <a:satOff val="-207"/>
              <a:lumOff val="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send QR codes to a kiosk link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DEF243-6A3D-3309-E41D-2B6A098C77B3}"/>
              </a:ext>
            </a:extLst>
          </p:cNvPr>
          <p:cNvSpPr txBox="1"/>
          <p:nvPr/>
        </p:nvSpPr>
        <p:spPr>
          <a:xfrm>
            <a:off x="655320" y="3744992"/>
            <a:ext cx="2353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shortened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 telling form for tablets and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200487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1D27B-2EA0-C501-791D-7D418320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7" y="643467"/>
            <a:ext cx="4234009" cy="55710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385963-3C1C-84FB-216C-DE6E66F88CA3}"/>
              </a:ext>
            </a:extLst>
          </p:cNvPr>
          <p:cNvGrpSpPr/>
          <p:nvPr/>
        </p:nvGrpSpPr>
        <p:grpSpPr>
          <a:xfrm>
            <a:off x="7803417" y="643467"/>
            <a:ext cx="2365020" cy="5571065"/>
            <a:chOff x="2133193" y="257175"/>
            <a:chExt cx="3062020" cy="70580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F7BD31-0710-C864-BBF6-045900F6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193" y="257175"/>
              <a:ext cx="3062020" cy="3562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7431F-751E-6C98-2343-1E56973C2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80"/>
            <a:stretch/>
          </p:blipFill>
          <p:spPr>
            <a:xfrm>
              <a:off x="2133193" y="3819524"/>
              <a:ext cx="3062020" cy="3495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37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98AB-2163-AD3B-0D1A-511C47C5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points…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8027CB-8CED-9FE5-2B9A-0CB9B4F2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010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32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E1213-FB59-9306-4F51-FD8491A0D225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0800 phone number</a:t>
            </a:r>
            <a:endParaRPr lang="en-US" sz="3200" b="1" kern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1E9A-F966-B974-8F81-8E742CB6BE1C}"/>
              </a:ext>
            </a:extLst>
          </p:cNvPr>
          <p:cNvGrpSpPr/>
          <p:nvPr/>
        </p:nvGrpSpPr>
        <p:grpSpPr>
          <a:xfrm>
            <a:off x="5172456" y="5116893"/>
            <a:ext cx="6364224" cy="1034280"/>
            <a:chOff x="0" y="1149088"/>
            <a:chExt cx="6364224" cy="10342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41EF4BC-63CB-6629-70F7-886CCBD451A2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338D891-6A6A-C1C2-6C8F-C3DA158B95D9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Phone line available in office hours, option to leave message if staff are busy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92645-EF6E-61B7-F95B-78BDAFA411A0}"/>
              </a:ext>
            </a:extLst>
          </p:cNvPr>
          <p:cNvGrpSpPr/>
          <p:nvPr/>
        </p:nvGrpSpPr>
        <p:grpSpPr>
          <a:xfrm>
            <a:off x="5172456" y="544464"/>
            <a:ext cx="6364224" cy="1034280"/>
            <a:chOff x="0" y="1149088"/>
            <a:chExt cx="6364224" cy="1034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C0FE68-E8E7-8FEA-4263-5A1F221F434D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8C024DD-5872-917C-BE9B-6440B2B85A76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should only be offered if author has no internet access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23A5E-3FA8-0FAC-3C07-7C6ED3281825}"/>
              </a:ext>
            </a:extLst>
          </p:cNvPr>
          <p:cNvGrpSpPr/>
          <p:nvPr/>
        </p:nvGrpSpPr>
        <p:grpSpPr>
          <a:xfrm>
            <a:off x="5172456" y="2806167"/>
            <a:ext cx="6397752" cy="1034280"/>
            <a:chOff x="-84017" y="1146824"/>
            <a:chExt cx="6397752" cy="1034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612E3B-5164-8DB0-80EE-A15DAC16BFE2}"/>
                </a:ext>
              </a:extLst>
            </p:cNvPr>
            <p:cNvSpPr/>
            <p:nvPr/>
          </p:nvSpPr>
          <p:spPr>
            <a:xfrm>
              <a:off x="-84017" y="1146824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22F8836-3BD3-AFDA-8537-00F4C89338F4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Authors need a postcode to share feedback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B0FF-C298-2378-1D82-102E3179A99F}"/>
              </a:ext>
            </a:extLst>
          </p:cNvPr>
          <p:cNvGrpSpPr/>
          <p:nvPr/>
        </p:nvGrpSpPr>
        <p:grpSpPr>
          <a:xfrm>
            <a:off x="5172456" y="3961530"/>
            <a:ext cx="6364224" cy="1034280"/>
            <a:chOff x="0" y="1149088"/>
            <a:chExt cx="6364224" cy="1034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A90B3F-67E9-F6F4-9AF4-A4888A874D4E}"/>
                </a:ext>
              </a:extLst>
            </p:cNvPr>
            <p:cNvSpPr/>
            <p:nvPr/>
          </p:nvSpPr>
          <p:spPr>
            <a:xfrm>
              <a:off x="0" y="1149088"/>
              <a:ext cx="6364224" cy="1034280"/>
            </a:xfrm>
            <a:prstGeom prst="roundRect">
              <a:avLst/>
            </a:prstGeom>
            <a:solidFill>
              <a:srgbClr val="B004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0FB9E76-63BC-5679-294D-01CBB3080DF5}"/>
                </a:ext>
              </a:extLst>
            </p:cNvPr>
            <p:cNvSpPr txBox="1"/>
            <p:nvPr/>
          </p:nvSpPr>
          <p:spPr>
            <a:xfrm>
              <a:off x="50489" y="1199577"/>
              <a:ext cx="6263246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Author may not have an email address and CO does not record phone numbers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59C0F9-D957-ED3B-284A-68D4696ED314}"/>
              </a:ext>
            </a:extLst>
          </p:cNvPr>
          <p:cNvSpPr/>
          <p:nvPr/>
        </p:nvSpPr>
        <p:spPr>
          <a:xfrm>
            <a:off x="5172456" y="1702650"/>
            <a:ext cx="6364224" cy="1034280"/>
          </a:xfrm>
          <a:prstGeom prst="roundRect">
            <a:avLst/>
          </a:prstGeom>
          <a:solidFill>
            <a:srgbClr val="B004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038037"/>
              <a:satOff val="-207"/>
              <a:lumOff val="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 speaks to one of the CO team to leave feedback with minimal prompts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DEF243-6A3D-3309-E41D-2B6A098C77B3}"/>
              </a:ext>
            </a:extLst>
          </p:cNvPr>
          <p:cNvSpPr txBox="1"/>
          <p:nvPr/>
        </p:nvSpPr>
        <p:spPr>
          <a:xfrm>
            <a:off x="655320" y="3744992"/>
            <a:ext cx="235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 weekdays only </a:t>
            </a:r>
          </a:p>
        </p:txBody>
      </p:sp>
    </p:spTree>
    <p:extLst>
      <p:ext uri="{BB962C8B-B14F-4D97-AF65-F5344CB8AC3E}">
        <p14:creationId xmlns:p14="http://schemas.microsoft.com/office/powerpoint/2010/main" val="49590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370D92-8740-43E5-AAD2-688FE01C66B9}"/>
</file>

<file path=customXml/itemProps2.xml><?xml version="1.0" encoding="utf-8"?>
<ds:datastoreItem xmlns:ds="http://schemas.openxmlformats.org/officeDocument/2006/customXml" ds:itemID="{871A1F52-6C40-4F0A-BD1A-B7B7BA7281F4}"/>
</file>

<file path=customXml/itemProps3.xml><?xml version="1.0" encoding="utf-8"?>
<ds:datastoreItem xmlns:ds="http://schemas.openxmlformats.org/officeDocument/2006/customXml" ds:itemID="{EAF81F6D-FDE4-463D-AEE4-4E1647ADF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Widescreen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Additional points…</vt:lpstr>
      <vt:lpstr>PowerPoint Presentation</vt:lpstr>
      <vt:lpstr>PowerPoint Presentation</vt:lpstr>
      <vt:lpstr>Additional points…</vt:lpstr>
      <vt:lpstr>PowerPoint Presentation</vt:lpstr>
      <vt:lpstr>Additional points…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Sarah Ashurst</cp:lastModifiedBy>
  <cp:revision>2</cp:revision>
  <dcterms:created xsi:type="dcterms:W3CDTF">2024-04-26T10:57:04Z</dcterms:created>
  <dcterms:modified xsi:type="dcterms:W3CDTF">2024-04-29T08:48:32Z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