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64" r:id="rId2"/>
    <p:sldId id="266" r:id="rId3"/>
    <p:sldId id="267" r:id="rId4"/>
    <p:sldId id="268" r:id="rId5"/>
    <p:sldId id="273" r:id="rId6"/>
    <p:sldId id="270" r:id="rId7"/>
    <p:sldId id="271" r:id="rId8"/>
    <p:sldId id="272" r:id="rId9"/>
    <p:sldId id="274" r:id="rId10"/>
    <p:sldId id="275" r:id="rId11"/>
    <p:sldId id="276" r:id="rId12"/>
    <p:sldId id="277" r:id="rId13"/>
    <p:sldId id="283" r:id="rId14"/>
    <p:sldId id="278" r:id="rId15"/>
    <p:sldId id="279" r:id="rId16"/>
    <p:sldId id="280" r:id="rId17"/>
    <p:sldId id="282"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EF426D"/>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84902" autoAdjust="0"/>
  </p:normalViewPr>
  <p:slideViewPr>
    <p:cSldViewPr>
      <p:cViewPr varScale="1">
        <p:scale>
          <a:sx n="97" d="100"/>
          <a:sy n="97" d="100"/>
        </p:scale>
        <p:origin x="12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AF928C8-FB58-474E-A2D7-7E6BE65CAD6E}" type="datetimeFigureOut">
              <a:rPr lang="en-GB" smtClean="0"/>
              <a:t>27/06/2018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76ADCAA-72D7-4FDB-AB2F-2F7631EE9BE6}" type="slidenum">
              <a:rPr lang="en-GB" smtClean="0"/>
              <a:t>‹#›</a:t>
            </a:fld>
            <a:endParaRPr lang="en-GB"/>
          </a:p>
        </p:txBody>
      </p:sp>
    </p:spTree>
    <p:extLst>
      <p:ext uri="{BB962C8B-B14F-4D97-AF65-F5344CB8AC3E}">
        <p14:creationId xmlns:p14="http://schemas.microsoft.com/office/powerpoint/2010/main" val="272043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3D65C21-23A0-44DB-8FDD-02FD8BC7C3DF}" type="datetimeFigureOut">
              <a:rPr lang="en-GB" smtClean="0"/>
              <a:t>27/06/2018</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D84F3A-06B7-4F42-9D6E-444A56391DC7}" type="slidenum">
              <a:rPr lang="en-GB" smtClean="0"/>
              <a:t>‹#›</a:t>
            </a:fld>
            <a:endParaRPr lang="en-GB" dirty="0"/>
          </a:p>
        </p:txBody>
      </p:sp>
    </p:spTree>
    <p:extLst>
      <p:ext uri="{BB962C8B-B14F-4D97-AF65-F5344CB8AC3E}">
        <p14:creationId xmlns:p14="http://schemas.microsoft.com/office/powerpoint/2010/main" val="2751609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D84F3A-06B7-4F42-9D6E-444A56391DC7}" type="slidenum">
              <a:rPr lang="en-GB" smtClean="0"/>
              <a:t>1</a:t>
            </a:fld>
            <a:endParaRPr lang="en-GB" dirty="0"/>
          </a:p>
        </p:txBody>
      </p:sp>
    </p:spTree>
    <p:extLst>
      <p:ext uri="{BB962C8B-B14F-4D97-AF65-F5344CB8AC3E}">
        <p14:creationId xmlns:p14="http://schemas.microsoft.com/office/powerpoint/2010/main" val="3216852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http://www.agendasecuritynews.co.uk/wp-content/uploads/2012/10/red-man.jpg"/>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5576" y="1600476"/>
            <a:ext cx="7200800" cy="514089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userDrawn="1"/>
        </p:nvSpPr>
        <p:spPr>
          <a:xfrm>
            <a:off x="428596" y="1127175"/>
            <a:ext cx="8229600" cy="868958"/>
          </a:xfrm>
          <a:prstGeom prst="rect">
            <a:avLst/>
          </a:prstGeom>
        </p:spPr>
        <p:txBody>
          <a:bodyPr vert="horz" lIns="91430" tIns="45716" rIns="91430" bIns="45716"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tx2"/>
                </a:solidFill>
              </a:rPr>
              <a:t>Topic Lead workshop 2016</a:t>
            </a:r>
          </a:p>
        </p:txBody>
      </p:sp>
    </p:spTree>
    <p:extLst>
      <p:ext uri="{BB962C8B-B14F-4D97-AF65-F5344CB8AC3E}">
        <p14:creationId xmlns:p14="http://schemas.microsoft.com/office/powerpoint/2010/main" val="3431485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992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454" y="6453336"/>
            <a:ext cx="9157454" cy="432048"/>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6"/>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96404" y="219074"/>
            <a:ext cx="15113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415756" y="409574"/>
            <a:ext cx="30940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userDrawn="1"/>
        </p:nvSpPr>
        <p:spPr>
          <a:xfrm>
            <a:off x="-13454" y="6453336"/>
            <a:ext cx="9157454" cy="369332"/>
          </a:xfrm>
          <a:prstGeom prst="rect">
            <a:avLst/>
          </a:prstGeom>
          <a:no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Together</a:t>
            </a:r>
            <a:r>
              <a:rPr lang="en-GB" baseline="0" dirty="0">
                <a:solidFill>
                  <a:schemeClr val="bg1"/>
                </a:solidFill>
                <a:latin typeface="Arial" panose="020B0604020202020204" pitchFamily="34" charset="0"/>
                <a:cs typeface="Arial" panose="020B0604020202020204" pitchFamily="34" charset="0"/>
              </a:rPr>
              <a:t> we make the difference</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463446"/>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careopinion.org.uk/opinions?author=Davy%20Crocket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0995" y="1738098"/>
            <a:ext cx="6300700" cy="4500500"/>
          </a:xfrm>
          <a:prstGeom prst="rect">
            <a:avLst/>
          </a:prstGeom>
        </p:spPr>
      </p:pic>
      <p:sp>
        <p:nvSpPr>
          <p:cNvPr id="4"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Musgrove Park Hospital</a:t>
            </a:r>
          </a:p>
        </p:txBody>
      </p:sp>
    </p:spTree>
    <p:extLst>
      <p:ext uri="{BB962C8B-B14F-4D97-AF65-F5344CB8AC3E}">
        <p14:creationId xmlns:p14="http://schemas.microsoft.com/office/powerpoint/2010/main" val="1048441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88464" y="1268760"/>
            <a:ext cx="6114845" cy="517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390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366754" y="953725"/>
            <a:ext cx="4573841"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38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11623" y="1583796"/>
            <a:ext cx="6694787" cy="405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405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h-fs1.tst.nhs.uk\userdata$\Karen.Holden\My Documents\My Pictures\PETERS-Hayley-Oct-15.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1837" y="2176651"/>
            <a:ext cx="1738164" cy="242248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Hayley Peters, Chief Nurse</a:t>
            </a:r>
          </a:p>
        </p:txBody>
      </p:sp>
      <p:sp>
        <p:nvSpPr>
          <p:cNvPr id="2" name="TextBox 1"/>
          <p:cNvSpPr txBox="1"/>
          <p:nvPr/>
        </p:nvSpPr>
        <p:spPr>
          <a:xfrm>
            <a:off x="2456766" y="2078850"/>
            <a:ext cx="6246446" cy="3970318"/>
          </a:xfrm>
          <a:prstGeom prst="rect">
            <a:avLst/>
          </a:prstGeom>
          <a:noFill/>
        </p:spPr>
        <p:txBody>
          <a:bodyPr wrap="square" rtlCol="0">
            <a:spAutoFit/>
          </a:bodyPr>
          <a:lstStyle/>
          <a:p>
            <a:r>
              <a:rPr lang="en-GB" i="1" dirty="0"/>
              <a:t>‘Care Opinion has the power to truly transform how we listen to patients…It can act as a significant lever in affirming the values and behaviours that we expect from our teams.</a:t>
            </a:r>
          </a:p>
          <a:p>
            <a:endParaRPr lang="en-GB" i="1" dirty="0"/>
          </a:p>
          <a:p>
            <a:r>
              <a:rPr lang="en-GB" i="1" dirty="0"/>
              <a:t>We must empower and trust our frontline teams to respond and in doing that they engage fully and own the feedback.</a:t>
            </a:r>
          </a:p>
          <a:p>
            <a:endParaRPr lang="en-GB" i="1" dirty="0"/>
          </a:p>
          <a:p>
            <a:r>
              <a:rPr lang="en-GB" i="1" dirty="0"/>
              <a:t>Having that platform of overwhelmingly positive feedback allows our team to embrace the arena of negative feedback, which is rare, and they connect with it fully and learn what they can do to improve. For me that’s authentic. </a:t>
            </a:r>
          </a:p>
          <a:p>
            <a:endParaRPr lang="en-GB" i="1" dirty="0"/>
          </a:p>
          <a:p>
            <a:r>
              <a:rPr lang="en-GB" i="1" dirty="0"/>
              <a:t>Dealing with it publically demonstrates our transparency and commitment to listening to and learning from feedback’.</a:t>
            </a:r>
          </a:p>
        </p:txBody>
      </p:sp>
    </p:spTree>
    <p:extLst>
      <p:ext uri="{BB962C8B-B14F-4D97-AF65-F5344CB8AC3E}">
        <p14:creationId xmlns:p14="http://schemas.microsoft.com/office/powerpoint/2010/main" val="4119486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Reporting</a:t>
            </a:r>
          </a:p>
        </p:txBody>
      </p:sp>
      <p:pic>
        <p:nvPicPr>
          <p:cNvPr id="13314" name="Picture 2" descr="image00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01570" y="2618910"/>
            <a:ext cx="6883739" cy="344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26594" y="2258870"/>
            <a:ext cx="6255695" cy="369332"/>
          </a:xfrm>
          <a:prstGeom prst="rect">
            <a:avLst/>
          </a:prstGeom>
          <a:noFill/>
        </p:spPr>
        <p:txBody>
          <a:bodyPr wrap="square" rtlCol="0">
            <a:spAutoFit/>
          </a:bodyPr>
          <a:lstStyle/>
          <a:p>
            <a:r>
              <a:rPr lang="en-GB" dirty="0"/>
              <a:t>Criticality Rating</a:t>
            </a:r>
          </a:p>
        </p:txBody>
      </p:sp>
    </p:spTree>
    <p:extLst>
      <p:ext uri="{BB962C8B-B14F-4D97-AF65-F5344CB8AC3E}">
        <p14:creationId xmlns:p14="http://schemas.microsoft.com/office/powerpoint/2010/main" val="377192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00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763815"/>
            <a:ext cx="9143999" cy="446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34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4914" y="1493785"/>
            <a:ext cx="7698463" cy="343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What was good?</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4930572"/>
            <a:ext cx="7216404" cy="1515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77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Next Steps</a:t>
            </a:r>
          </a:p>
        </p:txBody>
      </p:sp>
      <p:pic>
        <p:nvPicPr>
          <p:cNvPr id="2051" name="Picture 3" descr="\\mph-fs1.tst.nhs.uk\userdata$\Karen.Holden\My Documents\My Pictures\Tarr steps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853825"/>
            <a:ext cx="9144000" cy="444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66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h-fs1.tst.nhs.uk\userdata$\Karen.Holden\My Documents\My Pictures\somerset journe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864" y="1763815"/>
            <a:ext cx="9144000" cy="44115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Our Journey</a:t>
            </a:r>
          </a:p>
        </p:txBody>
      </p:sp>
    </p:spTree>
    <p:extLst>
      <p:ext uri="{BB962C8B-B14F-4D97-AF65-F5344CB8AC3E}">
        <p14:creationId xmlns:p14="http://schemas.microsoft.com/office/powerpoint/2010/main" val="52075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Fears and the Reality</a:t>
            </a:r>
          </a:p>
        </p:txBody>
      </p:sp>
      <p:pic>
        <p:nvPicPr>
          <p:cNvPr id="1026" name="Picture 2" descr="\\mph-fs1.tst.nhs.uk\userdata$\Karen.Holden\My Documents\My Pictures\laundry_washin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6505" y="1862855"/>
            <a:ext cx="8820979" cy="4491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79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76545" y="1043735"/>
            <a:ext cx="8229600" cy="55392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ltLang="en-US" sz="3600" b="1" dirty="0">
                <a:latin typeface="Arial" panose="020B0604020202020204" pitchFamily="34" charset="0"/>
                <a:cs typeface="Arial" panose="020B0604020202020204" pitchFamily="34" charset="0"/>
              </a:rPr>
              <a:t>What we love</a:t>
            </a:r>
          </a:p>
        </p:txBody>
      </p:sp>
      <p:sp>
        <p:nvSpPr>
          <p:cNvPr id="3" name="Rectangle 2"/>
          <p:cNvSpPr/>
          <p:nvPr/>
        </p:nvSpPr>
        <p:spPr>
          <a:xfrm>
            <a:off x="315870" y="1808820"/>
            <a:ext cx="8550950" cy="3139321"/>
          </a:xfrm>
          <a:prstGeom prst="rect">
            <a:avLst/>
          </a:prstGeom>
        </p:spPr>
        <p:txBody>
          <a:bodyPr wrap="square">
            <a:spAutoFit/>
          </a:bodyPr>
          <a:lstStyle/>
          <a:p>
            <a:pPr fontAlgn="base"/>
            <a:r>
              <a:rPr lang="en-US" i="1" dirty="0"/>
              <a:t>Posted by </a:t>
            </a:r>
            <a:r>
              <a:rPr lang="en-US" i="1" u="sng" dirty="0">
                <a:hlinkClick r:id="rId2" tooltip="Other opinions from Davy Crockett"/>
              </a:rPr>
              <a:t>Davy Crockett</a:t>
            </a:r>
            <a:r>
              <a:rPr lang="en-US" i="1" dirty="0"/>
              <a:t> (as the patient) </a:t>
            </a:r>
            <a:r>
              <a:rPr lang="en-US" dirty="0"/>
              <a:t>‘Had an operation for bowel cancer recently.</a:t>
            </a:r>
          </a:p>
          <a:p>
            <a:pPr fontAlgn="base"/>
            <a:r>
              <a:rPr lang="en-US" dirty="0"/>
              <a:t>The care received from all the staff on Montacute Ward was in my opinion outstanding. I am now home today and suddenly realised that I actually miss them all.</a:t>
            </a:r>
          </a:p>
          <a:p>
            <a:pPr fontAlgn="base"/>
            <a:r>
              <a:rPr lang="en-US" dirty="0"/>
              <a:t>I must mention Rachael, the ward sister, who went way beyond what could be expected in terms of care and understanding while I was going through a very difficult period  of pain. I know she works very long hours but was  always willing to give up her time to help you. She must play a big part in inspiring her staff to do the same.</a:t>
            </a:r>
          </a:p>
          <a:p>
            <a:pPr fontAlgn="base"/>
            <a:r>
              <a:rPr lang="en-US" dirty="0"/>
              <a:t>Well done Montacute Ward, you fully deserve the awards you have received.’</a:t>
            </a:r>
          </a:p>
          <a:p>
            <a:pPr fontAlgn="base"/>
            <a:endParaRPr lang="en-US" dirty="0"/>
          </a:p>
          <a:p>
            <a:pPr fontAlgn="base"/>
            <a:endParaRPr lang="en-US" dirty="0"/>
          </a:p>
          <a:p>
            <a:pPr fontAlgn="base"/>
            <a:endParaRPr lang="en-US" dirty="0"/>
          </a:p>
        </p:txBody>
      </p:sp>
      <p:pic>
        <p:nvPicPr>
          <p:cNvPr id="4" name="Picture 2" descr="\\mph-fs1.tst.nhs.uk\userdata$\Karen.Holden\My Documents\My Pictures\rachael putt montactut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6515" y="4104075"/>
            <a:ext cx="2340260" cy="22276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46775" y="5131417"/>
            <a:ext cx="6159370" cy="1200329"/>
          </a:xfrm>
          <a:prstGeom prst="rect">
            <a:avLst/>
          </a:prstGeom>
        </p:spPr>
        <p:txBody>
          <a:bodyPr wrap="square">
            <a:spAutoFit/>
          </a:bodyPr>
          <a:lstStyle/>
          <a:p>
            <a:pPr fontAlgn="base"/>
            <a:r>
              <a:rPr lang="en-US" dirty="0"/>
              <a:t>Rachael Putt, ward manager for Montacute ward, replied:</a:t>
            </a:r>
          </a:p>
          <a:p>
            <a:pPr fontAlgn="base"/>
            <a:r>
              <a:rPr lang="en-US" dirty="0"/>
              <a:t>‘That is so </a:t>
            </a:r>
            <a:r>
              <a:rPr lang="en-US" dirty="0" err="1"/>
              <a:t>so</a:t>
            </a:r>
            <a:r>
              <a:rPr lang="en-US" dirty="0"/>
              <a:t> lovely and really does make it all worthwhile! </a:t>
            </a:r>
          </a:p>
          <a:p>
            <a:pPr fontAlgn="base"/>
            <a:r>
              <a:rPr lang="en-US" dirty="0"/>
              <a:t>I am truly lucky to work in the fantastic team on Montacute ward’.</a:t>
            </a:r>
          </a:p>
        </p:txBody>
      </p:sp>
    </p:spTree>
    <p:extLst>
      <p:ext uri="{BB962C8B-B14F-4D97-AF65-F5344CB8AC3E}">
        <p14:creationId xmlns:p14="http://schemas.microsoft.com/office/powerpoint/2010/main" val="248044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91680" y="1088740"/>
            <a:ext cx="5310590" cy="526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977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870" y="1223755"/>
            <a:ext cx="8550950" cy="1477328"/>
          </a:xfrm>
          <a:prstGeom prst="rect">
            <a:avLst/>
          </a:prstGeom>
        </p:spPr>
        <p:txBody>
          <a:bodyPr wrap="square">
            <a:spAutoFit/>
          </a:bodyPr>
          <a:lstStyle/>
          <a:p>
            <a:pPr fontAlgn="base"/>
            <a:endParaRPr lang="en-US" dirty="0"/>
          </a:p>
          <a:p>
            <a:pPr fontAlgn="base"/>
            <a:endParaRPr lang="en-US" dirty="0"/>
          </a:p>
          <a:p>
            <a:pPr fontAlgn="base"/>
            <a:endParaRPr lang="en-US" dirty="0"/>
          </a:p>
          <a:p>
            <a:pPr fontAlgn="base"/>
            <a:endParaRPr lang="en-US" dirty="0"/>
          </a:p>
          <a:p>
            <a:pPr fontAlgn="base"/>
            <a:endParaRPr lang="en-US" dirty="0"/>
          </a:p>
        </p:txBody>
      </p:sp>
      <p:pic>
        <p:nvPicPr>
          <p:cNvPr id="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60071"/>
            <a:ext cx="3395389" cy="22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75910" y="1236820"/>
            <a:ext cx="7496490" cy="280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71899" y="3879050"/>
            <a:ext cx="4974065" cy="2531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8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11560" y="1201478"/>
            <a:ext cx="7481106" cy="5057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60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92713" y="1673804"/>
            <a:ext cx="7377979" cy="427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93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84818" y="1448780"/>
            <a:ext cx="5533276" cy="460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827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Words>
  <Application>Microsoft Office PowerPoint</Application>
  <PresentationFormat>On-screen Show (4:3)</PresentationFormat>
  <Paragraphs>28</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2018-06-27T09:37:27Z</dcterms:created>
  <dcterms:modified xsi:type="dcterms:W3CDTF">2018-06-27T09:38:56Z</dcterms:modified>
</cp:coreProperties>
</file>