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657" r:id="rId2"/>
    <p:sldId id="764" r:id="rId3"/>
    <p:sldId id="760" r:id="rId4"/>
    <p:sldId id="762" r:id="rId5"/>
    <p:sldId id="763" r:id="rId6"/>
    <p:sldId id="658" r:id="rId7"/>
    <p:sldId id="729" r:id="rId8"/>
    <p:sldId id="629" r:id="rId9"/>
    <p:sldId id="679" r:id="rId10"/>
    <p:sldId id="673" r:id="rId11"/>
    <p:sldId id="650" r:id="rId12"/>
    <p:sldId id="631" r:id="rId13"/>
    <p:sldId id="674" r:id="rId14"/>
    <p:sldId id="622" r:id="rId15"/>
    <p:sldId id="728" r:id="rId16"/>
    <p:sldId id="766" r:id="rId17"/>
    <p:sldId id="645" r:id="rId18"/>
    <p:sldId id="722" r:id="rId19"/>
    <p:sldId id="721" r:id="rId20"/>
    <p:sldId id="720" r:id="rId21"/>
    <p:sldId id="652" r:id="rId22"/>
    <p:sldId id="765" r:id="rId23"/>
    <p:sldId id="663" r:id="rId24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108" d="100"/>
          <a:sy n="108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284984"/>
            <a:ext cx="7772400" cy="1800200"/>
          </a:xfrm>
        </p:spPr>
        <p:txBody>
          <a:bodyPr/>
          <a:lstStyle/>
          <a:p>
            <a:r>
              <a:rPr lang="en-GB" altLang="en-US" sz="5400" dirty="0">
                <a:solidFill>
                  <a:srgbClr val="B10053"/>
                </a:solidFill>
              </a:rPr>
              <a:t>Context, mission and service</a:t>
            </a:r>
            <a:endParaRPr lang="en-GB" altLang="en-US" sz="4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445224"/>
            <a:ext cx="7016750" cy="864096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CEO, Care Opinion CIC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BF0F5-A212-4B7D-8E26-0FADC612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980728"/>
            <a:ext cx="4968478" cy="15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974"/>
            <a:ext cx="9144000" cy="52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B3D43F-1289-4137-A22B-806D1544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1" y="476672"/>
            <a:ext cx="795907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30" y="0"/>
            <a:ext cx="650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4357"/>
            <a:ext cx="5400600" cy="66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22B212-5BBC-402D-9CD0-F28D01BC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7" y="116632"/>
            <a:ext cx="9031077" cy="5976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4534C-D50A-44B4-8CBE-3BFF3BA4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9120"/>
            <a:ext cx="9139591" cy="2096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765580-EFA5-40A6-9C30-2C489F2B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97936"/>
            <a:ext cx="8077023" cy="5328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B5E33-8BAE-4812-BE10-B11684C8C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4783"/>
            <a:ext cx="9170590" cy="51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F0392-AF04-4666-91C8-951684D9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327881" cy="5040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37E36-5FAF-4E4B-9C8F-DEC8A544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44824"/>
            <a:ext cx="7488832" cy="4766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464CC-DAE2-4D3E-94B6-BCE6EB21C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505198"/>
            <a:ext cx="6145517" cy="41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00" y="0"/>
            <a:ext cx="8056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13955"/>
            <a:ext cx="8190476" cy="57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07" y="3247289"/>
            <a:ext cx="8161905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sz="40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therapeutic in healing my soul.”</a:t>
            </a:r>
          </a:p>
        </p:txBody>
      </p:sp>
    </p:spTree>
    <p:extLst>
      <p:ext uri="{BB962C8B-B14F-4D97-AF65-F5344CB8AC3E}">
        <p14:creationId xmlns:p14="http://schemas.microsoft.com/office/powerpoint/2010/main" val="376793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a difficult time for me to go through and Care Opinion allowed me to control the speed and words rather than be rushed through Q&amp;As or tick box scenario where things don't quite fit.”</a:t>
            </a:r>
            <a:endParaRPr lang="en-GB" sz="3600" dirty="0">
              <a:solidFill>
                <a:srgbClr val="5A1B4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659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quire UK logo">
            <a:extLst>
              <a:ext uri="{FF2B5EF4-FFF2-40B4-BE49-F238E27FC236}">
                <a16:creationId xmlns:a16="http://schemas.microsoft.com/office/drawing/2014/main" id="{A816CF10-CBCD-4110-A76B-8031DFF3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07457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SR UK logo">
            <a:extLst>
              <a:ext uri="{FF2B5EF4-FFF2-40B4-BE49-F238E27FC236}">
                <a16:creationId xmlns:a16="http://schemas.microsoft.com/office/drawing/2014/main" id="{2493B3BC-41EC-4AE2-BEF3-8DCA1D5E0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29000"/>
            <a:ext cx="5905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305536-58DE-4C4D-8FFF-1653DC5AA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276872"/>
            <a:ext cx="5396769" cy="25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9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fact I did not have to give my name made it a lot easier to provide feedback. I find it hard to do it in person. </a:t>
            </a:r>
          </a:p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166841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atientopinion.org.uk/resources/blog-resources/1-images/b6eab03d4a974156b9d78e46efb785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115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9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05CFA-EC8D-40C5-AAE3-D0D5725DF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692696"/>
            <a:ext cx="8460432" cy="59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6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Hear the patient voice at every level – even when that voice is a whisper.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Don Berwick</a:t>
            </a:r>
          </a:p>
          <a:p>
            <a:pPr algn="r"/>
            <a:r>
              <a:rPr lang="en-GB" dirty="0"/>
              <a:t>August 2013</a:t>
            </a:r>
          </a:p>
        </p:txBody>
      </p:sp>
    </p:spTree>
    <p:extLst>
      <p:ext uri="{BB962C8B-B14F-4D97-AF65-F5344CB8AC3E}">
        <p14:creationId xmlns:p14="http://schemas.microsoft.com/office/powerpoint/2010/main" val="37829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C1B6D-3DA5-45FD-AC7B-7A1C1A15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274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do people post feedback about healthcare online?">
            <a:extLst>
              <a:ext uri="{FF2B5EF4-FFF2-40B4-BE49-F238E27FC236}">
                <a16:creationId xmlns:a16="http://schemas.microsoft.com/office/drawing/2014/main" id="{AD1851E6-9C8B-498A-A2F5-AB0DE80C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042"/>
            <a:ext cx="8655583" cy="62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6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380AAF-A85D-49AF-B414-E8BE85D0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Velthoven et al,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21702-E51A-4B05-972D-309454DD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66"/>
                </a:solidFill>
              </a:rPr>
              <a:t>“</a:t>
            </a:r>
            <a:r>
              <a:rPr lang="en-GB" b="1" dirty="0"/>
              <a:t>Policymakers should note that this is now a widespread phenomenon</a:t>
            </a:r>
            <a:r>
              <a:rPr lang="en-GB" dirty="0"/>
              <a:t>… </a:t>
            </a:r>
          </a:p>
          <a:p>
            <a:pPr marL="0" indent="0">
              <a:buNone/>
            </a:pPr>
            <a:r>
              <a:rPr lang="en-GB" dirty="0"/>
              <a:t>health services seeking to be more patient-centred and responsive to their users need to understand </a:t>
            </a:r>
          </a:p>
          <a:p>
            <a:r>
              <a:rPr lang="en-GB" dirty="0"/>
              <a:t>how best to harness feedback…</a:t>
            </a:r>
          </a:p>
          <a:p>
            <a:r>
              <a:rPr lang="en-GB" dirty="0"/>
              <a:t>what the opportunities are to encourage it…</a:t>
            </a:r>
          </a:p>
          <a:p>
            <a:r>
              <a:rPr lang="en-GB" dirty="0"/>
              <a:t>how it can be used for service improvement.</a:t>
            </a:r>
            <a:r>
              <a:rPr lang="en-GB" b="1" dirty="0">
                <a:solidFill>
                  <a:srgbClr val="FF0066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35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We want people to be able to share their experiences of health and care in ways which are </a:t>
            </a:r>
            <a:r>
              <a:rPr lang="en-GB" sz="3600" b="1" dirty="0">
                <a:solidFill>
                  <a:srgbClr val="FF0066"/>
                </a:solidFill>
              </a:rPr>
              <a:t>safe</a:t>
            </a:r>
            <a:r>
              <a:rPr lang="en-GB" sz="3600" dirty="0"/>
              <a:t>, </a:t>
            </a:r>
            <a:r>
              <a:rPr lang="en-GB" sz="3600" b="1" dirty="0">
                <a:solidFill>
                  <a:srgbClr val="FF0066"/>
                </a:solidFill>
              </a:rPr>
              <a:t>simple</a:t>
            </a:r>
            <a:r>
              <a:rPr lang="en-GB" sz="3600" dirty="0"/>
              <a:t>, and lead to </a:t>
            </a:r>
            <a:r>
              <a:rPr lang="en-GB" sz="3600" b="1" dirty="0">
                <a:solidFill>
                  <a:srgbClr val="FF0066"/>
                </a:solidFill>
              </a:rPr>
              <a:t>learning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FF0066"/>
                </a:solidFill>
              </a:rPr>
              <a:t>change</a:t>
            </a:r>
            <a:r>
              <a:rPr lang="en-GB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55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083D2-E007-4268-8858-E4F2FD03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249"/>
            <a:ext cx="9144000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8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/>
              <a:t>Our mission is to provide an online platform so that: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people can share </a:t>
            </a:r>
            <a:r>
              <a:rPr lang="en-GB" sz="2800" dirty="0"/>
              <a:t>honest feedback easily and without fear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stories are directed </a:t>
            </a:r>
            <a:r>
              <a:rPr lang="en-GB" sz="2800" dirty="0"/>
              <a:t>to wherever they can help make a difference, and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everyone can see </a:t>
            </a:r>
            <a:r>
              <a:rPr lang="en-GB" sz="2800" dirty="0"/>
              <a:t>how and where services are listening and changing in response</a:t>
            </a:r>
          </a:p>
        </p:txBody>
      </p:sp>
    </p:spTree>
    <p:extLst>
      <p:ext uri="{BB962C8B-B14F-4D97-AF65-F5344CB8AC3E}">
        <p14:creationId xmlns:p14="http://schemas.microsoft.com/office/powerpoint/2010/main" val="332908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66"/>
                </a:solidFill>
              </a:rPr>
              <a:t>28</a:t>
            </a:r>
            <a:r>
              <a:rPr lang="en-GB" sz="5400" b="1" dirty="0">
                <a:solidFill>
                  <a:srgbClr val="FF0066"/>
                </a:solidFill>
              </a:rPr>
              <a:t>0,000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b="1" dirty="0">
                <a:solidFill>
                  <a:srgbClr val="FF0066"/>
                </a:solidFill>
              </a:rPr>
              <a:t>95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66"/>
                </a:solidFill>
              </a:rPr>
              <a:t>8</a:t>
            </a:r>
            <a:r>
              <a:rPr lang="en-GB" sz="5400" b="1" dirty="0">
                <a:solidFill>
                  <a:srgbClr val="FF0066"/>
                </a:solidFill>
              </a:rPr>
              <a:t>,000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10020</TotalTime>
  <Words>302</Words>
  <Application>Microsoft Office PowerPoint</Application>
  <PresentationFormat>On-screen Show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Veto Com</vt:lpstr>
      <vt:lpstr>PO-for-the-board</vt:lpstr>
      <vt:lpstr>Context, mission and service</vt:lpstr>
      <vt:lpstr>PowerPoint Presentation</vt:lpstr>
      <vt:lpstr>PowerPoint Presentation</vt:lpstr>
      <vt:lpstr>PowerPoint Presentation</vt:lpstr>
      <vt:lpstr>van Velthoven et al, 2018</vt:lpstr>
      <vt:lpstr>Vision</vt:lpstr>
      <vt:lpstr>PowerPoint Presentation</vt:lpstr>
      <vt:lpstr>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 the patient voice at every level – even when that voice is a whisper.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Sarah Ashurst</cp:lastModifiedBy>
  <cp:revision>433</cp:revision>
  <dcterms:created xsi:type="dcterms:W3CDTF">2009-01-20T20:54:59Z</dcterms:created>
  <dcterms:modified xsi:type="dcterms:W3CDTF">2018-06-22T11:36:54Z</dcterms:modified>
</cp:coreProperties>
</file>