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673" r:id="rId2"/>
    <p:sldId id="614" r:id="rId3"/>
    <p:sldId id="660" r:id="rId4"/>
    <p:sldId id="674" r:id="rId5"/>
    <p:sldId id="259" r:id="rId6"/>
    <p:sldId id="662" r:id="rId7"/>
    <p:sldId id="572" r:id="rId8"/>
    <p:sldId id="671" r:id="rId9"/>
    <p:sldId id="764" r:id="rId10"/>
    <p:sldId id="582" r:id="rId11"/>
    <p:sldId id="670" r:id="rId12"/>
    <p:sldId id="666" r:id="rId13"/>
    <p:sldId id="581" r:id="rId14"/>
    <p:sldId id="763" r:id="rId15"/>
    <p:sldId id="257" r:id="rId16"/>
    <p:sldId id="681" r:id="rId17"/>
    <p:sldId id="759" r:id="rId18"/>
    <p:sldId id="761" r:id="rId19"/>
    <p:sldId id="767" r:id="rId20"/>
    <p:sldId id="766" r:id="rId21"/>
    <p:sldId id="765" r:id="rId22"/>
    <p:sldId id="595" r:id="rId23"/>
    <p:sldId id="762" r:id="rId24"/>
    <p:sldId id="617" r:id="rId25"/>
    <p:sldId id="618" r:id="rId26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66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92" d="100"/>
          <a:sy n="92" d="100"/>
        </p:scale>
        <p:origin x="83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284984"/>
            <a:ext cx="7772400" cy="1800200"/>
          </a:xfrm>
        </p:spPr>
        <p:txBody>
          <a:bodyPr/>
          <a:lstStyle/>
          <a:p>
            <a:r>
              <a:rPr lang="en-GB" altLang="en-US" sz="4000" dirty="0">
                <a:solidFill>
                  <a:srgbClr val="B10053"/>
                </a:solidFill>
              </a:rPr>
              <a:t>Building a culture of listening, learning and improvement</a:t>
            </a:r>
            <a:endParaRPr lang="en-GB" alt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445224"/>
            <a:ext cx="7016750" cy="864096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BF0F5-A212-4B7D-8E26-0FADC61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980728"/>
            <a:ext cx="4968478" cy="15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9C0C2-46DB-462E-982B-9E6BB68E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96752"/>
            <a:ext cx="7471949" cy="37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EAE9F-6E57-41CB-9983-8D1C0BE9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86" y="0"/>
            <a:ext cx="753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4E700-BCDC-43D5-A0C4-24344166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998"/>
            <a:ext cx="9144000" cy="53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D95B97-7FDE-4013-985F-D86A62CA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96752"/>
            <a:ext cx="6230428" cy="38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859ED-763B-400D-A824-6FCFC6CB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27997"/>
            <a:ext cx="8035175" cy="48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D9DC64-B9A9-4152-BC00-27DBD6673A0A}"/>
              </a:ext>
            </a:extLst>
          </p:cNvPr>
          <p:cNvSpPr/>
          <p:nvPr/>
        </p:nvSpPr>
        <p:spPr>
          <a:xfrm>
            <a:off x="457200" y="2996952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Structured conversations with people about their experiences of care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C8FF87-5141-4A07-B9D9-603A07119B5F}"/>
              </a:ext>
            </a:extLst>
          </p:cNvPr>
          <p:cNvSpPr/>
          <p:nvPr/>
        </p:nvSpPr>
        <p:spPr>
          <a:xfrm>
            <a:off x="3419872" y="2996952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Care team discusses and agrees improvement opportunities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53DB8-96F2-4289-94C7-CB4F6B9427A4}"/>
              </a:ext>
            </a:extLst>
          </p:cNvPr>
          <p:cNvSpPr/>
          <p:nvPr/>
        </p:nvSpPr>
        <p:spPr>
          <a:xfrm>
            <a:off x="3419872" y="5085184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Test and evaluate improvements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AF7B9-C662-4E16-B0F3-76D7667AA6A2}"/>
              </a:ext>
            </a:extLst>
          </p:cNvPr>
          <p:cNvSpPr/>
          <p:nvPr/>
        </p:nvSpPr>
        <p:spPr>
          <a:xfrm>
            <a:off x="6646218" y="5087409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Implement and spread improvements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875C88-C149-481C-8ED8-673D8D4535C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497782" y="3624123"/>
            <a:ext cx="922090" cy="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40C000-59DA-4DB4-8B01-3C3AB192E31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163" y="4251293"/>
            <a:ext cx="0" cy="833891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E09CDD-A3FA-4E90-995C-EF56C2009C7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460454" y="5712355"/>
            <a:ext cx="1185764" cy="2225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DE9E5D-599B-4966-9933-9D51CB08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Real-time </a:t>
            </a:r>
            <a:r>
              <a:rPr lang="en-GB" dirty="0" err="1"/>
              <a:t>iHub</a:t>
            </a:r>
            <a:r>
              <a:rPr lang="en-GB" dirty="0"/>
              <a:t> QI study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1DD7A4-AA73-457D-B099-4400D68EF34A}"/>
              </a:ext>
            </a:extLst>
          </p:cNvPr>
          <p:cNvSpPr/>
          <p:nvPr/>
        </p:nvSpPr>
        <p:spPr>
          <a:xfrm>
            <a:off x="3419872" y="1582491"/>
            <a:ext cx="2040582" cy="79331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Online feedback via Care Opinion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46BB1B-FA54-4A34-8071-DE28CAB377B0}"/>
              </a:ext>
            </a:extLst>
          </p:cNvPr>
          <p:cNvSpPr/>
          <p:nvPr/>
        </p:nvSpPr>
        <p:spPr>
          <a:xfrm>
            <a:off x="6646218" y="3457975"/>
            <a:ext cx="2040582" cy="79331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Report on progress via Care Opinion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76128C-0719-499B-8B7E-6E9D37EC53BE}"/>
              </a:ext>
            </a:extLst>
          </p:cNvPr>
          <p:cNvCxnSpPr>
            <a:cxnSpLocks/>
            <a:stCxn id="7" idx="0"/>
            <a:endCxn id="28" idx="2"/>
          </p:cNvCxnSpPr>
          <p:nvPr/>
        </p:nvCxnSpPr>
        <p:spPr>
          <a:xfrm flipV="1">
            <a:off x="7666509" y="4251293"/>
            <a:ext cx="0" cy="836116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AFCB53-6242-4A4B-8597-52C9AAA0D001}"/>
              </a:ext>
            </a:extLst>
          </p:cNvPr>
          <p:cNvCxnSpPr>
            <a:cxnSpLocks/>
            <a:stCxn id="27" idx="2"/>
            <a:endCxn id="5" idx="0"/>
          </p:cNvCxnSpPr>
          <p:nvPr/>
        </p:nvCxnSpPr>
        <p:spPr>
          <a:xfrm>
            <a:off x="4440163" y="2375809"/>
            <a:ext cx="0" cy="621143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615508-FDCA-4726-802C-6DD2EF5A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892"/>
            <a:ext cx="9144000" cy="54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0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62046-4C9E-4390-9A4A-E1A6827C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4624"/>
            <a:ext cx="5832648" cy="67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7B0C-220D-4E94-8B5F-8C089204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soon… our learning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6A95F-5BBD-4214-9881-95AA907C42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080"/>
            <a:ext cx="9144000" cy="51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9B0544-4DEC-4B5A-9BE3-38FF3C93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7776864" cy="5136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C0A129-9038-4A7F-B7AE-46FAAC3D0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29" y="5331270"/>
            <a:ext cx="1673987" cy="956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8ADE6-BBB6-4F49-81DE-35614B11DDDC}"/>
              </a:ext>
            </a:extLst>
          </p:cNvPr>
          <p:cNvSpPr txBox="1"/>
          <p:nvPr/>
        </p:nvSpPr>
        <p:spPr>
          <a:xfrm>
            <a:off x="683568" y="5949280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0" dirty="0">
                <a:solidFill>
                  <a:srgbClr val="990000"/>
                </a:solidFill>
              </a:rPr>
              <a:t>Katherine Browne and Dale Shaller, 2018</a:t>
            </a:r>
          </a:p>
        </p:txBody>
      </p:sp>
    </p:spTree>
    <p:extLst>
      <p:ext uri="{BB962C8B-B14F-4D97-AF65-F5344CB8AC3E}">
        <p14:creationId xmlns:p14="http://schemas.microsoft.com/office/powerpoint/2010/main" val="421138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1832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276725"/>
            <a:ext cx="9361040" cy="268066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“As we’ve been on a journey, so have the users and carers been on a journey. They now have trust in us, to know that we do want to hear it, warts and all, and that we will work on what the issue is.”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Jenny Newman and Sue Dyke, 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16726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D5D6CB-FA7C-4313-BCC0-32D24D69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810766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7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618CC-FAA3-4B63-BBE3-CE8CF2DA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04" y="476672"/>
            <a:ext cx="73634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63809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CDE2B-F9BF-41FB-BF1C-BEA6CFCB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6" y="1124744"/>
            <a:ext cx="818546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193354"/>
          </a:xfrm>
        </p:spPr>
        <p:txBody>
          <a:bodyPr/>
          <a:lstStyle/>
          <a:p>
            <a:r>
              <a:rPr lang="en-GB" dirty="0"/>
              <a:t>The plural of story isn’t data.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Lots of people</a:t>
            </a:r>
          </a:p>
          <a:p>
            <a:pPr algn="r"/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64294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The plural of story is culture.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Me</a:t>
            </a:r>
          </a:p>
          <a:p>
            <a:pPr algn="r"/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26213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-99392"/>
            <a:ext cx="3600400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“More than just listening, it has helped us to focus on what we can change to improve our service.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learnt that Care Opinion gives patients a powerful voice, which in turn has empowered us.”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Lisa Metcalf</a:t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podiatrist</a:t>
            </a:r>
          </a:p>
        </p:txBody>
      </p:sp>
    </p:spTree>
    <p:extLst>
      <p:ext uri="{BB962C8B-B14F-4D97-AF65-F5344CB8AC3E}">
        <p14:creationId xmlns:p14="http://schemas.microsoft.com/office/powerpoint/2010/main" val="37327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F993BD-A2EC-4436-B0A7-F66E9321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02656"/>
            <a:ext cx="8604448" cy="56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9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" y="-46495"/>
            <a:ext cx="911380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58" y="2690081"/>
            <a:ext cx="413454" cy="413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15" y="3570387"/>
            <a:ext cx="1606445" cy="6189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6" y="2429027"/>
            <a:ext cx="413454" cy="413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74" y="3794004"/>
            <a:ext cx="413454" cy="4134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09" y="6042881"/>
            <a:ext cx="413454" cy="4134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0" y="5567600"/>
            <a:ext cx="413454" cy="4134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17" y="1512210"/>
            <a:ext cx="413454" cy="4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3ECCD1-8875-4E2B-8F5B-BE433694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4046437" cy="2327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AAFF3-9C67-48DE-946B-B81DB10F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2" y="3141292"/>
            <a:ext cx="3986340" cy="2327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EAA03B-4B64-4261-B188-06C8446B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122" y="1340768"/>
            <a:ext cx="3986340" cy="2500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9FE18C-CA33-4933-9CB0-FE12F0660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123" y="4221088"/>
            <a:ext cx="3910310" cy="21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59C0B-B250-4E75-BF08-AF7B35BE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624"/>
            <a:ext cx="6624736" cy="67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D6982-13F9-4D6A-BD1E-A4DD28D8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64704"/>
            <a:ext cx="635301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ECDC16-158E-446E-8E8D-9371C1CD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93" y="692696"/>
            <a:ext cx="801775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6630"/>
      </p:ext>
    </p:extLst>
  </p:cSld>
  <p:clrMapOvr>
    <a:masterClrMapping/>
  </p:clrMapOvr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9386</TotalTime>
  <Words>163</Words>
  <Application>Microsoft Office PowerPoint</Application>
  <PresentationFormat>On-screen Show (4:3)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Veto Com</vt:lpstr>
      <vt:lpstr>PO-for-the-board</vt:lpstr>
      <vt:lpstr>Building a culture of listening, learning and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Real-time iHub QI study</vt:lpstr>
      <vt:lpstr>PowerPoint Presentation</vt:lpstr>
      <vt:lpstr>PowerPoint Presentation</vt:lpstr>
      <vt:lpstr>Coming soon… our learning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plural of story isn’t data.</vt:lpstr>
      <vt:lpstr>The plural of story is culture.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Sarah Ashurst</cp:lastModifiedBy>
  <cp:revision>432</cp:revision>
  <dcterms:created xsi:type="dcterms:W3CDTF">2009-01-20T20:54:59Z</dcterms:created>
  <dcterms:modified xsi:type="dcterms:W3CDTF">2018-06-22T11:38:16Z</dcterms:modified>
</cp:coreProperties>
</file>