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657" r:id="rId5"/>
    <p:sldId id="768" r:id="rId6"/>
    <p:sldId id="770" r:id="rId7"/>
    <p:sldId id="767" r:id="rId8"/>
    <p:sldId id="772" r:id="rId9"/>
    <p:sldId id="762" r:id="rId10"/>
    <p:sldId id="673" r:id="rId11"/>
    <p:sldId id="631" r:id="rId12"/>
    <p:sldId id="674" r:id="rId13"/>
    <p:sldId id="529" r:id="rId14"/>
    <p:sldId id="766" r:id="rId15"/>
    <p:sldId id="722" r:id="rId16"/>
    <p:sldId id="721" r:id="rId17"/>
    <p:sldId id="720" r:id="rId18"/>
    <p:sldId id="283" r:id="rId19"/>
    <p:sldId id="281" r:id="rId20"/>
    <p:sldId id="264" r:id="rId21"/>
    <p:sldId id="282" r:id="rId22"/>
    <p:sldId id="774" r:id="rId23"/>
    <p:sldId id="783" r:id="rId24"/>
    <p:sldId id="765" r:id="rId25"/>
    <p:sldId id="275" r:id="rId26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B1073-86F6-403B-9E8F-04BF2CBE5714}" v="31" dt="2019-10-02T13:40:56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24" d="100"/>
          <a:sy n="12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11B3BF0A-3583-42C0-8C5D-79409ECA095E}"/>
    <pc:docChg chg="addSld delSld modSld">
      <pc:chgData name="James Munro" userId="1ad2e850bc443176" providerId="LiveId" clId="{11B3BF0A-3583-42C0-8C5D-79409ECA095E}" dt="2019-08-19T20:22:59.675" v="5"/>
      <pc:docMkLst>
        <pc:docMk/>
      </pc:docMkLst>
      <pc:sldChg chg="add">
        <pc:chgData name="James Munro" userId="1ad2e850bc443176" providerId="LiveId" clId="{11B3BF0A-3583-42C0-8C5D-79409ECA095E}" dt="2019-08-19T20:20:36.064" v="1"/>
        <pc:sldMkLst>
          <pc:docMk/>
          <pc:sldMk cId="3142626264" sldId="257"/>
        </pc:sldMkLst>
      </pc:sldChg>
      <pc:sldChg chg="add">
        <pc:chgData name="James Munro" userId="1ad2e850bc443176" providerId="LiveId" clId="{11B3BF0A-3583-42C0-8C5D-79409ECA095E}" dt="2019-08-19T20:21:04.700" v="2"/>
        <pc:sldMkLst>
          <pc:docMk/>
          <pc:sldMk cId="1344177446" sldId="266"/>
        </pc:sldMkLst>
      </pc:sldChg>
      <pc:sldChg chg="add">
        <pc:chgData name="James Munro" userId="1ad2e850bc443176" providerId="LiveId" clId="{11B3BF0A-3583-42C0-8C5D-79409ECA095E}" dt="2019-08-19T20:21:59.649" v="3"/>
        <pc:sldMkLst>
          <pc:docMk/>
          <pc:sldMk cId="2436176437" sldId="282"/>
        </pc:sldMkLst>
      </pc:sldChg>
      <pc:sldChg chg="add">
        <pc:chgData name="James Munro" userId="1ad2e850bc443176" providerId="LiveId" clId="{11B3BF0A-3583-42C0-8C5D-79409ECA095E}" dt="2019-08-19T20:22:11.373" v="4"/>
        <pc:sldMkLst>
          <pc:docMk/>
          <pc:sldMk cId="3994542620" sldId="283"/>
        </pc:sldMkLst>
      </pc:sldChg>
      <pc:sldChg chg="del">
        <pc:chgData name="James Munro" userId="1ad2e850bc443176" providerId="LiveId" clId="{11B3BF0A-3583-42C0-8C5D-79409ECA095E}" dt="2019-08-19T20:20:13.054" v="0" actId="2696"/>
        <pc:sldMkLst>
          <pc:docMk/>
          <pc:sldMk cId="2716741506" sldId="728"/>
        </pc:sldMkLst>
      </pc:sldChg>
      <pc:sldChg chg="add">
        <pc:chgData name="James Munro" userId="1ad2e850bc443176" providerId="LiveId" clId="{11B3BF0A-3583-42C0-8C5D-79409ECA095E}" dt="2019-08-19T20:22:59.675" v="5"/>
        <pc:sldMkLst>
          <pc:docMk/>
          <pc:sldMk cId="4189196100" sldId="774"/>
        </pc:sldMkLst>
      </pc:sldChg>
    </pc:docChg>
  </pc:docChgLst>
  <pc:docChgLst>
    <pc:chgData name="James Munro" userId="fb4fae7f-6bf4-4c9b-98a3-f69124227091" providerId="ADAL" clId="{D7EB1073-86F6-403B-9E8F-04BF2CBE5714}"/>
    <pc:docChg chg="custSel addSld delSld modSld sldOrd">
      <pc:chgData name="James Munro" userId="fb4fae7f-6bf4-4c9b-98a3-f69124227091" providerId="ADAL" clId="{D7EB1073-86F6-403B-9E8F-04BF2CBE5714}" dt="2019-10-02T14:10:17.993" v="49" actId="47"/>
      <pc:docMkLst>
        <pc:docMk/>
      </pc:docMkLst>
      <pc:sldChg chg="del">
        <pc:chgData name="James Munro" userId="fb4fae7f-6bf4-4c9b-98a3-f69124227091" providerId="ADAL" clId="{D7EB1073-86F6-403B-9E8F-04BF2CBE5714}" dt="2019-10-02T12:14:56.208" v="2" actId="47"/>
        <pc:sldMkLst>
          <pc:docMk/>
          <pc:sldMk cId="3142626264" sldId="257"/>
        </pc:sldMkLst>
      </pc:sldChg>
      <pc:sldChg chg="del">
        <pc:chgData name="James Munro" userId="fb4fae7f-6bf4-4c9b-98a3-f69124227091" providerId="ADAL" clId="{D7EB1073-86F6-403B-9E8F-04BF2CBE5714}" dt="2019-10-02T12:14:52.888" v="1" actId="47"/>
        <pc:sldMkLst>
          <pc:docMk/>
          <pc:sldMk cId="1344177446" sldId="266"/>
        </pc:sldMkLst>
      </pc:sldChg>
      <pc:sldChg chg="modSp">
        <pc:chgData name="James Munro" userId="fb4fae7f-6bf4-4c9b-98a3-f69124227091" providerId="ADAL" clId="{D7EB1073-86F6-403B-9E8F-04BF2CBE5714}" dt="2019-10-02T13:29:40.747" v="46" actId="1035"/>
        <pc:sldMkLst>
          <pc:docMk/>
          <pc:sldMk cId="2818716236" sldId="275"/>
        </pc:sldMkLst>
        <pc:picChg chg="mod">
          <ac:chgData name="James Munro" userId="fb4fae7f-6bf4-4c9b-98a3-f69124227091" providerId="ADAL" clId="{D7EB1073-86F6-403B-9E8F-04BF2CBE5714}" dt="2019-10-02T13:29:40.747" v="46" actId="1035"/>
          <ac:picMkLst>
            <pc:docMk/>
            <pc:sldMk cId="2818716236" sldId="275"/>
            <ac:picMk id="1026" creationId="{8855F802-EC96-46C0-9757-F9D1B9587BB5}"/>
          </ac:picMkLst>
        </pc:picChg>
      </pc:sldChg>
      <pc:sldChg chg="delSp modSp">
        <pc:chgData name="James Munro" userId="fb4fae7f-6bf4-4c9b-98a3-f69124227091" providerId="ADAL" clId="{D7EB1073-86F6-403B-9E8F-04BF2CBE5714}" dt="2019-10-02T13:29:09.256" v="19" actId="1038"/>
        <pc:sldMkLst>
          <pc:docMk/>
          <pc:sldMk cId="2436176437" sldId="282"/>
        </pc:sldMkLst>
        <pc:spChg chg="del">
          <ac:chgData name="James Munro" userId="fb4fae7f-6bf4-4c9b-98a3-f69124227091" providerId="ADAL" clId="{D7EB1073-86F6-403B-9E8F-04BF2CBE5714}" dt="2019-10-02T13:28:54.058" v="15" actId="478"/>
          <ac:spMkLst>
            <pc:docMk/>
            <pc:sldMk cId="2436176437" sldId="282"/>
            <ac:spMk id="3" creationId="{A8E7D1C7-5D67-4FF6-99FB-6AFB878D92BC}"/>
          </ac:spMkLst>
        </pc:spChg>
        <pc:picChg chg="mod">
          <ac:chgData name="James Munro" userId="fb4fae7f-6bf4-4c9b-98a3-f69124227091" providerId="ADAL" clId="{D7EB1073-86F6-403B-9E8F-04BF2CBE5714}" dt="2019-10-02T13:29:09.256" v="19" actId="1038"/>
          <ac:picMkLst>
            <pc:docMk/>
            <pc:sldMk cId="2436176437" sldId="282"/>
            <ac:picMk id="2" creationId="{1B465F25-76AF-455F-B781-1112543A1A28}"/>
          </ac:picMkLst>
        </pc:picChg>
      </pc:sldChg>
      <pc:sldChg chg="delSp modSp">
        <pc:chgData name="James Munro" userId="fb4fae7f-6bf4-4c9b-98a3-f69124227091" providerId="ADAL" clId="{D7EB1073-86F6-403B-9E8F-04BF2CBE5714}" dt="2019-10-02T12:20:07.848" v="14" actId="1076"/>
        <pc:sldMkLst>
          <pc:docMk/>
          <pc:sldMk cId="3994542620" sldId="283"/>
        </pc:sldMkLst>
        <pc:spChg chg="del">
          <ac:chgData name="James Munro" userId="fb4fae7f-6bf4-4c9b-98a3-f69124227091" providerId="ADAL" clId="{D7EB1073-86F6-403B-9E8F-04BF2CBE5714}" dt="2019-10-02T12:19:50.785" v="10" actId="478"/>
          <ac:spMkLst>
            <pc:docMk/>
            <pc:sldMk cId="3994542620" sldId="283"/>
            <ac:spMk id="3" creationId="{30EFEFE6-7055-4957-BA22-E1C9E847BD97}"/>
          </ac:spMkLst>
        </pc:spChg>
        <pc:picChg chg="mod">
          <ac:chgData name="James Munro" userId="fb4fae7f-6bf4-4c9b-98a3-f69124227091" providerId="ADAL" clId="{D7EB1073-86F6-403B-9E8F-04BF2CBE5714}" dt="2019-10-02T12:20:07.848" v="14" actId="1076"/>
          <ac:picMkLst>
            <pc:docMk/>
            <pc:sldMk cId="3994542620" sldId="283"/>
            <ac:picMk id="2" creationId="{99A09CEA-59CD-4753-AB2A-825FFDE322C0}"/>
          </ac:picMkLst>
        </pc:picChg>
      </pc:sldChg>
      <pc:sldChg chg="add">
        <pc:chgData name="James Munro" userId="fb4fae7f-6bf4-4c9b-98a3-f69124227091" providerId="ADAL" clId="{D7EB1073-86F6-403B-9E8F-04BF2CBE5714}" dt="2019-10-02T12:17:17.863" v="7"/>
        <pc:sldMkLst>
          <pc:docMk/>
          <pc:sldMk cId="2445419158" sldId="529"/>
        </pc:sldMkLst>
      </pc:sldChg>
      <pc:sldChg chg="del">
        <pc:chgData name="James Munro" userId="fb4fae7f-6bf4-4c9b-98a3-f69124227091" providerId="ADAL" clId="{D7EB1073-86F6-403B-9E8F-04BF2CBE5714}" dt="2019-10-02T14:10:17.993" v="49" actId="47"/>
        <pc:sldMkLst>
          <pc:docMk/>
          <pc:sldMk cId="3782997678" sldId="663"/>
        </pc:sldMkLst>
      </pc:sldChg>
      <pc:sldChg chg="modSp add">
        <pc:chgData name="James Munro" userId="fb4fae7f-6bf4-4c9b-98a3-f69124227091" providerId="ADAL" clId="{D7EB1073-86F6-403B-9E8F-04BF2CBE5714}" dt="2019-10-02T13:29:20.930" v="22" actId="1036"/>
        <pc:sldMkLst>
          <pc:docMk/>
          <pc:sldMk cId="652933155" sldId="765"/>
        </pc:sldMkLst>
        <pc:picChg chg="mod">
          <ac:chgData name="James Munro" userId="fb4fae7f-6bf4-4c9b-98a3-f69124227091" providerId="ADAL" clId="{D7EB1073-86F6-403B-9E8F-04BF2CBE5714}" dt="2019-10-02T13:29:20.930" v="22" actId="1036"/>
          <ac:picMkLst>
            <pc:docMk/>
            <pc:sldMk cId="652933155" sldId="765"/>
            <ac:picMk id="2" creationId="{278618CC-FAA3-4B63-BBE3-CE8CF2DAB7E7}"/>
          </ac:picMkLst>
        </pc:picChg>
      </pc:sldChg>
      <pc:sldChg chg="ord">
        <pc:chgData name="James Munro" userId="fb4fae7f-6bf4-4c9b-98a3-f69124227091" providerId="ADAL" clId="{D7EB1073-86F6-403B-9E8F-04BF2CBE5714}" dt="2019-10-02T12:17:03.120" v="6"/>
        <pc:sldMkLst>
          <pc:docMk/>
          <pc:sldMk cId="82660978" sldId="767"/>
        </pc:sldMkLst>
      </pc:sldChg>
      <pc:sldChg chg="add del">
        <pc:chgData name="James Munro" userId="fb4fae7f-6bf4-4c9b-98a3-f69124227091" providerId="ADAL" clId="{D7EB1073-86F6-403B-9E8F-04BF2CBE5714}" dt="2019-10-02T12:16:46.430" v="5"/>
        <pc:sldMkLst>
          <pc:docMk/>
          <pc:sldMk cId="2596561284" sldId="770"/>
        </pc:sldMkLst>
      </pc:sldChg>
      <pc:sldChg chg="del">
        <pc:chgData name="James Munro" userId="fb4fae7f-6bf4-4c9b-98a3-f69124227091" providerId="ADAL" clId="{D7EB1073-86F6-403B-9E8F-04BF2CBE5714}" dt="2019-10-02T12:15:30.898" v="3" actId="47"/>
        <pc:sldMkLst>
          <pc:docMk/>
          <pc:sldMk cId="1263769913" sldId="771"/>
        </pc:sldMkLst>
      </pc:sldChg>
      <pc:sldChg chg="del">
        <pc:chgData name="James Munro" userId="fb4fae7f-6bf4-4c9b-98a3-f69124227091" providerId="ADAL" clId="{D7EB1073-86F6-403B-9E8F-04BF2CBE5714}" dt="2019-10-02T12:14:36.595" v="0" actId="47"/>
        <pc:sldMkLst>
          <pc:docMk/>
          <pc:sldMk cId="1065397367" sldId="773"/>
        </pc:sldMkLst>
      </pc:sldChg>
      <pc:sldChg chg="ord">
        <pc:chgData name="James Munro" userId="fb4fae7f-6bf4-4c9b-98a3-f69124227091" providerId="ADAL" clId="{D7EB1073-86F6-403B-9E8F-04BF2CBE5714}" dt="2019-10-02T12:19:43.297" v="9"/>
        <pc:sldMkLst>
          <pc:docMk/>
          <pc:sldMk cId="4189196100" sldId="774"/>
        </pc:sldMkLst>
      </pc:sldChg>
      <pc:sldChg chg="add ord">
        <pc:chgData name="James Munro" userId="fb4fae7f-6bf4-4c9b-98a3-f69124227091" providerId="ADAL" clId="{D7EB1073-86F6-403B-9E8F-04BF2CBE5714}" dt="2019-10-02T13:40:56.776" v="48"/>
        <pc:sldMkLst>
          <pc:docMk/>
          <pc:sldMk cId="388715014" sldId="783"/>
        </pc:sldMkLst>
      </pc:sldChg>
    </pc:docChg>
  </pc:docChgLst>
  <pc:docChgLst>
    <pc:chgData name="James Munro" userId="1ad2e850bc443176" providerId="LiveId" clId="{488369CD-F1D6-494C-A17C-F8BA31510639}"/>
  </pc:docChgLst>
  <pc:docChgLst>
    <pc:chgData name="James Munro" userId="1ad2e850bc443176" providerId="LiveId" clId="{87EF240D-9AD5-4AF2-8DBF-354F71339C8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5400" dirty="0">
                <a:solidFill>
                  <a:srgbClr val="B10053"/>
                </a:solidFill>
              </a:rPr>
              <a:t>Context, mission and service</a:t>
            </a:r>
            <a:endParaRPr lang="en-GB" altLang="en-US" sz="4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2531"/>
            <a:ext cx="6336704" cy="68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F0392-AF04-4666-91C8-951684D9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327881" cy="504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37E36-5FAF-4E4B-9C8F-DEC8A544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88832" cy="476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464CC-DAE2-4D3E-94B6-BCE6EB21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05198"/>
            <a:ext cx="6145517" cy="41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therapeutic in healing my soul.”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09CEA-59CD-4753-AB2A-825FFDE3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" y="980728"/>
            <a:ext cx="8688494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589A1-D4EB-41A4-A95D-1C00EBCC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526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72F02-CFDE-4121-AA80-BEB56736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886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65F25-76AF-455F-B781-1112543A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58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5734F-EE30-4E13-9002-B0BC6E7F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594"/>
            <a:ext cx="9144000" cy="58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FC210-8996-4E09-B392-1578075D2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" r="153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56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1AAA-C4B7-44E4-88FF-E9EA57E2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level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1232-9222-4D82-A96B-DD5EC95BF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b="1" dirty="0"/>
              <a:t>Scotland has now been using Care Opinion for a number of years and we are starting to see real change</a:t>
            </a:r>
            <a:r>
              <a:rPr lang="en-GB" dirty="0"/>
              <a:t>. Team working, learning, data and transparency are all working together to create something really powerful for our health and social care service.”</a:t>
            </a:r>
          </a:p>
          <a:p>
            <a:pPr marL="0" indent="0" algn="r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/>
              <a:t>Professor Jason Leitch, national clinical </a:t>
            </a:r>
          </a:p>
          <a:p>
            <a:pPr marL="0" indent="0">
              <a:buNone/>
            </a:pPr>
            <a:r>
              <a:rPr lang="en-GB" sz="2400" i="1" dirty="0"/>
              <a:t>director for the 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38871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18CC-FAA3-4B63-BBE3-CE8CF2DA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4" y="692696"/>
            <a:ext cx="73634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38UN4yXoAIWJMy.jpg:large">
            <a:extLst>
              <a:ext uri="{FF2B5EF4-FFF2-40B4-BE49-F238E27FC236}">
                <a16:creationId xmlns:a16="http://schemas.microsoft.com/office/drawing/2014/main" id="{8855F802-EC96-46C0-9757-F9D1B958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73323" cy="56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1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4A55E-02E4-4A91-B180-89865D47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614600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6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452"/>
            <a:ext cx="6860663" cy="51019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B3B110-ED16-4D8A-B7AF-E525D155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 the past year, 42% of people have read online feedback about healthcare</a:t>
            </a:r>
          </a:p>
        </p:txBody>
      </p:sp>
    </p:spTree>
    <p:extLst>
      <p:ext uri="{BB962C8B-B14F-4D97-AF65-F5344CB8AC3E}">
        <p14:creationId xmlns:p14="http://schemas.microsoft.com/office/powerpoint/2010/main" val="21593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22e76c1-7b8a-4a9c-8c55-feab3c9d24c6&quot;,&quot;TimeStamp&quot;:&quot;2018-12-06T21:49:10.9969405+00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C4DFC44B1FB44ACD15D9D02A20C57" ma:contentTypeVersion="2" ma:contentTypeDescription="Create a new document." ma:contentTypeScope="" ma:versionID="0cb19c02877c0d28c2d8b0d957956fdf">
  <xsd:schema xmlns:xsd="http://www.w3.org/2001/XMLSchema" xmlns:xs="http://www.w3.org/2001/XMLSchema" xmlns:p="http://schemas.microsoft.com/office/2006/metadata/properties" xmlns:ns2="40e313ae-1aba-4937-aedc-4e6007bdb716" targetNamespace="http://schemas.microsoft.com/office/2006/metadata/properties" ma:root="true" ma:fieldsID="44f910b96dec798de53143b7b6a65206" ns2:_="">
    <xsd:import namespace="40e313ae-1aba-4937-aedc-4e6007bdb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313ae-1aba-4937-aedc-4e6007bdb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D06AB8-81B4-4BBA-8792-42BA7E22B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AAC5B-0A37-415F-849D-73AA769CB2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4CEF87-FEBA-43C4-8ED1-DBB4EA8DF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313ae-1aba-4937-aedc-4e6007bdb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10386</TotalTime>
  <Words>239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Veto Com</vt:lpstr>
      <vt:lpstr>PO-for-the-board</vt:lpstr>
      <vt:lpstr>Context, mission and service</vt:lpstr>
      <vt:lpstr>PowerPoint Presentation</vt:lpstr>
      <vt:lpstr>PowerPoint Presentation</vt:lpstr>
      <vt:lpstr>Vision</vt:lpstr>
      <vt:lpstr>In the past year, 42% of people have read online feedback about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level impact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433</cp:revision>
  <dcterms:created xsi:type="dcterms:W3CDTF">2009-01-20T20:54:59Z</dcterms:created>
  <dcterms:modified xsi:type="dcterms:W3CDTF">2019-10-02T14:10:28Z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0x010100C1CC4DFC44B1FB44ACD15D9D02A20C57</vt:lpwstr>
  </property>
</Properties>
</file>