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7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3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2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2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2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9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6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8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9378027-6419-45B5-AD21-FF96BBE8609D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454E5D3-BB68-44EF-998E-62C4196AF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@</a:t>
            </a:r>
            <a:r>
              <a:rPr lang="en-GB" dirty="0" err="1" smtClean="0"/>
              <a:t>CareOpinion</a:t>
            </a:r>
            <a:r>
              <a:rPr lang="en-GB" dirty="0" smtClean="0"/>
              <a:t> with @</a:t>
            </a:r>
            <a:r>
              <a:rPr lang="en-GB" dirty="0" err="1" smtClean="0"/>
              <a:t>parabcu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Rachael Hosznyak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4" y="4669378"/>
            <a:ext cx="1708180" cy="170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3" y="514414"/>
            <a:ext cx="2971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started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0" y="4839238"/>
            <a:ext cx="2600325" cy="18764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2" y="2261580"/>
            <a:ext cx="3387306" cy="25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1" y="4958270"/>
            <a:ext cx="2636089" cy="1757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6" y="2483232"/>
            <a:ext cx="2179472" cy="1571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86" y="2242515"/>
            <a:ext cx="3428084" cy="45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4" y="731520"/>
            <a:ext cx="4823803" cy="3207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1" y="4041648"/>
            <a:ext cx="2221992" cy="2221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46" y="4041648"/>
            <a:ext cx="1693866" cy="2251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7" y="2531664"/>
            <a:ext cx="4633362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Discussing and Reflecting </a:t>
            </a:r>
            <a:br>
              <a:rPr lang="en-GB" dirty="0" smtClean="0"/>
            </a:br>
            <a:r>
              <a:rPr lang="en-GB" dirty="0" smtClean="0"/>
              <a:t>(Simulated and a Safe Zone)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7" y="2566924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12" y="2687447"/>
            <a:ext cx="5644896" cy="31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Learning Groups and Reflective Case Studies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Communication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Professional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Evidence Base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2314020"/>
            <a:ext cx="2273808" cy="2367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3" y="2472502"/>
            <a:ext cx="2691658" cy="2060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19" y="2631911"/>
            <a:ext cx="1388197" cy="19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8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29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@CareOpinion with @parabcu</vt:lpstr>
      <vt:lpstr>How it started </vt:lpstr>
      <vt:lpstr>PowerPoint Presentation</vt:lpstr>
      <vt:lpstr>Discussing and Reflecting  (Simulated and a Safe Zone)</vt:lpstr>
      <vt:lpstr>Action Learning Groups and Reflective Case Studies</vt:lpstr>
      <vt:lpstr>Thank you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@CareOpinion with @parabcu</dc:title>
  <dc:creator>Rachael Hosznyak</dc:creator>
  <cp:lastModifiedBy>Rachael Hosznyak</cp:lastModifiedBy>
  <cp:revision>6</cp:revision>
  <dcterms:created xsi:type="dcterms:W3CDTF">2017-07-18T05:50:25Z</dcterms:created>
  <dcterms:modified xsi:type="dcterms:W3CDTF">2017-07-18T07:06:02Z</dcterms:modified>
</cp:coreProperties>
</file>