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65E11-4FB0-4493-858B-B2129C6153DE}" type="datetimeFigureOut">
              <a:rPr lang="en-GB" smtClean="0"/>
              <a:t>06/11/2018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8376F-9D92-42B8-89C8-AC2775F0A844}" type="slidenum">
              <a:rPr lang="en-GB" smtClean="0"/>
              <a:t>‹#›</a:t>
            </a:fld>
            <a:endParaRPr lang="en-GB"/>
          </a:p>
        </p:txBody>
      </p:sp>
    </p:spTree>
    <p:extLst>
      <p:ext uri="{BB962C8B-B14F-4D97-AF65-F5344CB8AC3E}">
        <p14:creationId xmlns:p14="http://schemas.microsoft.com/office/powerpoint/2010/main" val="245436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Tend to be defensive, the no apology </a:t>
            </a:r>
            <a:r>
              <a:rPr lang="en-GB" dirty="0" err="1"/>
              <a:t>apology</a:t>
            </a:r>
            <a:r>
              <a:rPr lang="en-GB" dirty="0"/>
              <a:t>, investigate facts but pay little attention to feelings, overly focussed on the negative.</a:t>
            </a:r>
          </a:p>
          <a:p>
            <a:r>
              <a:rPr lang="en-GB" dirty="0"/>
              <a:t>Don’t say ‘I’m sorry you felt that way’</a:t>
            </a:r>
          </a:p>
          <a:p>
            <a:r>
              <a:rPr lang="en-GB" dirty="0"/>
              <a:t>Don’t say ‘your experience doesn’t tally with the facts’</a:t>
            </a:r>
          </a:p>
        </p:txBody>
      </p:sp>
      <p:sp>
        <p:nvSpPr>
          <p:cNvPr id="4" name="Slide Number Placeholder 3"/>
          <p:cNvSpPr>
            <a:spLocks noGrp="1"/>
          </p:cNvSpPr>
          <p:nvPr>
            <p:ph type="sldNum" sz="quarter" idx="5"/>
          </p:nvPr>
        </p:nvSpPr>
        <p:spPr/>
        <p:txBody>
          <a:bodyPr/>
          <a:lstStyle/>
          <a:p>
            <a:fld id="{92E8376F-9D92-42B8-89C8-AC2775F0A844}" type="slidenum">
              <a:rPr lang="en-GB" smtClean="0"/>
              <a:t>2</a:t>
            </a:fld>
            <a:endParaRPr lang="en-GB"/>
          </a:p>
        </p:txBody>
      </p:sp>
    </p:spTree>
    <p:extLst>
      <p:ext uri="{BB962C8B-B14F-4D97-AF65-F5344CB8AC3E}">
        <p14:creationId xmlns:p14="http://schemas.microsoft.com/office/powerpoint/2010/main" val="57249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nne@ethicalhealthcare.org.uk" TargetMode="External"/><Relationship Id="rId2" Type="http://schemas.openxmlformats.org/officeDocument/2006/relationships/hyperlink" Target="http://www.anniecoop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D6DA-EA1F-414A-A128-F7172085E524}"/>
              </a:ext>
            </a:extLst>
          </p:cNvPr>
          <p:cNvSpPr>
            <a:spLocks noGrp="1"/>
          </p:cNvSpPr>
          <p:nvPr>
            <p:ph type="ctrTitle"/>
          </p:nvPr>
        </p:nvSpPr>
        <p:spPr/>
        <p:txBody>
          <a:bodyPr/>
          <a:lstStyle/>
          <a:p>
            <a:r>
              <a:rPr lang="en-GB" dirty="0"/>
              <a:t>Looking at care opinion from both sides</a:t>
            </a:r>
          </a:p>
        </p:txBody>
      </p:sp>
      <p:sp>
        <p:nvSpPr>
          <p:cNvPr id="3" name="Subtitle 2">
            <a:extLst>
              <a:ext uri="{FF2B5EF4-FFF2-40B4-BE49-F238E27FC236}">
                <a16:creationId xmlns:a16="http://schemas.microsoft.com/office/drawing/2014/main" id="{9E45F381-8703-4575-9D0E-A66D56ECC7ED}"/>
              </a:ext>
            </a:extLst>
          </p:cNvPr>
          <p:cNvSpPr>
            <a:spLocks noGrp="1"/>
          </p:cNvSpPr>
          <p:nvPr>
            <p:ph type="subTitle" idx="1"/>
          </p:nvPr>
        </p:nvSpPr>
        <p:spPr/>
        <p:txBody>
          <a:bodyPr/>
          <a:lstStyle/>
          <a:p>
            <a:r>
              <a:rPr lang="en-GB" dirty="0"/>
              <a:t>Anne Cooper</a:t>
            </a:r>
          </a:p>
          <a:p>
            <a:r>
              <a:rPr lang="en-GB" dirty="0"/>
              <a:t>NON-executive director</a:t>
            </a:r>
          </a:p>
          <a:p>
            <a:r>
              <a:rPr lang="en-GB" dirty="0"/>
              <a:t>Care opinion</a:t>
            </a:r>
          </a:p>
        </p:txBody>
      </p:sp>
    </p:spTree>
    <p:extLst>
      <p:ext uri="{BB962C8B-B14F-4D97-AF65-F5344CB8AC3E}">
        <p14:creationId xmlns:p14="http://schemas.microsoft.com/office/powerpoint/2010/main" val="369045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95FDA0-BB1A-4ED8-9EA4-716A9BDBAD54}"/>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3925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1AA77B-CFA8-46B4-B0D7-38D8F440DC0F}"/>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08155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0B05-0AB7-4CAC-9AF9-B864FCD66866}"/>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C3C4E047-9C03-47EC-A9A0-58595C8DD709}"/>
              </a:ext>
            </a:extLst>
          </p:cNvPr>
          <p:cNvSpPr>
            <a:spLocks noGrp="1"/>
          </p:cNvSpPr>
          <p:nvPr>
            <p:ph idx="1"/>
          </p:nvPr>
        </p:nvSpPr>
        <p:spPr/>
        <p:txBody>
          <a:bodyPr>
            <a:normAutofit/>
          </a:bodyPr>
          <a:lstStyle/>
          <a:p>
            <a:pPr marL="0" indent="0">
              <a:buNone/>
            </a:pPr>
            <a:r>
              <a:rPr lang="en-GB" sz="3200" dirty="0"/>
              <a:t>@</a:t>
            </a:r>
            <a:r>
              <a:rPr lang="en-GB" sz="3200" dirty="0" err="1"/>
              <a:t>anniecoops</a:t>
            </a:r>
            <a:endParaRPr lang="en-GB" sz="3200" dirty="0"/>
          </a:p>
          <a:p>
            <a:pPr marL="0" indent="0">
              <a:buNone/>
            </a:pPr>
            <a:r>
              <a:rPr lang="en-GB" sz="3200" dirty="0">
                <a:hlinkClick r:id="rId2"/>
              </a:rPr>
              <a:t>www.anniecoops.com</a:t>
            </a:r>
            <a:endParaRPr lang="en-GB" sz="3200" dirty="0"/>
          </a:p>
          <a:p>
            <a:pPr marL="0" indent="0">
              <a:buNone/>
            </a:pPr>
            <a:r>
              <a:rPr lang="en-GB" sz="3200" dirty="0">
                <a:hlinkClick r:id="rId3"/>
              </a:rPr>
              <a:t>anne@ethicalhealthcare.org.uk</a:t>
            </a:r>
            <a:endParaRPr lang="en-GB" sz="3200" dirty="0"/>
          </a:p>
          <a:p>
            <a:pPr marL="0" indent="0">
              <a:buNone/>
            </a:pPr>
            <a:endParaRPr lang="en-GB" sz="3200" dirty="0"/>
          </a:p>
        </p:txBody>
      </p:sp>
    </p:spTree>
    <p:extLst>
      <p:ext uri="{BB962C8B-B14F-4D97-AF65-F5344CB8AC3E}">
        <p14:creationId xmlns:p14="http://schemas.microsoft.com/office/powerpoint/2010/main" val="224460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BD80-3959-43A2-8AB0-EC997AA7D68C}"/>
              </a:ext>
            </a:extLst>
          </p:cNvPr>
          <p:cNvSpPr>
            <a:spLocks noGrp="1"/>
          </p:cNvSpPr>
          <p:nvPr>
            <p:ph type="title"/>
          </p:nvPr>
        </p:nvSpPr>
        <p:spPr>
          <a:xfrm>
            <a:off x="1143001" y="292264"/>
            <a:ext cx="9905998" cy="1478570"/>
          </a:xfrm>
        </p:spPr>
        <p:txBody>
          <a:bodyPr/>
          <a:lstStyle/>
          <a:p>
            <a:r>
              <a:rPr lang="en-GB" dirty="0"/>
              <a:t>My experience of responding to feedback</a:t>
            </a:r>
          </a:p>
        </p:txBody>
      </p:sp>
      <p:pic>
        <p:nvPicPr>
          <p:cNvPr id="5" name="Content Placeholder 4">
            <a:extLst>
              <a:ext uri="{FF2B5EF4-FFF2-40B4-BE49-F238E27FC236}">
                <a16:creationId xmlns:a16="http://schemas.microsoft.com/office/drawing/2014/main" id="{3F9BE9C8-3243-47B2-86E6-6A1E1ACD0241}"/>
              </a:ext>
            </a:extLst>
          </p:cNvPr>
          <p:cNvPicPr>
            <a:picLocks noGrp="1" noChangeAspect="1"/>
          </p:cNvPicPr>
          <p:nvPr>
            <p:ph idx="1"/>
          </p:nvPr>
        </p:nvPicPr>
        <p:blipFill>
          <a:blip r:embed="rId3"/>
          <a:stretch>
            <a:fillRect/>
          </a:stretch>
        </p:blipFill>
        <p:spPr>
          <a:xfrm>
            <a:off x="3149600" y="1770834"/>
            <a:ext cx="6390640" cy="4881740"/>
          </a:xfrm>
        </p:spPr>
      </p:pic>
    </p:spTree>
    <p:extLst>
      <p:ext uri="{BB962C8B-B14F-4D97-AF65-F5344CB8AC3E}">
        <p14:creationId xmlns:p14="http://schemas.microsoft.com/office/powerpoint/2010/main" val="301140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060-D110-45CB-9AE6-E118DDB63586}"/>
              </a:ext>
            </a:extLst>
          </p:cNvPr>
          <p:cNvSpPr>
            <a:spLocks noGrp="1"/>
          </p:cNvSpPr>
          <p:nvPr>
            <p:ph type="title"/>
          </p:nvPr>
        </p:nvSpPr>
        <p:spPr/>
        <p:txBody>
          <a:bodyPr/>
          <a:lstStyle/>
          <a:p>
            <a:r>
              <a:rPr lang="en-GB" dirty="0"/>
              <a:t>Can feedback give insights?</a:t>
            </a:r>
          </a:p>
        </p:txBody>
      </p:sp>
      <p:sp>
        <p:nvSpPr>
          <p:cNvPr id="3" name="Content Placeholder 2">
            <a:extLst>
              <a:ext uri="{FF2B5EF4-FFF2-40B4-BE49-F238E27FC236}">
                <a16:creationId xmlns:a16="http://schemas.microsoft.com/office/drawing/2014/main" id="{CA30C12E-0D5B-4319-AF95-FE6871C514D6}"/>
              </a:ext>
            </a:extLst>
          </p:cNvPr>
          <p:cNvSpPr>
            <a:spLocks noGrp="1"/>
          </p:cNvSpPr>
          <p:nvPr>
            <p:ph idx="1"/>
          </p:nvPr>
        </p:nvSpPr>
        <p:spPr/>
        <p:txBody>
          <a:bodyPr>
            <a:normAutofit lnSpcReduction="10000"/>
          </a:bodyPr>
          <a:lstStyle/>
          <a:p>
            <a:pPr marL="0" indent="0">
              <a:buNone/>
            </a:pPr>
            <a:r>
              <a:rPr lang="en-GB" sz="3200" dirty="0"/>
              <a:t>‘Unsolicited web-based ratings of care, though potentially prone to many biases, are correlated with surveys of patient experience.  They may be useful tools for patients when choosing health care providers and for </a:t>
            </a:r>
            <a:r>
              <a:rPr lang="en-GB" sz="3200" dirty="0" err="1"/>
              <a:t>clinicans</a:t>
            </a:r>
            <a:r>
              <a:rPr lang="en-GB" sz="3200" dirty="0"/>
              <a:t> to improve the quality of their services</a:t>
            </a:r>
            <a:r>
              <a:rPr lang="en-GB" dirty="0"/>
              <a:t>’</a:t>
            </a:r>
          </a:p>
          <a:p>
            <a:pPr marL="0" indent="0">
              <a:buNone/>
            </a:pPr>
            <a:r>
              <a:rPr lang="en-GB" dirty="0"/>
              <a:t>						Greaves et al 2012</a:t>
            </a:r>
          </a:p>
        </p:txBody>
      </p:sp>
    </p:spTree>
    <p:extLst>
      <p:ext uri="{BB962C8B-B14F-4D97-AF65-F5344CB8AC3E}">
        <p14:creationId xmlns:p14="http://schemas.microsoft.com/office/powerpoint/2010/main" val="142846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2144-4AC8-4D29-BB06-9024F9065E8E}"/>
              </a:ext>
            </a:extLst>
          </p:cNvPr>
          <p:cNvSpPr>
            <a:spLocks noGrp="1"/>
          </p:cNvSpPr>
          <p:nvPr>
            <p:ph type="title"/>
          </p:nvPr>
        </p:nvSpPr>
        <p:spPr/>
        <p:txBody>
          <a:bodyPr/>
          <a:lstStyle/>
          <a:p>
            <a:r>
              <a:rPr lang="en-GB" dirty="0"/>
              <a:t>Is it valuable?</a:t>
            </a:r>
          </a:p>
        </p:txBody>
      </p:sp>
      <p:sp>
        <p:nvSpPr>
          <p:cNvPr id="3" name="Content Placeholder 2">
            <a:extLst>
              <a:ext uri="{FF2B5EF4-FFF2-40B4-BE49-F238E27FC236}">
                <a16:creationId xmlns:a16="http://schemas.microsoft.com/office/drawing/2014/main" id="{4EEAFCC0-5B3D-469D-8D54-D18E09486A5B}"/>
              </a:ext>
            </a:extLst>
          </p:cNvPr>
          <p:cNvSpPr>
            <a:spLocks noGrp="1"/>
          </p:cNvSpPr>
          <p:nvPr>
            <p:ph idx="1"/>
          </p:nvPr>
        </p:nvSpPr>
        <p:spPr/>
        <p:txBody>
          <a:bodyPr>
            <a:normAutofit/>
          </a:bodyPr>
          <a:lstStyle/>
          <a:p>
            <a:pPr marL="0" indent="0">
              <a:buNone/>
            </a:pPr>
            <a:r>
              <a:rPr lang="en-GB" sz="3200" dirty="0"/>
              <a:t>‘Patients who offer unsolicited opinions about their care may be providing richer feedback’</a:t>
            </a:r>
          </a:p>
          <a:p>
            <a:pPr marL="0" indent="0">
              <a:buNone/>
            </a:pPr>
            <a:r>
              <a:rPr lang="en-GB" sz="3200" dirty="0"/>
              <a:t>				Greaves et al 2012</a:t>
            </a:r>
          </a:p>
          <a:p>
            <a:endParaRPr lang="en-GB" sz="3200" dirty="0"/>
          </a:p>
        </p:txBody>
      </p:sp>
    </p:spTree>
    <p:extLst>
      <p:ext uri="{BB962C8B-B14F-4D97-AF65-F5344CB8AC3E}">
        <p14:creationId xmlns:p14="http://schemas.microsoft.com/office/powerpoint/2010/main" val="258811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D0C0-06CD-4266-84D7-6F427D3459E6}"/>
              </a:ext>
            </a:extLst>
          </p:cNvPr>
          <p:cNvSpPr>
            <a:spLocks noGrp="1"/>
          </p:cNvSpPr>
          <p:nvPr>
            <p:ph type="title"/>
          </p:nvPr>
        </p:nvSpPr>
        <p:spPr/>
        <p:txBody>
          <a:bodyPr/>
          <a:lstStyle/>
          <a:p>
            <a:r>
              <a:rPr lang="en-GB" dirty="0"/>
              <a:t>Responding to feedback</a:t>
            </a:r>
          </a:p>
        </p:txBody>
      </p:sp>
      <p:sp>
        <p:nvSpPr>
          <p:cNvPr id="3" name="Content Placeholder 2">
            <a:extLst>
              <a:ext uri="{FF2B5EF4-FFF2-40B4-BE49-F238E27FC236}">
                <a16:creationId xmlns:a16="http://schemas.microsoft.com/office/drawing/2014/main" id="{3AA432F6-D6AA-4571-9FE7-31549332743C}"/>
              </a:ext>
            </a:extLst>
          </p:cNvPr>
          <p:cNvSpPr>
            <a:spLocks noGrp="1"/>
          </p:cNvSpPr>
          <p:nvPr>
            <p:ph idx="1"/>
          </p:nvPr>
        </p:nvSpPr>
        <p:spPr/>
        <p:txBody>
          <a:bodyPr>
            <a:normAutofit/>
          </a:bodyPr>
          <a:lstStyle/>
          <a:p>
            <a:pPr marL="0" indent="0">
              <a:buNone/>
            </a:pPr>
            <a:r>
              <a:rPr lang="en-GB" sz="3200" dirty="0"/>
              <a:t>‘Organisational responses can have profound implications for public inferences of trust, perceived responsiveness, organisational reputation, consumer satisfaction and further complaint behaviour’</a:t>
            </a:r>
          </a:p>
          <a:p>
            <a:pPr marL="3657600" lvl="8" indent="0">
              <a:buNone/>
            </a:pPr>
            <a:r>
              <a:rPr lang="en-GB" sz="2800" dirty="0"/>
              <a:t>Baines et al 2018</a:t>
            </a:r>
          </a:p>
        </p:txBody>
      </p:sp>
    </p:spTree>
    <p:extLst>
      <p:ext uri="{BB962C8B-B14F-4D97-AF65-F5344CB8AC3E}">
        <p14:creationId xmlns:p14="http://schemas.microsoft.com/office/powerpoint/2010/main" val="306612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5C39-3C9F-42A8-8316-33EA488989E1}"/>
              </a:ext>
            </a:extLst>
          </p:cNvPr>
          <p:cNvSpPr>
            <a:spLocks noGrp="1"/>
          </p:cNvSpPr>
          <p:nvPr>
            <p:ph type="title"/>
          </p:nvPr>
        </p:nvSpPr>
        <p:spPr>
          <a:xfrm>
            <a:off x="1141412" y="248403"/>
            <a:ext cx="9905998" cy="1036111"/>
          </a:xfrm>
        </p:spPr>
        <p:txBody>
          <a:bodyPr/>
          <a:lstStyle/>
          <a:p>
            <a:r>
              <a:rPr lang="en-GB" dirty="0"/>
              <a:t>How to respond</a:t>
            </a:r>
          </a:p>
        </p:txBody>
      </p:sp>
      <p:sp>
        <p:nvSpPr>
          <p:cNvPr id="3" name="Content Placeholder 2">
            <a:extLst>
              <a:ext uri="{FF2B5EF4-FFF2-40B4-BE49-F238E27FC236}">
                <a16:creationId xmlns:a16="http://schemas.microsoft.com/office/drawing/2014/main" id="{F0192D02-C47C-4CF1-BE03-4579155C3275}"/>
              </a:ext>
            </a:extLst>
          </p:cNvPr>
          <p:cNvSpPr>
            <a:spLocks noGrp="1"/>
          </p:cNvSpPr>
          <p:nvPr>
            <p:ph idx="1"/>
          </p:nvPr>
        </p:nvSpPr>
        <p:spPr>
          <a:xfrm>
            <a:off x="1141411" y="1284514"/>
            <a:ext cx="9905999" cy="3846514"/>
          </a:xfrm>
        </p:spPr>
        <p:txBody>
          <a:bodyPr>
            <a:noAutofit/>
          </a:bodyPr>
          <a:lstStyle/>
          <a:p>
            <a:r>
              <a:rPr lang="en-GB" sz="3200" dirty="0"/>
              <a:t>Who</a:t>
            </a:r>
          </a:p>
          <a:p>
            <a:r>
              <a:rPr lang="en-GB" sz="3200" dirty="0"/>
              <a:t>Title</a:t>
            </a:r>
          </a:p>
          <a:p>
            <a:r>
              <a:rPr lang="en-GB" sz="3200" dirty="0"/>
              <a:t>Thank you</a:t>
            </a:r>
          </a:p>
          <a:p>
            <a:r>
              <a:rPr lang="en-GB" sz="3200" dirty="0"/>
              <a:t>Address concerns</a:t>
            </a:r>
          </a:p>
          <a:p>
            <a:r>
              <a:rPr lang="en-GB" sz="3200" dirty="0"/>
              <a:t>Signpost to specific information</a:t>
            </a:r>
          </a:p>
          <a:p>
            <a:r>
              <a:rPr lang="en-GB" sz="3200" dirty="0"/>
              <a:t>Sign off properly</a:t>
            </a:r>
          </a:p>
          <a:p>
            <a:pPr marL="0" indent="0">
              <a:buNone/>
            </a:pPr>
            <a:r>
              <a:rPr lang="en-GB" sz="3200" dirty="0"/>
              <a:t>					</a:t>
            </a:r>
            <a:r>
              <a:rPr lang="en-GB" sz="2000" dirty="0"/>
              <a:t>From coproduced Listen, Learn and </a:t>
            </a:r>
            <a:r>
              <a:rPr lang="en-GB" sz="2000" dirty="0" err="1"/>
              <a:t>Resopond</a:t>
            </a:r>
            <a:r>
              <a:rPr lang="en-GB" sz="2000" dirty="0"/>
              <a:t> 					Framework, Baines et al 2018</a:t>
            </a:r>
          </a:p>
        </p:txBody>
      </p:sp>
    </p:spTree>
    <p:extLst>
      <p:ext uri="{BB962C8B-B14F-4D97-AF65-F5344CB8AC3E}">
        <p14:creationId xmlns:p14="http://schemas.microsoft.com/office/powerpoint/2010/main" val="389668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8418-1DFD-4A32-97B7-34D0F9592D22}"/>
              </a:ext>
            </a:extLst>
          </p:cNvPr>
          <p:cNvSpPr>
            <a:spLocks noGrp="1"/>
          </p:cNvSpPr>
          <p:nvPr>
            <p:ph type="title"/>
          </p:nvPr>
        </p:nvSpPr>
        <p:spPr/>
        <p:txBody>
          <a:bodyPr/>
          <a:lstStyle/>
          <a:p>
            <a:r>
              <a:rPr lang="en-GB" dirty="0"/>
              <a:t>What to do with what you learn</a:t>
            </a:r>
          </a:p>
        </p:txBody>
      </p:sp>
      <p:sp>
        <p:nvSpPr>
          <p:cNvPr id="3" name="Content Placeholder 2">
            <a:extLst>
              <a:ext uri="{FF2B5EF4-FFF2-40B4-BE49-F238E27FC236}">
                <a16:creationId xmlns:a16="http://schemas.microsoft.com/office/drawing/2014/main" id="{B77B0CF4-3ED1-4E59-966D-0DAE5D6B4D1B}"/>
              </a:ext>
            </a:extLst>
          </p:cNvPr>
          <p:cNvSpPr>
            <a:spLocks noGrp="1"/>
          </p:cNvSpPr>
          <p:nvPr>
            <p:ph idx="1"/>
          </p:nvPr>
        </p:nvSpPr>
        <p:spPr/>
        <p:txBody>
          <a:bodyPr>
            <a:normAutofit/>
          </a:bodyPr>
          <a:lstStyle/>
          <a:p>
            <a:r>
              <a:rPr lang="en-GB" sz="3600" dirty="0"/>
              <a:t>Believe it can make a difference to listen</a:t>
            </a:r>
          </a:p>
          <a:p>
            <a:r>
              <a:rPr lang="en-GB" sz="3600" dirty="0"/>
              <a:t>Empowered to make changes</a:t>
            </a:r>
          </a:p>
          <a:p>
            <a:r>
              <a:rPr lang="en-GB" sz="3600" dirty="0"/>
              <a:t>Positive change culture</a:t>
            </a:r>
          </a:p>
        </p:txBody>
      </p:sp>
    </p:spTree>
    <p:extLst>
      <p:ext uri="{BB962C8B-B14F-4D97-AF65-F5344CB8AC3E}">
        <p14:creationId xmlns:p14="http://schemas.microsoft.com/office/powerpoint/2010/main" val="331453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24FE2A-F164-4E3F-9D70-F05C304BD00D}"/>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99060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EF2807-7A23-4B30-AF4C-6F92B52AE1E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9639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26</TotalTime>
  <Words>222</Words>
  <Application>Microsoft Office PowerPoint</Application>
  <PresentationFormat>Widescreen</PresentationFormat>
  <Paragraphs>34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Tw Cen MT</vt:lpstr>
      <vt:lpstr>Circuit</vt:lpstr>
      <vt:lpstr>Looking at care opinion from both sides</vt:lpstr>
      <vt:lpstr>My experience of responding to feedback</vt:lpstr>
      <vt:lpstr>Can feedback give insights?</vt:lpstr>
      <vt:lpstr>Is it valuable?</vt:lpstr>
      <vt:lpstr>Responding to feedback</vt:lpstr>
      <vt:lpstr>How to respond</vt:lpstr>
      <vt:lpstr>What to do with what you learn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at care opinion from both sides</dc:title>
  <dc:creator>Anne Cooper</dc:creator>
  <cp:lastModifiedBy>Anne Cooper</cp:lastModifiedBy>
  <cp:revision>3</cp:revision>
  <dcterms:created xsi:type="dcterms:W3CDTF">2018-11-06T19:48:13Z</dcterms:created>
  <dcterms:modified xsi:type="dcterms:W3CDTF">2018-11-06T20:14:50Z</dcterms:modified>
</cp:coreProperties>
</file>