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5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90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36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75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3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13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2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9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05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0203-F39E-4F8D-8DF3-A103572CEA4D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4E441-F1B8-44B8-8881-831F2B27A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Student Experience </a:t>
            </a:r>
            <a:br>
              <a:rPr lang="en-GB" dirty="0" smtClean="0"/>
            </a:br>
            <a:r>
              <a:rPr lang="en-GB" dirty="0" smtClean="0"/>
              <a:t>and Student Opinion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58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929411"/>
          </a:xfrm>
        </p:spPr>
        <p:txBody>
          <a:bodyPr/>
          <a:lstStyle/>
          <a:p>
            <a:r>
              <a:rPr lang="en-GB" dirty="0" smtClean="0"/>
              <a:t>Pilot with Kingston University 3</a:t>
            </a:r>
            <a:r>
              <a:rPr lang="en-GB" baseline="30000" dirty="0" smtClean="0"/>
              <a:t>rd</a:t>
            </a:r>
            <a:r>
              <a:rPr lang="en-GB" dirty="0" smtClean="0"/>
              <a:t> Year</a:t>
            </a:r>
          </a:p>
          <a:p>
            <a:pPr marL="0" indent="0">
              <a:buNone/>
            </a:pPr>
            <a:r>
              <a:rPr lang="en-GB" dirty="0" smtClean="0"/>
              <a:t>Strengths </a:t>
            </a:r>
          </a:p>
          <a:p>
            <a:pPr marL="0" indent="0">
              <a:buNone/>
            </a:pPr>
            <a:r>
              <a:rPr lang="en-GB" dirty="0" smtClean="0"/>
              <a:t>Challenges</a:t>
            </a:r>
          </a:p>
          <a:p>
            <a:r>
              <a:rPr lang="en-GB" dirty="0" smtClean="0"/>
              <a:t>Student Feedback – another medium</a:t>
            </a:r>
          </a:p>
          <a:p>
            <a:r>
              <a:rPr lang="en-GB" dirty="0" smtClean="0"/>
              <a:t>Trust Governance / Response Process</a:t>
            </a:r>
          </a:p>
          <a:p>
            <a:r>
              <a:rPr lang="en-GB" dirty="0" smtClean="0"/>
              <a:t>Promoting Transparency</a:t>
            </a:r>
          </a:p>
          <a:p>
            <a:r>
              <a:rPr lang="en-GB" dirty="0" smtClean="0"/>
              <a:t>Where Next – other cohorts of students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52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Student Experience  and Student Opinion</vt:lpstr>
      <vt:lpstr>PowerPoint Presentation</vt:lpstr>
    </vt:vector>
  </TitlesOfParts>
  <Company>SWLSTG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Experience  and Student Opinion</dc:title>
  <dc:creator>Pustam, Anderson</dc:creator>
  <cp:lastModifiedBy>Pustam, Anderson</cp:lastModifiedBy>
  <cp:revision>3</cp:revision>
  <dcterms:created xsi:type="dcterms:W3CDTF">2016-07-19T15:09:45Z</dcterms:created>
  <dcterms:modified xsi:type="dcterms:W3CDTF">2016-07-19T16:56:19Z</dcterms:modified>
</cp:coreProperties>
</file>