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sldIdLst>
    <p:sldId id="256" r:id="rId5"/>
    <p:sldId id="275" r:id="rId6"/>
    <p:sldId id="280" r:id="rId7"/>
    <p:sldId id="281" r:id="rId8"/>
    <p:sldId id="270" r:id="rId9"/>
    <p:sldId id="271" r:id="rId10"/>
    <p:sldId id="272" r:id="rId11"/>
    <p:sldId id="277" r:id="rId12"/>
    <p:sldId id="278" r:id="rId13"/>
    <p:sldId id="279" r:id="rId14"/>
    <p:sldId id="257" r:id="rId15"/>
    <p:sldId id="258" r:id="rId16"/>
    <p:sldId id="259" r:id="rId17"/>
    <p:sldId id="261" r:id="rId18"/>
    <p:sldId id="260" r:id="rId19"/>
    <p:sldId id="283" r:id="rId20"/>
    <p:sldId id="284" r:id="rId21"/>
    <p:sldId id="285" r:id="rId22"/>
    <p:sldId id="286" r:id="rId23"/>
    <p:sldId id="287" r:id="rId24"/>
    <p:sldId id="288" r:id="rId25"/>
    <p:sldId id="289" r:id="rId26"/>
    <p:sldId id="290" r:id="rId27"/>
    <p:sldId id="274" r:id="rId28"/>
    <p:sldId id="269" r:id="rId29"/>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1E45"/>
    <a:srgbClr val="B100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D37A54-CFCE-4D77-8396-9762B404282B}" v="1" dt="2019-10-17T12:28:17.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0" d="100"/>
          <a:sy n="80" d="100"/>
        </p:scale>
        <p:origin x="714" y="38"/>
      </p:cViewPr>
      <p:guideLst/>
    </p:cSldViewPr>
  </p:slideViewPr>
  <p:notesTextViewPr>
    <p:cViewPr>
      <p:scale>
        <a:sx n="1" d="1"/>
        <a:sy n="1" d="1"/>
      </p:scale>
      <p:origin x="0" y="0"/>
    </p:cViewPr>
  </p:notesTextViewPr>
  <p:notesViewPr>
    <p:cSldViewPr snapToGrid="0">
      <p:cViewPr varScale="1">
        <p:scale>
          <a:sx n="87" d="100"/>
          <a:sy n="87" d="100"/>
        </p:scale>
        <p:origin x="306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Molloy" userId="08c95a74-9deb-49d2-9554-65ed232d8886" providerId="ADAL" clId="{CFA8600F-ED9C-4D68-A0C1-F83D91A2D24D}"/>
    <pc:docChg chg="undo custSel addSld delSld modSld sldOrd modMainMaster modNotesMaster">
      <pc:chgData name="Tracy Molloy" userId="08c95a74-9deb-49d2-9554-65ed232d8886" providerId="ADAL" clId="{CFA8600F-ED9C-4D68-A0C1-F83D91A2D24D}" dt="2019-10-02T13:35:32.545" v="2306" actId="692"/>
      <pc:docMkLst>
        <pc:docMk/>
      </pc:docMkLst>
      <pc:sldChg chg="delSp modSp">
        <pc:chgData name="Tracy Molloy" userId="08c95a74-9deb-49d2-9554-65ed232d8886" providerId="ADAL" clId="{CFA8600F-ED9C-4D68-A0C1-F83D91A2D24D}" dt="2019-10-01T09:50:33.505" v="1988"/>
        <pc:sldMkLst>
          <pc:docMk/>
          <pc:sldMk cId="3520371900" sldId="256"/>
        </pc:sldMkLst>
        <pc:spChg chg="mod">
          <ac:chgData name="Tracy Molloy" userId="08c95a74-9deb-49d2-9554-65ed232d8886" providerId="ADAL" clId="{CFA8600F-ED9C-4D68-A0C1-F83D91A2D24D}" dt="2019-10-01T09:50:23.877" v="1987"/>
          <ac:spMkLst>
            <pc:docMk/>
            <pc:sldMk cId="3520371900" sldId="256"/>
            <ac:spMk id="3" creationId="{FC43524A-3BDB-4332-9F33-90F3EFBDBD4C}"/>
          </ac:spMkLst>
        </pc:spChg>
        <pc:spChg chg="del mod">
          <ac:chgData name="Tracy Molloy" userId="08c95a74-9deb-49d2-9554-65ed232d8886" providerId="ADAL" clId="{CFA8600F-ED9C-4D68-A0C1-F83D91A2D24D}" dt="2019-10-01T09:50:33.505" v="1988"/>
          <ac:spMkLst>
            <pc:docMk/>
            <pc:sldMk cId="3520371900" sldId="256"/>
            <ac:spMk id="4" creationId="{30755316-85C3-4E82-9539-51DEC0D8F4C0}"/>
          </ac:spMkLst>
        </pc:spChg>
        <pc:picChg chg="mod">
          <ac:chgData name="Tracy Molloy" userId="08c95a74-9deb-49d2-9554-65ed232d8886" providerId="ADAL" clId="{CFA8600F-ED9C-4D68-A0C1-F83D91A2D24D}" dt="2019-10-01T09:50:23.877" v="1987"/>
          <ac:picMkLst>
            <pc:docMk/>
            <pc:sldMk cId="3520371900" sldId="256"/>
            <ac:picMk id="5" creationId="{CCD9B027-E953-48A8-9445-429A9E245283}"/>
          </ac:picMkLst>
        </pc:picChg>
      </pc:sldChg>
      <pc:sldChg chg="delSp modSp modNotes modNotesTx">
        <pc:chgData name="Tracy Molloy" userId="08c95a74-9deb-49d2-9554-65ed232d8886" providerId="ADAL" clId="{CFA8600F-ED9C-4D68-A0C1-F83D91A2D24D}" dt="2019-10-02T13:05:34.310" v="2286"/>
        <pc:sldMkLst>
          <pc:docMk/>
          <pc:sldMk cId="3753177271" sldId="257"/>
        </pc:sldMkLst>
        <pc:spChg chg="mod">
          <ac:chgData name="Tracy Molloy" userId="08c95a74-9deb-49d2-9554-65ed232d8886" providerId="ADAL" clId="{CFA8600F-ED9C-4D68-A0C1-F83D91A2D24D}" dt="2019-10-01T11:40:54.151" v="2171" actId="255"/>
          <ac:spMkLst>
            <pc:docMk/>
            <pc:sldMk cId="3753177271" sldId="257"/>
            <ac:spMk id="2" creationId="{73D414C1-C3EC-414B-8225-4D5B71231DAA}"/>
          </ac:spMkLst>
        </pc:spChg>
        <pc:spChg chg="del">
          <ac:chgData name="Tracy Molloy" userId="08c95a74-9deb-49d2-9554-65ed232d8886" providerId="ADAL" clId="{CFA8600F-ED9C-4D68-A0C1-F83D91A2D24D}" dt="2019-09-27T10:41:15.111" v="1662"/>
          <ac:spMkLst>
            <pc:docMk/>
            <pc:sldMk cId="3753177271" sldId="257"/>
            <ac:spMk id="4" creationId="{0F286E44-AA30-41DD-B640-C54B8B110E64}"/>
          </ac:spMkLst>
        </pc:spChg>
        <pc:picChg chg="mod">
          <ac:chgData name="Tracy Molloy" userId="08c95a74-9deb-49d2-9554-65ed232d8886" providerId="ADAL" clId="{CFA8600F-ED9C-4D68-A0C1-F83D91A2D24D}" dt="2019-10-01T11:40:47.701" v="2170" actId="1076"/>
          <ac:picMkLst>
            <pc:docMk/>
            <pc:sldMk cId="3753177271" sldId="257"/>
            <ac:picMk id="3" creationId="{C7BF78C7-EA65-446E-83C7-1C56208B689C}"/>
          </ac:picMkLst>
        </pc:picChg>
        <pc:picChg chg="mod">
          <ac:chgData name="Tracy Molloy" userId="08c95a74-9deb-49d2-9554-65ed232d8886" providerId="ADAL" clId="{CFA8600F-ED9C-4D68-A0C1-F83D91A2D24D}" dt="2019-10-01T09:52:16.237" v="2010" actId="1076"/>
          <ac:picMkLst>
            <pc:docMk/>
            <pc:sldMk cId="3753177271" sldId="257"/>
            <ac:picMk id="5" creationId="{58E61E3C-4AEF-4FF1-A4CC-3F6ADB1960F7}"/>
          </ac:picMkLst>
        </pc:picChg>
      </pc:sldChg>
      <pc:sldChg chg="addSp delSp modSp">
        <pc:chgData name="Tracy Molloy" userId="08c95a74-9deb-49d2-9554-65ed232d8886" providerId="ADAL" clId="{CFA8600F-ED9C-4D68-A0C1-F83D91A2D24D}" dt="2019-10-01T09:52:38.661" v="2016" actId="14100"/>
        <pc:sldMkLst>
          <pc:docMk/>
          <pc:sldMk cId="764463384" sldId="258"/>
        </pc:sldMkLst>
        <pc:spChg chg="del">
          <ac:chgData name="Tracy Molloy" userId="08c95a74-9deb-49d2-9554-65ed232d8886" providerId="ADAL" clId="{CFA8600F-ED9C-4D68-A0C1-F83D91A2D24D}" dt="2019-09-27T10:39:38.055" v="1638"/>
          <ac:spMkLst>
            <pc:docMk/>
            <pc:sldMk cId="764463384" sldId="258"/>
            <ac:spMk id="3" creationId="{77BC973D-F668-4AE2-8318-964EA1A20BF2}"/>
          </ac:spMkLst>
        </pc:spChg>
        <pc:spChg chg="add del mod">
          <ac:chgData name="Tracy Molloy" userId="08c95a74-9deb-49d2-9554-65ed232d8886" providerId="ADAL" clId="{CFA8600F-ED9C-4D68-A0C1-F83D91A2D24D}" dt="2019-09-27T10:39:40.773" v="1639"/>
          <ac:spMkLst>
            <pc:docMk/>
            <pc:sldMk cId="764463384" sldId="258"/>
            <ac:spMk id="5" creationId="{D4BF2516-5F42-4931-A7FA-42FDCC0FA17C}"/>
          </ac:spMkLst>
        </pc:spChg>
        <pc:picChg chg="del">
          <ac:chgData name="Tracy Molloy" userId="08c95a74-9deb-49d2-9554-65ed232d8886" providerId="ADAL" clId="{CFA8600F-ED9C-4D68-A0C1-F83D91A2D24D}" dt="2019-09-27T10:39:49.171" v="1641"/>
          <ac:picMkLst>
            <pc:docMk/>
            <pc:sldMk cId="764463384" sldId="258"/>
            <ac:picMk id="4" creationId="{39137B42-B8D3-4DDB-9E13-1F235AFBFE83}"/>
          </ac:picMkLst>
        </pc:picChg>
        <pc:picChg chg="mod modCrop">
          <ac:chgData name="Tracy Molloy" userId="08c95a74-9deb-49d2-9554-65ed232d8886" providerId="ADAL" clId="{CFA8600F-ED9C-4D68-A0C1-F83D91A2D24D}" dt="2019-10-01T09:52:35.957" v="2015" actId="14100"/>
          <ac:picMkLst>
            <pc:docMk/>
            <pc:sldMk cId="764463384" sldId="258"/>
            <ac:picMk id="6" creationId="{4615AEFC-9207-48FD-BE13-5EFA13D6232F}"/>
          </ac:picMkLst>
        </pc:picChg>
        <pc:picChg chg="add mod">
          <ac:chgData name="Tracy Molloy" userId="08c95a74-9deb-49d2-9554-65ed232d8886" providerId="ADAL" clId="{CFA8600F-ED9C-4D68-A0C1-F83D91A2D24D}" dt="2019-10-01T09:52:38.661" v="2016" actId="14100"/>
          <ac:picMkLst>
            <pc:docMk/>
            <pc:sldMk cId="764463384" sldId="258"/>
            <ac:picMk id="7" creationId="{A2D80F26-430C-47B5-B4DD-2E8B50CC1101}"/>
          </ac:picMkLst>
        </pc:picChg>
      </pc:sldChg>
      <pc:sldChg chg="addSp modSp">
        <pc:chgData name="Tracy Molloy" userId="08c95a74-9deb-49d2-9554-65ed232d8886" providerId="ADAL" clId="{CFA8600F-ED9C-4D68-A0C1-F83D91A2D24D}" dt="2019-10-01T11:41:02.502" v="2172" actId="255"/>
        <pc:sldMkLst>
          <pc:docMk/>
          <pc:sldMk cId="3881552353" sldId="259"/>
        </pc:sldMkLst>
        <pc:spChg chg="mod">
          <ac:chgData name="Tracy Molloy" userId="08c95a74-9deb-49d2-9554-65ed232d8886" providerId="ADAL" clId="{CFA8600F-ED9C-4D68-A0C1-F83D91A2D24D}" dt="2019-10-01T11:41:02.502" v="2172" actId="255"/>
          <ac:spMkLst>
            <pc:docMk/>
            <pc:sldMk cId="3881552353" sldId="259"/>
            <ac:spMk id="2" creationId="{5625664E-B2D5-470B-A45B-3FC623134688}"/>
          </ac:spMkLst>
        </pc:spChg>
        <pc:spChg chg="mod">
          <ac:chgData name="Tracy Molloy" userId="08c95a74-9deb-49d2-9554-65ed232d8886" providerId="ADAL" clId="{CFA8600F-ED9C-4D68-A0C1-F83D91A2D24D}" dt="2019-10-01T09:57:30.226" v="2078" actId="20577"/>
          <ac:spMkLst>
            <pc:docMk/>
            <pc:sldMk cId="3881552353" sldId="259"/>
            <ac:spMk id="3" creationId="{C22BF240-6BE2-4369-AA3F-5AB6FA2D28CF}"/>
          </ac:spMkLst>
        </pc:spChg>
        <pc:picChg chg="mod">
          <ac:chgData name="Tracy Molloy" userId="08c95a74-9deb-49d2-9554-65ed232d8886" providerId="ADAL" clId="{CFA8600F-ED9C-4D68-A0C1-F83D91A2D24D}" dt="2019-10-01T09:52:43.981" v="2017" actId="1076"/>
          <ac:picMkLst>
            <pc:docMk/>
            <pc:sldMk cId="3881552353" sldId="259"/>
            <ac:picMk id="5" creationId="{A0D6122B-4484-499C-9D6B-D6FD6B59CAA7}"/>
          </ac:picMkLst>
        </pc:picChg>
        <pc:picChg chg="add mod">
          <ac:chgData name="Tracy Molloy" userId="08c95a74-9deb-49d2-9554-65ed232d8886" providerId="ADAL" clId="{CFA8600F-ED9C-4D68-A0C1-F83D91A2D24D}" dt="2019-10-01T09:57:33.842" v="2079" actId="1076"/>
          <ac:picMkLst>
            <pc:docMk/>
            <pc:sldMk cId="3881552353" sldId="259"/>
            <ac:picMk id="6" creationId="{376ABF40-33BD-4601-B822-C213C299CA33}"/>
          </ac:picMkLst>
        </pc:picChg>
      </pc:sldChg>
      <pc:sldChg chg="delSp modSp">
        <pc:chgData name="Tracy Molloy" userId="08c95a74-9deb-49d2-9554-65ed232d8886" providerId="ADAL" clId="{CFA8600F-ED9C-4D68-A0C1-F83D91A2D24D}" dt="2019-10-01T09:50:23.877" v="1987"/>
        <pc:sldMkLst>
          <pc:docMk/>
          <pc:sldMk cId="2751622083" sldId="260"/>
        </pc:sldMkLst>
        <pc:spChg chg="del">
          <ac:chgData name="Tracy Molloy" userId="08c95a74-9deb-49d2-9554-65ed232d8886" providerId="ADAL" clId="{CFA8600F-ED9C-4D68-A0C1-F83D91A2D24D}" dt="2019-09-27T10:35:26.535" v="1604"/>
          <ac:spMkLst>
            <pc:docMk/>
            <pc:sldMk cId="2751622083" sldId="260"/>
            <ac:spMk id="5" creationId="{28153CF2-F247-4B9A-9609-17957E109210}"/>
          </ac:spMkLst>
        </pc:spChg>
        <pc:picChg chg="mod">
          <ac:chgData name="Tracy Molloy" userId="08c95a74-9deb-49d2-9554-65ed232d8886" providerId="ADAL" clId="{CFA8600F-ED9C-4D68-A0C1-F83D91A2D24D}" dt="2019-10-01T09:50:23.877" v="1987"/>
          <ac:picMkLst>
            <pc:docMk/>
            <pc:sldMk cId="2751622083" sldId="260"/>
            <ac:picMk id="4" creationId="{F82EBCEE-ACA8-44EA-901A-993CBA6A2E65}"/>
          </ac:picMkLst>
        </pc:picChg>
        <pc:picChg chg="mod">
          <ac:chgData name="Tracy Molloy" userId="08c95a74-9deb-49d2-9554-65ed232d8886" providerId="ADAL" clId="{CFA8600F-ED9C-4D68-A0C1-F83D91A2D24D}" dt="2019-10-01T09:50:23.877" v="1987"/>
          <ac:picMkLst>
            <pc:docMk/>
            <pc:sldMk cId="2751622083" sldId="260"/>
            <ac:picMk id="6" creationId="{1F7A10A4-2BA3-43EA-BD00-FAED9DF27C61}"/>
          </ac:picMkLst>
        </pc:picChg>
      </pc:sldChg>
      <pc:sldChg chg="modSp ord modNotes modNotesTx">
        <pc:chgData name="Tracy Molloy" userId="08c95a74-9deb-49d2-9554-65ed232d8886" providerId="ADAL" clId="{CFA8600F-ED9C-4D68-A0C1-F83D91A2D24D}" dt="2019-10-02T13:05:34.310" v="2286"/>
        <pc:sldMkLst>
          <pc:docMk/>
          <pc:sldMk cId="1994532724" sldId="261"/>
        </pc:sldMkLst>
        <pc:spChg chg="mod">
          <ac:chgData name="Tracy Molloy" userId="08c95a74-9deb-49d2-9554-65ed232d8886" providerId="ADAL" clId="{CFA8600F-ED9C-4D68-A0C1-F83D91A2D24D}" dt="2019-10-01T11:41:18.496" v="2173" actId="255"/>
          <ac:spMkLst>
            <pc:docMk/>
            <pc:sldMk cId="1994532724" sldId="261"/>
            <ac:spMk id="6" creationId="{049C246E-97EB-4578-B736-622021210743}"/>
          </ac:spMkLst>
        </pc:spChg>
        <pc:picChg chg="mod">
          <ac:chgData name="Tracy Molloy" userId="08c95a74-9deb-49d2-9554-65ed232d8886" providerId="ADAL" clId="{CFA8600F-ED9C-4D68-A0C1-F83D91A2D24D}" dt="2019-10-01T09:57:45.331" v="2080" actId="1076"/>
          <ac:picMkLst>
            <pc:docMk/>
            <pc:sldMk cId="1994532724" sldId="261"/>
            <ac:picMk id="4" creationId="{043357D5-94AD-4ACE-98E0-D769B0107F84}"/>
          </ac:picMkLst>
        </pc:picChg>
        <pc:picChg chg="mod modCrop">
          <ac:chgData name="Tracy Molloy" userId="08c95a74-9deb-49d2-9554-65ed232d8886" providerId="ADAL" clId="{CFA8600F-ED9C-4D68-A0C1-F83D91A2D24D}" dt="2019-10-02T11:54:00.194" v="2268" actId="14100"/>
          <ac:picMkLst>
            <pc:docMk/>
            <pc:sldMk cId="1994532724" sldId="261"/>
            <ac:picMk id="5" creationId="{C27A973B-EEF7-4427-BEB0-F5D17BF848E6}"/>
          </ac:picMkLst>
        </pc:picChg>
        <pc:cxnChg chg="mod">
          <ac:chgData name="Tracy Molloy" userId="08c95a74-9deb-49d2-9554-65ed232d8886" providerId="ADAL" clId="{CFA8600F-ED9C-4D68-A0C1-F83D91A2D24D}" dt="2019-10-01T11:41:26.164" v="2175" actId="14100"/>
          <ac:cxnSpMkLst>
            <pc:docMk/>
            <pc:sldMk cId="1994532724" sldId="261"/>
            <ac:cxnSpMk id="8" creationId="{B399B936-EE9D-4E48-A8F0-E84E8F7E7493}"/>
          </ac:cxnSpMkLst>
        </pc:cxnChg>
      </pc:sldChg>
      <pc:sldChg chg="delSp modSp del">
        <pc:chgData name="Tracy Molloy" userId="08c95a74-9deb-49d2-9554-65ed232d8886" providerId="ADAL" clId="{CFA8600F-ED9C-4D68-A0C1-F83D91A2D24D}" dt="2019-09-27T10:42:44.799" v="1668" actId="2696"/>
        <pc:sldMkLst>
          <pc:docMk/>
          <pc:sldMk cId="1441428137" sldId="267"/>
        </pc:sldMkLst>
        <pc:spChg chg="mod">
          <ac:chgData name="Tracy Molloy" userId="08c95a74-9deb-49d2-9554-65ed232d8886" providerId="ADAL" clId="{CFA8600F-ED9C-4D68-A0C1-F83D91A2D24D}" dt="2019-09-27T10:38:13.785" v="1629" actId="14100"/>
          <ac:spMkLst>
            <pc:docMk/>
            <pc:sldMk cId="1441428137" sldId="267"/>
            <ac:spMk id="2" creationId="{532DE558-67C0-4AE1-9B63-D6AFC5BE9748}"/>
          </ac:spMkLst>
        </pc:spChg>
        <pc:spChg chg="mod">
          <ac:chgData name="Tracy Molloy" userId="08c95a74-9deb-49d2-9554-65ed232d8886" providerId="ADAL" clId="{CFA8600F-ED9C-4D68-A0C1-F83D91A2D24D}" dt="2019-09-27T10:42:07.555" v="1666"/>
          <ac:spMkLst>
            <pc:docMk/>
            <pc:sldMk cId="1441428137" sldId="267"/>
            <ac:spMk id="3" creationId="{E9777EC3-770F-4815-8376-FCD64CD6BD1D}"/>
          </ac:spMkLst>
        </pc:spChg>
        <pc:spChg chg="del mod">
          <ac:chgData name="Tracy Molloy" userId="08c95a74-9deb-49d2-9554-65ed232d8886" providerId="ADAL" clId="{CFA8600F-ED9C-4D68-A0C1-F83D91A2D24D}" dt="2019-09-27T10:42:40.390" v="1667"/>
          <ac:spMkLst>
            <pc:docMk/>
            <pc:sldMk cId="1441428137" sldId="267"/>
            <ac:spMk id="4" creationId="{8CB9E0A0-382B-4AC8-A1BF-380F81A1F1D3}"/>
          </ac:spMkLst>
        </pc:spChg>
        <pc:picChg chg="del mod">
          <ac:chgData name="Tracy Molloy" userId="08c95a74-9deb-49d2-9554-65ed232d8886" providerId="ADAL" clId="{CFA8600F-ED9C-4D68-A0C1-F83D91A2D24D}" dt="2019-09-27T10:39:56.260" v="1644"/>
          <ac:picMkLst>
            <pc:docMk/>
            <pc:sldMk cId="1441428137" sldId="267"/>
            <ac:picMk id="6" creationId="{239505D0-F86C-459B-A576-86FBEFFF4032}"/>
          </ac:picMkLst>
        </pc:picChg>
      </pc:sldChg>
      <pc:sldChg chg="addSp delSp modSp">
        <pc:chgData name="Tracy Molloy" userId="08c95a74-9deb-49d2-9554-65ed232d8886" providerId="ADAL" clId="{CFA8600F-ED9C-4D68-A0C1-F83D91A2D24D}" dt="2019-10-02T11:55:59.689" v="2285" actId="1076"/>
        <pc:sldMkLst>
          <pc:docMk/>
          <pc:sldMk cId="1699444900" sldId="269"/>
        </pc:sldMkLst>
        <pc:spChg chg="add del mod">
          <ac:chgData name="Tracy Molloy" userId="08c95a74-9deb-49d2-9554-65ed232d8886" providerId="ADAL" clId="{CFA8600F-ED9C-4D68-A0C1-F83D91A2D24D}" dt="2019-10-02T11:55:21.516" v="2274"/>
          <ac:spMkLst>
            <pc:docMk/>
            <pc:sldMk cId="1699444900" sldId="269"/>
            <ac:spMk id="2" creationId="{73C07A8B-0EE7-40CE-9680-EF5A015E3CF8}"/>
          </ac:spMkLst>
        </pc:spChg>
        <pc:spChg chg="add del mod">
          <ac:chgData name="Tracy Molloy" userId="08c95a74-9deb-49d2-9554-65ed232d8886" providerId="ADAL" clId="{CFA8600F-ED9C-4D68-A0C1-F83D91A2D24D}" dt="2019-10-02T11:55:31.828" v="2277"/>
          <ac:spMkLst>
            <pc:docMk/>
            <pc:sldMk cId="1699444900" sldId="269"/>
            <ac:spMk id="3" creationId="{920D36AD-6CD7-4BFE-B5E9-06AE8D635111}"/>
          </ac:spMkLst>
        </pc:spChg>
        <pc:spChg chg="add del mod">
          <ac:chgData name="Tracy Molloy" userId="08c95a74-9deb-49d2-9554-65ed232d8886" providerId="ADAL" clId="{CFA8600F-ED9C-4D68-A0C1-F83D91A2D24D}" dt="2019-10-02T11:55:54.203" v="2283"/>
          <ac:spMkLst>
            <pc:docMk/>
            <pc:sldMk cId="1699444900" sldId="269"/>
            <ac:spMk id="4" creationId="{7E8663CF-E54A-4B60-A389-3364305EE980}"/>
          </ac:spMkLst>
        </pc:spChg>
        <pc:picChg chg="add del mod">
          <ac:chgData name="Tracy Molloy" userId="08c95a74-9deb-49d2-9554-65ed232d8886" providerId="ADAL" clId="{CFA8600F-ED9C-4D68-A0C1-F83D91A2D24D}" dt="2019-10-02T11:55:59.689" v="2285" actId="1076"/>
          <ac:picMkLst>
            <pc:docMk/>
            <pc:sldMk cId="1699444900" sldId="269"/>
            <ac:picMk id="1026" creationId="{6CF4A932-963D-4E4D-B2B1-A4982DA62633}"/>
          </ac:picMkLst>
        </pc:picChg>
      </pc:sldChg>
      <pc:sldChg chg="addSp modSp add ord modNotes modNotesTx">
        <pc:chgData name="Tracy Molloy" userId="08c95a74-9deb-49d2-9554-65ed232d8886" providerId="ADAL" clId="{CFA8600F-ED9C-4D68-A0C1-F83D91A2D24D}" dt="2019-10-02T13:05:34.310" v="2286"/>
        <pc:sldMkLst>
          <pc:docMk/>
          <pc:sldMk cId="3439047853" sldId="270"/>
        </pc:sldMkLst>
        <pc:spChg chg="mod">
          <ac:chgData name="Tracy Molloy" userId="08c95a74-9deb-49d2-9554-65ed232d8886" providerId="ADAL" clId="{CFA8600F-ED9C-4D68-A0C1-F83D91A2D24D}" dt="2019-10-01T11:40:17.440" v="2166" actId="255"/>
          <ac:spMkLst>
            <pc:docMk/>
            <pc:sldMk cId="3439047853" sldId="270"/>
            <ac:spMk id="2" creationId="{225E189B-A7AF-4192-A48A-8D5609F2514C}"/>
          </ac:spMkLst>
        </pc:spChg>
        <pc:spChg chg="mod">
          <ac:chgData name="Tracy Molloy" userId="08c95a74-9deb-49d2-9554-65ed232d8886" providerId="ADAL" clId="{CFA8600F-ED9C-4D68-A0C1-F83D91A2D24D}" dt="2019-09-26T15:29:11.498" v="1603" actId="20577"/>
          <ac:spMkLst>
            <pc:docMk/>
            <pc:sldMk cId="3439047853" sldId="270"/>
            <ac:spMk id="3" creationId="{8C7AEC12-DFAD-442A-8125-F7AB8BEDFB49}"/>
          </ac:spMkLst>
        </pc:spChg>
        <pc:picChg chg="add mod">
          <ac:chgData name="Tracy Molloy" userId="08c95a74-9deb-49d2-9554-65ed232d8886" providerId="ADAL" clId="{CFA8600F-ED9C-4D68-A0C1-F83D91A2D24D}" dt="2019-10-01T09:51:26.869" v="1995" actId="1076"/>
          <ac:picMkLst>
            <pc:docMk/>
            <pc:sldMk cId="3439047853" sldId="270"/>
            <ac:picMk id="4" creationId="{3961C0D2-DAB1-4AE1-899C-F493B0CEACB4}"/>
          </ac:picMkLst>
        </pc:picChg>
        <pc:picChg chg="add mod">
          <ac:chgData name="Tracy Molloy" userId="08c95a74-9deb-49d2-9554-65ed232d8886" providerId="ADAL" clId="{CFA8600F-ED9C-4D68-A0C1-F83D91A2D24D}" dt="2019-10-01T09:50:23.877" v="1987"/>
          <ac:picMkLst>
            <pc:docMk/>
            <pc:sldMk cId="3439047853" sldId="270"/>
            <ac:picMk id="5" creationId="{10DCE930-5200-42EE-B2FB-3B3D0067951D}"/>
          </ac:picMkLst>
        </pc:picChg>
        <pc:picChg chg="add mod">
          <ac:chgData name="Tracy Molloy" userId="08c95a74-9deb-49d2-9554-65ed232d8886" providerId="ADAL" clId="{CFA8600F-ED9C-4D68-A0C1-F83D91A2D24D}" dt="2019-10-01T09:50:54.943" v="1990" actId="1076"/>
          <ac:picMkLst>
            <pc:docMk/>
            <pc:sldMk cId="3439047853" sldId="270"/>
            <ac:picMk id="6" creationId="{CAA8509D-2B87-4246-B16F-4AD5B7481327}"/>
          </ac:picMkLst>
        </pc:picChg>
      </pc:sldChg>
      <pc:sldChg chg="addSp delSp modSp add ord modNotes modNotesTx">
        <pc:chgData name="Tracy Molloy" userId="08c95a74-9deb-49d2-9554-65ed232d8886" providerId="ADAL" clId="{CFA8600F-ED9C-4D68-A0C1-F83D91A2D24D}" dt="2019-10-02T13:05:34.310" v="2286"/>
        <pc:sldMkLst>
          <pc:docMk/>
          <pc:sldMk cId="3169172354" sldId="271"/>
        </pc:sldMkLst>
        <pc:spChg chg="mod">
          <ac:chgData name="Tracy Molloy" userId="08c95a74-9deb-49d2-9554-65ed232d8886" providerId="ADAL" clId="{CFA8600F-ED9C-4D68-A0C1-F83D91A2D24D}" dt="2019-10-01T11:40:26.470" v="2167" actId="255"/>
          <ac:spMkLst>
            <pc:docMk/>
            <pc:sldMk cId="3169172354" sldId="271"/>
            <ac:spMk id="2" creationId="{90A88911-708B-4456-A157-95E19FF019AC}"/>
          </ac:spMkLst>
        </pc:spChg>
        <pc:spChg chg="del">
          <ac:chgData name="Tracy Molloy" userId="08c95a74-9deb-49d2-9554-65ed232d8886" providerId="ADAL" clId="{CFA8600F-ED9C-4D68-A0C1-F83D91A2D24D}" dt="2019-09-18T14:57:27.216" v="57"/>
          <ac:spMkLst>
            <pc:docMk/>
            <pc:sldMk cId="3169172354" sldId="271"/>
            <ac:spMk id="3" creationId="{9806EFDC-2175-4D9D-ADA9-E4B0BB4A2485}"/>
          </ac:spMkLst>
        </pc:spChg>
        <pc:spChg chg="add mod">
          <ac:chgData name="Tracy Molloy" userId="08c95a74-9deb-49d2-9554-65ed232d8886" providerId="ADAL" clId="{CFA8600F-ED9C-4D68-A0C1-F83D91A2D24D}" dt="2019-10-01T09:50:23.877" v="1987"/>
          <ac:spMkLst>
            <pc:docMk/>
            <pc:sldMk cId="3169172354" sldId="271"/>
            <ac:spMk id="7" creationId="{8E36F62B-63F5-42C7-964A-37241572298A}"/>
          </ac:spMkLst>
        </pc:spChg>
        <pc:spChg chg="add mod">
          <ac:chgData name="Tracy Molloy" userId="08c95a74-9deb-49d2-9554-65ed232d8886" providerId="ADAL" clId="{CFA8600F-ED9C-4D68-A0C1-F83D91A2D24D}" dt="2019-10-01T09:50:23.877" v="1987"/>
          <ac:spMkLst>
            <pc:docMk/>
            <pc:sldMk cId="3169172354" sldId="271"/>
            <ac:spMk id="8" creationId="{956CB92B-32AF-41B2-B38F-F766357C31C2}"/>
          </ac:spMkLst>
        </pc:spChg>
        <pc:picChg chg="add mod modCrop">
          <ac:chgData name="Tracy Molloy" userId="08c95a74-9deb-49d2-9554-65ed232d8886" providerId="ADAL" clId="{CFA8600F-ED9C-4D68-A0C1-F83D91A2D24D}" dt="2019-10-01T09:50:23.877" v="1987"/>
          <ac:picMkLst>
            <pc:docMk/>
            <pc:sldMk cId="3169172354" sldId="271"/>
            <ac:picMk id="4" creationId="{42C528B1-7096-4EDA-86C2-143D81928A52}"/>
          </ac:picMkLst>
        </pc:picChg>
        <pc:picChg chg="add del mod modCrop">
          <ac:chgData name="Tracy Molloy" userId="08c95a74-9deb-49d2-9554-65ed232d8886" providerId="ADAL" clId="{CFA8600F-ED9C-4D68-A0C1-F83D91A2D24D}" dt="2019-09-18T15:16:47.815" v="330" actId="478"/>
          <ac:picMkLst>
            <pc:docMk/>
            <pc:sldMk cId="3169172354" sldId="271"/>
            <ac:picMk id="5" creationId="{AF4B019A-BF32-4681-8720-42BADE7EABA3}"/>
          </ac:picMkLst>
        </pc:picChg>
        <pc:picChg chg="add mod">
          <ac:chgData name="Tracy Molloy" userId="08c95a74-9deb-49d2-9554-65ed232d8886" providerId="ADAL" clId="{CFA8600F-ED9C-4D68-A0C1-F83D91A2D24D}" dt="2019-10-01T09:51:32.030" v="1996" actId="1076"/>
          <ac:picMkLst>
            <pc:docMk/>
            <pc:sldMk cId="3169172354" sldId="271"/>
            <ac:picMk id="6" creationId="{E44C1BF1-C9B6-4DD8-A896-F51F6DBA6F63}"/>
          </ac:picMkLst>
        </pc:picChg>
        <pc:picChg chg="add mod">
          <ac:chgData name="Tracy Molloy" userId="08c95a74-9deb-49d2-9554-65ed232d8886" providerId="ADAL" clId="{CFA8600F-ED9C-4D68-A0C1-F83D91A2D24D}" dt="2019-10-01T09:50:23.877" v="1987"/>
          <ac:picMkLst>
            <pc:docMk/>
            <pc:sldMk cId="3169172354" sldId="271"/>
            <ac:picMk id="10" creationId="{FF8ED536-F66E-4D85-8B23-CAD61DA8EFA9}"/>
          </ac:picMkLst>
        </pc:picChg>
        <pc:picChg chg="add del mod">
          <ac:chgData name="Tracy Molloy" userId="08c95a74-9deb-49d2-9554-65ed232d8886" providerId="ADAL" clId="{CFA8600F-ED9C-4D68-A0C1-F83D91A2D24D}" dt="2019-09-18T15:13:57.736" v="224"/>
          <ac:picMkLst>
            <pc:docMk/>
            <pc:sldMk cId="3169172354" sldId="271"/>
            <ac:picMk id="1026" creationId="{08DEF1DD-03B9-4197-BC98-2069B50959BE}"/>
          </ac:picMkLst>
        </pc:picChg>
      </pc:sldChg>
      <pc:sldChg chg="addSp delSp modSp add ord modNotes modNotesTx">
        <pc:chgData name="Tracy Molloy" userId="08c95a74-9deb-49d2-9554-65ed232d8886" providerId="ADAL" clId="{CFA8600F-ED9C-4D68-A0C1-F83D91A2D24D}" dt="2019-10-02T13:05:34.310" v="2286"/>
        <pc:sldMkLst>
          <pc:docMk/>
          <pc:sldMk cId="3338617000" sldId="272"/>
        </pc:sldMkLst>
        <pc:spChg chg="mod">
          <ac:chgData name="Tracy Molloy" userId="08c95a74-9deb-49d2-9554-65ed232d8886" providerId="ADAL" clId="{CFA8600F-ED9C-4D68-A0C1-F83D91A2D24D}" dt="2019-10-01T11:40:34.422" v="2168" actId="255"/>
          <ac:spMkLst>
            <pc:docMk/>
            <pc:sldMk cId="3338617000" sldId="272"/>
            <ac:spMk id="2" creationId="{8C7B602E-D8FB-47B2-8474-29C5AE9C6662}"/>
          </ac:spMkLst>
        </pc:spChg>
        <pc:spChg chg="del">
          <ac:chgData name="Tracy Molloy" userId="08c95a74-9deb-49d2-9554-65ed232d8886" providerId="ADAL" clId="{CFA8600F-ED9C-4D68-A0C1-F83D91A2D24D}" dt="2019-09-18T14:59:02.578" v="62"/>
          <ac:spMkLst>
            <pc:docMk/>
            <pc:sldMk cId="3338617000" sldId="272"/>
            <ac:spMk id="3" creationId="{6C081790-8B38-4BE6-9284-BB528705C116}"/>
          </ac:spMkLst>
        </pc:spChg>
        <pc:picChg chg="add mod">
          <ac:chgData name="Tracy Molloy" userId="08c95a74-9deb-49d2-9554-65ed232d8886" providerId="ADAL" clId="{CFA8600F-ED9C-4D68-A0C1-F83D91A2D24D}" dt="2019-10-01T09:50:23.877" v="1987"/>
          <ac:picMkLst>
            <pc:docMk/>
            <pc:sldMk cId="3338617000" sldId="272"/>
            <ac:picMk id="4" creationId="{B80DEC43-1B54-4558-A85E-1C18D60BA847}"/>
          </ac:picMkLst>
        </pc:picChg>
        <pc:picChg chg="add mod">
          <ac:chgData name="Tracy Molloy" userId="08c95a74-9deb-49d2-9554-65ed232d8886" providerId="ADAL" clId="{CFA8600F-ED9C-4D68-A0C1-F83D91A2D24D}" dt="2019-10-01T09:51:06.540" v="1991" actId="1076"/>
          <ac:picMkLst>
            <pc:docMk/>
            <pc:sldMk cId="3338617000" sldId="272"/>
            <ac:picMk id="5" creationId="{CFAFBE4C-6FAA-4EF5-9A01-A8562D96DF0A}"/>
          </ac:picMkLst>
        </pc:picChg>
      </pc:sldChg>
      <pc:sldChg chg="addSp delSp modSp add del">
        <pc:chgData name="Tracy Molloy" userId="08c95a74-9deb-49d2-9554-65ed232d8886" providerId="ADAL" clId="{CFA8600F-ED9C-4D68-A0C1-F83D91A2D24D}" dt="2019-09-18T15:20:03.845" v="509" actId="2696"/>
        <pc:sldMkLst>
          <pc:docMk/>
          <pc:sldMk cId="2135072948" sldId="273"/>
        </pc:sldMkLst>
        <pc:spChg chg="del">
          <ac:chgData name="Tracy Molloy" userId="08c95a74-9deb-49d2-9554-65ed232d8886" providerId="ADAL" clId="{CFA8600F-ED9C-4D68-A0C1-F83D91A2D24D}" dt="2019-09-18T15:04:38.675" v="153"/>
          <ac:spMkLst>
            <pc:docMk/>
            <pc:sldMk cId="2135072948" sldId="273"/>
            <ac:spMk id="3" creationId="{3AC6C07F-5F7A-454D-BF31-C837ED668B9E}"/>
          </ac:spMkLst>
        </pc:spChg>
        <pc:spChg chg="add mod">
          <ac:chgData name="Tracy Molloy" userId="08c95a74-9deb-49d2-9554-65ed232d8886" providerId="ADAL" clId="{CFA8600F-ED9C-4D68-A0C1-F83D91A2D24D}" dt="2019-09-18T15:16:45.147" v="329"/>
          <ac:spMkLst>
            <pc:docMk/>
            <pc:sldMk cId="2135072948" sldId="273"/>
            <ac:spMk id="5" creationId="{0119EE40-9A16-4FD4-912F-097FDB91D22D}"/>
          </ac:spMkLst>
        </pc:spChg>
        <pc:picChg chg="add del mod">
          <ac:chgData name="Tracy Molloy" userId="08c95a74-9deb-49d2-9554-65ed232d8886" providerId="ADAL" clId="{CFA8600F-ED9C-4D68-A0C1-F83D91A2D24D}" dt="2019-09-18T15:16:45.147" v="329"/>
          <ac:picMkLst>
            <pc:docMk/>
            <pc:sldMk cId="2135072948" sldId="273"/>
            <ac:picMk id="4" creationId="{01D7DDF5-B5ED-4937-8677-F2EAFCFB478A}"/>
          </ac:picMkLst>
        </pc:picChg>
      </pc:sldChg>
      <pc:sldChg chg="addSp delSp modSp add del">
        <pc:chgData name="Tracy Molloy" userId="08c95a74-9deb-49d2-9554-65ed232d8886" providerId="ADAL" clId="{CFA8600F-ED9C-4D68-A0C1-F83D91A2D24D}" dt="2019-09-26T15:01:49.464" v="1531" actId="2696"/>
        <pc:sldMkLst>
          <pc:docMk/>
          <pc:sldMk cId="2808306584" sldId="273"/>
        </pc:sldMkLst>
        <pc:spChg chg="mod">
          <ac:chgData name="Tracy Molloy" userId="08c95a74-9deb-49d2-9554-65ed232d8886" providerId="ADAL" clId="{CFA8600F-ED9C-4D68-A0C1-F83D91A2D24D}" dt="2019-09-18T15:24:30.141" v="694" actId="113"/>
          <ac:spMkLst>
            <pc:docMk/>
            <pc:sldMk cId="2808306584" sldId="273"/>
            <ac:spMk id="2" creationId="{E5C04306-D943-425D-BDD0-450A6A95568E}"/>
          </ac:spMkLst>
        </pc:spChg>
        <pc:spChg chg="del">
          <ac:chgData name="Tracy Molloy" userId="08c95a74-9deb-49d2-9554-65ed232d8886" providerId="ADAL" clId="{CFA8600F-ED9C-4D68-A0C1-F83D91A2D24D}" dt="2019-09-18T15:24:00.934" v="647"/>
          <ac:spMkLst>
            <pc:docMk/>
            <pc:sldMk cId="2808306584" sldId="273"/>
            <ac:spMk id="3" creationId="{6561939C-040D-4A84-BE85-F9ABDF7BF1FD}"/>
          </ac:spMkLst>
        </pc:spChg>
        <pc:picChg chg="add mod">
          <ac:chgData name="Tracy Molloy" userId="08c95a74-9deb-49d2-9554-65ed232d8886" providerId="ADAL" clId="{CFA8600F-ED9C-4D68-A0C1-F83D91A2D24D}" dt="2019-09-18T15:24:04.148" v="648" actId="1076"/>
          <ac:picMkLst>
            <pc:docMk/>
            <pc:sldMk cId="2808306584" sldId="273"/>
            <ac:picMk id="4" creationId="{40CC8D71-136D-426A-B1D2-4577E9307202}"/>
          </ac:picMkLst>
        </pc:picChg>
        <pc:picChg chg="add">
          <ac:chgData name="Tracy Molloy" userId="08c95a74-9deb-49d2-9554-65ed232d8886" providerId="ADAL" clId="{CFA8600F-ED9C-4D68-A0C1-F83D91A2D24D}" dt="2019-09-18T15:24:09.135" v="649"/>
          <ac:picMkLst>
            <pc:docMk/>
            <pc:sldMk cId="2808306584" sldId="273"/>
            <ac:picMk id="5" creationId="{1B053E60-2454-44CC-9FEF-2A4F7398C64E}"/>
          </ac:picMkLst>
        </pc:picChg>
      </pc:sldChg>
      <pc:sldChg chg="addSp modSp add">
        <pc:chgData name="Tracy Molloy" userId="08c95a74-9deb-49d2-9554-65ed232d8886" providerId="ADAL" clId="{CFA8600F-ED9C-4D68-A0C1-F83D91A2D24D}" dt="2019-10-01T10:00:30.105" v="2128" actId="27636"/>
        <pc:sldMkLst>
          <pc:docMk/>
          <pc:sldMk cId="802280128" sldId="274"/>
        </pc:sldMkLst>
        <pc:spChg chg="mod">
          <ac:chgData name="Tracy Molloy" userId="08c95a74-9deb-49d2-9554-65ed232d8886" providerId="ADAL" clId="{CFA8600F-ED9C-4D68-A0C1-F83D91A2D24D}" dt="2019-10-01T10:00:28.019" v="2126" actId="1076"/>
          <ac:spMkLst>
            <pc:docMk/>
            <pc:sldMk cId="802280128" sldId="274"/>
            <ac:spMk id="2" creationId="{88F6B44A-AF5D-48BE-9202-87415888734B}"/>
          </ac:spMkLst>
        </pc:spChg>
        <pc:spChg chg="mod">
          <ac:chgData name="Tracy Molloy" userId="08c95a74-9deb-49d2-9554-65ed232d8886" providerId="ADAL" clId="{CFA8600F-ED9C-4D68-A0C1-F83D91A2D24D}" dt="2019-10-01T10:00:30.105" v="2128" actId="27636"/>
          <ac:spMkLst>
            <pc:docMk/>
            <pc:sldMk cId="802280128" sldId="274"/>
            <ac:spMk id="3" creationId="{8B10F186-C0D3-4313-98DA-6A8EED82C947}"/>
          </ac:spMkLst>
        </pc:spChg>
        <pc:spChg chg="add mod">
          <ac:chgData name="Tracy Molloy" userId="08c95a74-9deb-49d2-9554-65ed232d8886" providerId="ADAL" clId="{CFA8600F-ED9C-4D68-A0C1-F83D91A2D24D}" dt="2019-10-01T10:00:10.090" v="2121" actId="1076"/>
          <ac:spMkLst>
            <pc:docMk/>
            <pc:sldMk cId="802280128" sldId="274"/>
            <ac:spMk id="5" creationId="{73E7A4D5-FDFE-44FA-9281-C96F9A70FA1C}"/>
          </ac:spMkLst>
        </pc:spChg>
        <pc:picChg chg="add mod">
          <ac:chgData name="Tracy Molloy" userId="08c95a74-9deb-49d2-9554-65ed232d8886" providerId="ADAL" clId="{CFA8600F-ED9C-4D68-A0C1-F83D91A2D24D}" dt="2019-10-01T10:00:06.801" v="2120" actId="1076"/>
          <ac:picMkLst>
            <pc:docMk/>
            <pc:sldMk cId="802280128" sldId="274"/>
            <ac:picMk id="4" creationId="{198C2D68-C7BC-4D9E-B994-773C494E5FF5}"/>
          </ac:picMkLst>
        </pc:picChg>
      </pc:sldChg>
      <pc:sldChg chg="addSp modSp add">
        <pc:chgData name="Tracy Molloy" userId="08c95a74-9deb-49d2-9554-65ed232d8886" providerId="ADAL" clId="{CFA8600F-ED9C-4D68-A0C1-F83D91A2D24D}" dt="2019-10-01T09:51:17.549" v="1992" actId="1076"/>
        <pc:sldMkLst>
          <pc:docMk/>
          <pc:sldMk cId="1637063649" sldId="275"/>
        </pc:sldMkLst>
        <pc:spChg chg="mod">
          <ac:chgData name="Tracy Molloy" userId="08c95a74-9deb-49d2-9554-65ed232d8886" providerId="ADAL" clId="{CFA8600F-ED9C-4D68-A0C1-F83D91A2D24D}" dt="2019-09-26T11:55:07.613" v="1034" actId="20577"/>
          <ac:spMkLst>
            <pc:docMk/>
            <pc:sldMk cId="1637063649" sldId="275"/>
            <ac:spMk id="2" creationId="{8A2655A8-EAFB-4558-9B7A-8061A34FEAD0}"/>
          </ac:spMkLst>
        </pc:spChg>
        <pc:spChg chg="mod">
          <ac:chgData name="Tracy Molloy" userId="08c95a74-9deb-49d2-9554-65ed232d8886" providerId="ADAL" clId="{CFA8600F-ED9C-4D68-A0C1-F83D91A2D24D}" dt="2019-09-27T10:58:41.046" v="1821" actId="20577"/>
          <ac:spMkLst>
            <pc:docMk/>
            <pc:sldMk cId="1637063649" sldId="275"/>
            <ac:spMk id="3" creationId="{CC75D25E-F7F9-46C4-8949-BADE54DA6ABF}"/>
          </ac:spMkLst>
        </pc:spChg>
        <pc:picChg chg="add mod">
          <ac:chgData name="Tracy Molloy" userId="08c95a74-9deb-49d2-9554-65ed232d8886" providerId="ADAL" clId="{CFA8600F-ED9C-4D68-A0C1-F83D91A2D24D}" dt="2019-10-01T09:51:17.549" v="1992" actId="1076"/>
          <ac:picMkLst>
            <pc:docMk/>
            <pc:sldMk cId="1637063649" sldId="275"/>
            <ac:picMk id="4" creationId="{664264A6-AA76-4E67-A45A-D522962BCE46}"/>
          </ac:picMkLst>
        </pc:picChg>
      </pc:sldChg>
      <pc:sldChg chg="modSp add del">
        <pc:chgData name="Tracy Molloy" userId="08c95a74-9deb-49d2-9554-65ed232d8886" providerId="ADAL" clId="{CFA8600F-ED9C-4D68-A0C1-F83D91A2D24D}" dt="2019-09-27T10:36:11.729" v="1616" actId="2696"/>
        <pc:sldMkLst>
          <pc:docMk/>
          <pc:sldMk cId="2599384744" sldId="276"/>
        </pc:sldMkLst>
        <pc:spChg chg="mod">
          <ac:chgData name="Tracy Molloy" userId="08c95a74-9deb-49d2-9554-65ed232d8886" providerId="ADAL" clId="{CFA8600F-ED9C-4D68-A0C1-F83D91A2D24D}" dt="2019-09-26T12:19:05.925" v="1073" actId="6549"/>
          <ac:spMkLst>
            <pc:docMk/>
            <pc:sldMk cId="2599384744" sldId="276"/>
            <ac:spMk id="3" creationId="{FBC3722F-D596-4743-AE76-875B3CD4720D}"/>
          </ac:spMkLst>
        </pc:spChg>
      </pc:sldChg>
      <pc:sldChg chg="addSp delSp modSp add">
        <pc:chgData name="Tracy Molloy" userId="08c95a74-9deb-49d2-9554-65ed232d8886" providerId="ADAL" clId="{CFA8600F-ED9C-4D68-A0C1-F83D91A2D24D}" dt="2019-10-01T11:40:40.759" v="2169" actId="255"/>
        <pc:sldMkLst>
          <pc:docMk/>
          <pc:sldMk cId="3056518472" sldId="277"/>
        </pc:sldMkLst>
        <pc:spChg chg="mod">
          <ac:chgData name="Tracy Molloy" userId="08c95a74-9deb-49d2-9554-65ed232d8886" providerId="ADAL" clId="{CFA8600F-ED9C-4D68-A0C1-F83D91A2D24D}" dt="2019-10-01T11:40:40.759" v="2169" actId="255"/>
          <ac:spMkLst>
            <pc:docMk/>
            <pc:sldMk cId="3056518472" sldId="277"/>
            <ac:spMk id="2" creationId="{83B1273D-94C4-410F-8F51-30F460113C99}"/>
          </ac:spMkLst>
        </pc:spChg>
        <pc:spChg chg="del mod">
          <ac:chgData name="Tracy Molloy" userId="08c95a74-9deb-49d2-9554-65ed232d8886" providerId="ADAL" clId="{CFA8600F-ED9C-4D68-A0C1-F83D91A2D24D}" dt="2019-09-27T11:29:00.864" v="1823"/>
          <ac:spMkLst>
            <pc:docMk/>
            <pc:sldMk cId="3056518472" sldId="277"/>
            <ac:spMk id="3" creationId="{9269B9D4-0EAE-4622-95D7-90DDA98262A4}"/>
          </ac:spMkLst>
        </pc:spChg>
        <pc:spChg chg="add del mod">
          <ac:chgData name="Tracy Molloy" userId="08c95a74-9deb-49d2-9554-65ed232d8886" providerId="ADAL" clId="{CFA8600F-ED9C-4D68-A0C1-F83D91A2D24D}" dt="2019-09-27T11:29:06.832" v="1824"/>
          <ac:spMkLst>
            <pc:docMk/>
            <pc:sldMk cId="3056518472" sldId="277"/>
            <ac:spMk id="6" creationId="{F0EF6131-CC81-48D7-BA52-A0EBCA9CAEBC}"/>
          </ac:spMkLst>
        </pc:spChg>
        <pc:picChg chg="add mod">
          <ac:chgData name="Tracy Molloy" userId="08c95a74-9deb-49d2-9554-65ed232d8886" providerId="ADAL" clId="{CFA8600F-ED9C-4D68-A0C1-F83D91A2D24D}" dt="2019-10-01T09:51:36.005" v="1997" actId="1076"/>
          <ac:picMkLst>
            <pc:docMk/>
            <pc:sldMk cId="3056518472" sldId="277"/>
            <ac:picMk id="4" creationId="{43098837-5706-40EC-B0ED-FCF90E89F4FD}"/>
          </ac:picMkLst>
        </pc:picChg>
        <pc:picChg chg="add mod">
          <ac:chgData name="Tracy Molloy" userId="08c95a74-9deb-49d2-9554-65ed232d8886" providerId="ADAL" clId="{CFA8600F-ED9C-4D68-A0C1-F83D91A2D24D}" dt="2019-10-01T09:51:47.741" v="2003" actId="1076"/>
          <ac:picMkLst>
            <pc:docMk/>
            <pc:sldMk cId="3056518472" sldId="277"/>
            <ac:picMk id="5" creationId="{EE8A0F4B-FEB5-4F1A-A9A0-448FF4CD5B2C}"/>
          </ac:picMkLst>
        </pc:picChg>
      </pc:sldChg>
      <pc:sldChg chg="addSp delSp modSp add">
        <pc:chgData name="Tracy Molloy" userId="08c95a74-9deb-49d2-9554-65ed232d8886" providerId="ADAL" clId="{CFA8600F-ED9C-4D68-A0C1-F83D91A2D24D}" dt="2019-10-01T09:51:55.533" v="2005" actId="14100"/>
        <pc:sldMkLst>
          <pc:docMk/>
          <pc:sldMk cId="1268330116" sldId="278"/>
        </pc:sldMkLst>
        <pc:spChg chg="del mod">
          <ac:chgData name="Tracy Molloy" userId="08c95a74-9deb-49d2-9554-65ed232d8886" providerId="ADAL" clId="{CFA8600F-ED9C-4D68-A0C1-F83D91A2D24D}" dt="2019-09-26T14:42:27.136" v="1434" actId="478"/>
          <ac:spMkLst>
            <pc:docMk/>
            <pc:sldMk cId="1268330116" sldId="278"/>
            <ac:spMk id="2" creationId="{E68FA53F-E846-484F-B9AA-BCAE84CE12DF}"/>
          </ac:spMkLst>
        </pc:spChg>
        <pc:spChg chg="del">
          <ac:chgData name="Tracy Molloy" userId="08c95a74-9deb-49d2-9554-65ed232d8886" providerId="ADAL" clId="{CFA8600F-ED9C-4D68-A0C1-F83D91A2D24D}" dt="2019-09-26T13:18:47.334" v="1098"/>
          <ac:spMkLst>
            <pc:docMk/>
            <pc:sldMk cId="1268330116" sldId="278"/>
            <ac:spMk id="3" creationId="{58904269-AE14-4A17-AFFE-51540AC875F6}"/>
          </ac:spMkLst>
        </pc:spChg>
        <pc:spChg chg="add del mod">
          <ac:chgData name="Tracy Molloy" userId="08c95a74-9deb-49d2-9554-65ed232d8886" providerId="ADAL" clId="{CFA8600F-ED9C-4D68-A0C1-F83D91A2D24D}" dt="2019-09-27T11:29:27.717" v="1827"/>
          <ac:spMkLst>
            <pc:docMk/>
            <pc:sldMk cId="1268330116" sldId="278"/>
            <ac:spMk id="5" creationId="{57BE24AC-D19F-42D8-84DC-BA0907715CFD}"/>
          </ac:spMkLst>
        </pc:spChg>
        <pc:spChg chg="add del mod">
          <ac:chgData name="Tracy Molloy" userId="08c95a74-9deb-49d2-9554-65ed232d8886" providerId="ADAL" clId="{CFA8600F-ED9C-4D68-A0C1-F83D91A2D24D}" dt="2019-09-26T14:51:41.843" v="1443"/>
          <ac:spMkLst>
            <pc:docMk/>
            <pc:sldMk cId="1268330116" sldId="278"/>
            <ac:spMk id="7" creationId="{0706BBC2-5699-405F-A832-C65BCF2601E6}"/>
          </ac:spMkLst>
        </pc:spChg>
        <pc:spChg chg="add del mod">
          <ac:chgData name="Tracy Molloy" userId="08c95a74-9deb-49d2-9554-65ed232d8886" providerId="ADAL" clId="{CFA8600F-ED9C-4D68-A0C1-F83D91A2D24D}" dt="2019-09-26T14:55:27.241" v="1454"/>
          <ac:spMkLst>
            <pc:docMk/>
            <pc:sldMk cId="1268330116" sldId="278"/>
            <ac:spMk id="10" creationId="{2650AAE4-3215-41FC-A5E1-9372353580CF}"/>
          </ac:spMkLst>
        </pc:spChg>
        <pc:spChg chg="add del mod">
          <ac:chgData name="Tracy Molloy" userId="08c95a74-9deb-49d2-9554-65ed232d8886" providerId="ADAL" clId="{CFA8600F-ED9C-4D68-A0C1-F83D91A2D24D}" dt="2019-09-27T11:29:32.758" v="1828"/>
          <ac:spMkLst>
            <pc:docMk/>
            <pc:sldMk cId="1268330116" sldId="278"/>
            <ac:spMk id="13" creationId="{5A5386FA-04C8-4319-9CBF-D3628D0181F5}"/>
          </ac:spMkLst>
        </pc:spChg>
        <pc:picChg chg="add del mod">
          <ac:chgData name="Tracy Molloy" userId="08c95a74-9deb-49d2-9554-65ed232d8886" providerId="ADAL" clId="{CFA8600F-ED9C-4D68-A0C1-F83D91A2D24D}" dt="2019-09-26T14:43:25.410" v="1442" actId="478"/>
          <ac:picMkLst>
            <pc:docMk/>
            <pc:sldMk cId="1268330116" sldId="278"/>
            <ac:picMk id="4" creationId="{557D7079-1FE3-4D5F-99E3-EE0142457EDC}"/>
          </ac:picMkLst>
        </pc:picChg>
        <pc:picChg chg="add del mod">
          <ac:chgData name="Tracy Molloy" userId="08c95a74-9deb-49d2-9554-65ed232d8886" providerId="ADAL" clId="{CFA8600F-ED9C-4D68-A0C1-F83D91A2D24D}" dt="2019-09-26T14:52:08.040" v="1445" actId="478"/>
          <ac:picMkLst>
            <pc:docMk/>
            <pc:sldMk cId="1268330116" sldId="278"/>
            <ac:picMk id="8" creationId="{9B0556CF-C693-4A36-BC28-2CB27060E70B}"/>
          </ac:picMkLst>
        </pc:picChg>
        <pc:picChg chg="add del mod">
          <ac:chgData name="Tracy Molloy" userId="08c95a74-9deb-49d2-9554-65ed232d8886" providerId="ADAL" clId="{CFA8600F-ED9C-4D68-A0C1-F83D91A2D24D}" dt="2019-09-27T11:29:51.326" v="1834"/>
          <ac:picMkLst>
            <pc:docMk/>
            <pc:sldMk cId="1268330116" sldId="278"/>
            <ac:picMk id="11" creationId="{E6A39BF0-479D-4151-ADCB-01413FD822EE}"/>
          </ac:picMkLst>
        </pc:picChg>
        <pc:picChg chg="add mod modCrop">
          <ac:chgData name="Tracy Molloy" userId="08c95a74-9deb-49d2-9554-65ed232d8886" providerId="ADAL" clId="{CFA8600F-ED9C-4D68-A0C1-F83D91A2D24D}" dt="2019-10-01T09:51:55.533" v="2005" actId="14100"/>
          <ac:picMkLst>
            <pc:docMk/>
            <pc:sldMk cId="1268330116" sldId="278"/>
            <ac:picMk id="12" creationId="{8F073009-77F3-4ADD-9319-0A26FB14853E}"/>
          </ac:picMkLst>
        </pc:picChg>
        <pc:picChg chg="add del mod">
          <ac:chgData name="Tracy Molloy" userId="08c95a74-9deb-49d2-9554-65ed232d8886" providerId="ADAL" clId="{CFA8600F-ED9C-4D68-A0C1-F83D91A2D24D}" dt="2019-09-27T11:29:36.542" v="1830"/>
          <ac:picMkLst>
            <pc:docMk/>
            <pc:sldMk cId="1268330116" sldId="278"/>
            <ac:picMk id="14" creationId="{1891ABE5-CC9D-49AC-87D1-F41660BB8507}"/>
          </ac:picMkLst>
        </pc:picChg>
        <pc:picChg chg="add del mod">
          <ac:chgData name="Tracy Molloy" userId="08c95a74-9deb-49d2-9554-65ed232d8886" providerId="ADAL" clId="{CFA8600F-ED9C-4D68-A0C1-F83D91A2D24D}" dt="2019-09-27T11:29:34.825" v="1829"/>
          <ac:picMkLst>
            <pc:docMk/>
            <pc:sldMk cId="1268330116" sldId="278"/>
            <ac:picMk id="15" creationId="{8E1AAAF8-8B86-441C-A457-2136813C1561}"/>
          </ac:picMkLst>
        </pc:picChg>
      </pc:sldChg>
      <pc:sldChg chg="addSp delSp modSp add">
        <pc:chgData name="Tracy Molloy" userId="08c95a74-9deb-49d2-9554-65ed232d8886" providerId="ADAL" clId="{CFA8600F-ED9C-4D68-A0C1-F83D91A2D24D}" dt="2019-10-01T09:52:09.589" v="2009" actId="14100"/>
        <pc:sldMkLst>
          <pc:docMk/>
          <pc:sldMk cId="4180617338" sldId="279"/>
        </pc:sldMkLst>
        <pc:spChg chg="del mod">
          <ac:chgData name="Tracy Molloy" userId="08c95a74-9deb-49d2-9554-65ed232d8886" providerId="ADAL" clId="{CFA8600F-ED9C-4D68-A0C1-F83D91A2D24D}" dt="2019-09-26T14:59:25.723" v="1512"/>
          <ac:spMkLst>
            <pc:docMk/>
            <pc:sldMk cId="4180617338" sldId="279"/>
            <ac:spMk id="5" creationId="{57BE24AC-D19F-42D8-84DC-BA0907715CFD}"/>
          </ac:spMkLst>
        </pc:spChg>
        <pc:picChg chg="add del">
          <ac:chgData name="Tracy Molloy" userId="08c95a74-9deb-49d2-9554-65ed232d8886" providerId="ADAL" clId="{CFA8600F-ED9C-4D68-A0C1-F83D91A2D24D}" dt="2019-09-26T14:54:49.114" v="1448"/>
          <ac:picMkLst>
            <pc:docMk/>
            <pc:sldMk cId="4180617338" sldId="279"/>
            <ac:picMk id="2" creationId="{48E4AF06-43DA-4892-BC16-4D201198EBF2}"/>
          </ac:picMkLst>
        </pc:picChg>
        <pc:picChg chg="add mod">
          <ac:chgData name="Tracy Molloy" userId="08c95a74-9deb-49d2-9554-65ed232d8886" providerId="ADAL" clId="{CFA8600F-ED9C-4D68-A0C1-F83D91A2D24D}" dt="2019-10-01T09:52:09.589" v="2009" actId="14100"/>
          <ac:picMkLst>
            <pc:docMk/>
            <pc:sldMk cId="4180617338" sldId="279"/>
            <ac:picMk id="3" creationId="{A4515B3D-FEB8-4CE2-98DF-4A649DCD3287}"/>
          </ac:picMkLst>
        </pc:picChg>
        <pc:picChg chg="mod">
          <ac:chgData name="Tracy Molloy" userId="08c95a74-9deb-49d2-9554-65ed232d8886" providerId="ADAL" clId="{CFA8600F-ED9C-4D68-A0C1-F83D91A2D24D}" dt="2019-10-01T09:52:03.301" v="2007" actId="14100"/>
          <ac:picMkLst>
            <pc:docMk/>
            <pc:sldMk cId="4180617338" sldId="279"/>
            <ac:picMk id="8" creationId="{9B0556CF-C693-4A36-BC28-2CB27060E70B}"/>
          </ac:picMkLst>
        </pc:picChg>
      </pc:sldChg>
      <pc:sldChg chg="addSp delSp modSp add">
        <pc:chgData name="Tracy Molloy" userId="08c95a74-9deb-49d2-9554-65ed232d8886" providerId="ADAL" clId="{CFA8600F-ED9C-4D68-A0C1-F83D91A2D24D}" dt="2019-10-02T11:53:06.339" v="2265" actId="732"/>
        <pc:sldMkLst>
          <pc:docMk/>
          <pc:sldMk cId="3583614485" sldId="280"/>
        </pc:sldMkLst>
        <pc:spChg chg="mod">
          <ac:chgData name="Tracy Molloy" userId="08c95a74-9deb-49d2-9554-65ed232d8886" providerId="ADAL" clId="{CFA8600F-ED9C-4D68-A0C1-F83D91A2D24D}" dt="2019-09-27T10:46:12.474" v="1682" actId="20577"/>
          <ac:spMkLst>
            <pc:docMk/>
            <pc:sldMk cId="3583614485" sldId="280"/>
            <ac:spMk id="2" creationId="{8A2655A8-EAFB-4558-9B7A-8061A34FEAD0}"/>
          </ac:spMkLst>
        </pc:spChg>
        <pc:spChg chg="mod">
          <ac:chgData name="Tracy Molloy" userId="08c95a74-9deb-49d2-9554-65ed232d8886" providerId="ADAL" clId="{CFA8600F-ED9C-4D68-A0C1-F83D91A2D24D}" dt="2019-10-02T11:51:52.213" v="2253" actId="6549"/>
          <ac:spMkLst>
            <pc:docMk/>
            <pc:sldMk cId="3583614485" sldId="280"/>
            <ac:spMk id="3" creationId="{CC75D25E-F7F9-46C4-8949-BADE54DA6ABF}"/>
          </ac:spMkLst>
        </pc:spChg>
        <pc:spChg chg="add del">
          <ac:chgData name="Tracy Molloy" userId="08c95a74-9deb-49d2-9554-65ed232d8886" providerId="ADAL" clId="{CFA8600F-ED9C-4D68-A0C1-F83D91A2D24D}" dt="2019-09-27T10:46:42.633" v="1686"/>
          <ac:spMkLst>
            <pc:docMk/>
            <pc:sldMk cId="3583614485" sldId="280"/>
            <ac:spMk id="5" creationId="{91FF6EB8-1DEC-4699-B36C-89CDB5C0DD06}"/>
          </ac:spMkLst>
        </pc:spChg>
        <pc:spChg chg="add del">
          <ac:chgData name="Tracy Molloy" userId="08c95a74-9deb-49d2-9554-65ed232d8886" providerId="ADAL" clId="{CFA8600F-ED9C-4D68-A0C1-F83D91A2D24D}" dt="2019-09-27T10:46:42.633" v="1686"/>
          <ac:spMkLst>
            <pc:docMk/>
            <pc:sldMk cId="3583614485" sldId="280"/>
            <ac:spMk id="6" creationId="{96AC445F-B6A2-4932-A2FE-9C4D27BF074C}"/>
          </ac:spMkLst>
        </pc:spChg>
        <pc:picChg chg="mod">
          <ac:chgData name="Tracy Molloy" userId="08c95a74-9deb-49d2-9554-65ed232d8886" providerId="ADAL" clId="{CFA8600F-ED9C-4D68-A0C1-F83D91A2D24D}" dt="2019-10-01T09:51:20.302" v="1993" actId="1076"/>
          <ac:picMkLst>
            <pc:docMk/>
            <pc:sldMk cId="3583614485" sldId="280"/>
            <ac:picMk id="4" creationId="{664264A6-AA76-4E67-A45A-D522962BCE46}"/>
          </ac:picMkLst>
        </pc:picChg>
        <pc:picChg chg="add mod">
          <ac:chgData name="Tracy Molloy" userId="08c95a74-9deb-49d2-9554-65ed232d8886" providerId="ADAL" clId="{CFA8600F-ED9C-4D68-A0C1-F83D91A2D24D}" dt="2019-10-02T11:52:47.427" v="2260" actId="1076"/>
          <ac:picMkLst>
            <pc:docMk/>
            <pc:sldMk cId="3583614485" sldId="280"/>
            <ac:picMk id="5" creationId="{7DDFAF1F-9C30-4C5D-ACB3-76362534397C}"/>
          </ac:picMkLst>
        </pc:picChg>
        <pc:picChg chg="add mod modCrop">
          <ac:chgData name="Tracy Molloy" userId="08c95a74-9deb-49d2-9554-65ed232d8886" providerId="ADAL" clId="{CFA8600F-ED9C-4D68-A0C1-F83D91A2D24D}" dt="2019-10-02T11:53:06.339" v="2265" actId="732"/>
          <ac:picMkLst>
            <pc:docMk/>
            <pc:sldMk cId="3583614485" sldId="280"/>
            <ac:picMk id="6" creationId="{0589174E-5D5B-41F7-9AAA-90CAC69A7D27}"/>
          </ac:picMkLst>
        </pc:picChg>
        <pc:picChg chg="add mod modCrop">
          <ac:chgData name="Tracy Molloy" userId="08c95a74-9deb-49d2-9554-65ed232d8886" providerId="ADAL" clId="{CFA8600F-ED9C-4D68-A0C1-F83D91A2D24D}" dt="2019-10-02T11:52:59.435" v="2264" actId="732"/>
          <ac:picMkLst>
            <pc:docMk/>
            <pc:sldMk cId="3583614485" sldId="280"/>
            <ac:picMk id="7" creationId="{CA6DB8D0-92F0-4E85-880A-291BD8F11C61}"/>
          </ac:picMkLst>
        </pc:picChg>
        <pc:picChg chg="add del mod">
          <ac:chgData name="Tracy Molloy" userId="08c95a74-9deb-49d2-9554-65ed232d8886" providerId="ADAL" clId="{CFA8600F-ED9C-4D68-A0C1-F83D91A2D24D}" dt="2019-09-27T10:52:28.707" v="1763" actId="478"/>
          <ac:picMkLst>
            <pc:docMk/>
            <pc:sldMk cId="3583614485" sldId="280"/>
            <ac:picMk id="7" creationId="{F7AB739E-2C58-4D45-BAA6-ED3CDADC7FAC}"/>
          </ac:picMkLst>
        </pc:picChg>
        <pc:picChg chg="add mod modCrop">
          <ac:chgData name="Tracy Molloy" userId="08c95a74-9deb-49d2-9554-65ed232d8886" providerId="ADAL" clId="{CFA8600F-ED9C-4D68-A0C1-F83D91A2D24D}" dt="2019-10-02T11:52:46.412" v="2259" actId="14100"/>
          <ac:picMkLst>
            <pc:docMk/>
            <pc:sldMk cId="3583614485" sldId="280"/>
            <ac:picMk id="8" creationId="{5EB9CEB5-BD7A-4B0C-AB12-0DD31DD1C849}"/>
          </ac:picMkLst>
        </pc:picChg>
      </pc:sldChg>
      <pc:sldChg chg="addSp delSp modSp add">
        <pc:chgData name="Tracy Molloy" userId="08c95a74-9deb-49d2-9554-65ed232d8886" providerId="ADAL" clId="{CFA8600F-ED9C-4D68-A0C1-F83D91A2D24D}" dt="2019-10-01T09:51:23.345" v="1994" actId="1076"/>
        <pc:sldMkLst>
          <pc:docMk/>
          <pc:sldMk cId="3470228808" sldId="281"/>
        </pc:sldMkLst>
        <pc:spChg chg="mod">
          <ac:chgData name="Tracy Molloy" userId="08c95a74-9deb-49d2-9554-65ed232d8886" providerId="ADAL" clId="{CFA8600F-ED9C-4D68-A0C1-F83D91A2D24D}" dt="2019-09-27T10:56:41.382" v="1805" actId="20577"/>
          <ac:spMkLst>
            <pc:docMk/>
            <pc:sldMk cId="3470228808" sldId="281"/>
            <ac:spMk id="2" creationId="{8A2655A8-EAFB-4558-9B7A-8061A34FEAD0}"/>
          </ac:spMkLst>
        </pc:spChg>
        <pc:spChg chg="mod">
          <ac:chgData name="Tracy Molloy" userId="08c95a74-9deb-49d2-9554-65ed232d8886" providerId="ADAL" clId="{CFA8600F-ED9C-4D68-A0C1-F83D91A2D24D}" dt="2019-10-01T09:50:23.877" v="1987"/>
          <ac:spMkLst>
            <pc:docMk/>
            <pc:sldMk cId="3470228808" sldId="281"/>
            <ac:spMk id="3" creationId="{CC75D25E-F7F9-46C4-8949-BADE54DA6ABF}"/>
          </ac:spMkLst>
        </pc:spChg>
        <pc:picChg chg="mod">
          <ac:chgData name="Tracy Molloy" userId="08c95a74-9deb-49d2-9554-65ed232d8886" providerId="ADAL" clId="{CFA8600F-ED9C-4D68-A0C1-F83D91A2D24D}" dt="2019-10-01T09:51:23.345" v="1994" actId="1076"/>
          <ac:picMkLst>
            <pc:docMk/>
            <pc:sldMk cId="3470228808" sldId="281"/>
            <ac:picMk id="4" creationId="{664264A6-AA76-4E67-A45A-D522962BCE46}"/>
          </ac:picMkLst>
        </pc:picChg>
        <pc:picChg chg="add mod modCrop">
          <ac:chgData name="Tracy Molloy" userId="08c95a74-9deb-49d2-9554-65ed232d8886" providerId="ADAL" clId="{CFA8600F-ED9C-4D68-A0C1-F83D91A2D24D}" dt="2019-10-01T09:50:23.877" v="1987"/>
          <ac:picMkLst>
            <pc:docMk/>
            <pc:sldMk cId="3470228808" sldId="281"/>
            <ac:picMk id="5" creationId="{B7B1D42E-CCF4-4D48-B929-D32BB985184A}"/>
          </ac:picMkLst>
        </pc:picChg>
        <pc:picChg chg="add mod">
          <ac:chgData name="Tracy Molloy" userId="08c95a74-9deb-49d2-9554-65ed232d8886" providerId="ADAL" clId="{CFA8600F-ED9C-4D68-A0C1-F83D91A2D24D}" dt="2019-10-01T09:50:23.877" v="1987"/>
          <ac:picMkLst>
            <pc:docMk/>
            <pc:sldMk cId="3470228808" sldId="281"/>
            <ac:picMk id="6" creationId="{86D287EC-D224-4378-A501-FE0A3ED4FDE5}"/>
          </ac:picMkLst>
        </pc:picChg>
        <pc:picChg chg="del">
          <ac:chgData name="Tracy Molloy" userId="08c95a74-9deb-49d2-9554-65ed232d8886" providerId="ADAL" clId="{CFA8600F-ED9C-4D68-A0C1-F83D91A2D24D}" dt="2019-09-27T10:56:00.782" v="1774" actId="478"/>
          <ac:picMkLst>
            <pc:docMk/>
            <pc:sldMk cId="3470228808" sldId="281"/>
            <ac:picMk id="8" creationId="{5EB9CEB5-BD7A-4B0C-AB12-0DD31DD1C849}"/>
          </ac:picMkLst>
        </pc:picChg>
      </pc:sldChg>
      <pc:sldChg chg="addSp delSp modSp add del modAnim modNotesTx">
        <pc:chgData name="Tracy Molloy" userId="08c95a74-9deb-49d2-9554-65ed232d8886" providerId="ADAL" clId="{CFA8600F-ED9C-4D68-A0C1-F83D91A2D24D}" dt="2019-10-01T12:35:35.303" v="2185" actId="2696"/>
        <pc:sldMkLst>
          <pc:docMk/>
          <pc:sldMk cId="1039793557" sldId="282"/>
        </pc:sldMkLst>
        <pc:spChg chg="mod">
          <ac:chgData name="Tracy Molloy" userId="08c95a74-9deb-49d2-9554-65ed232d8886" providerId="ADAL" clId="{CFA8600F-ED9C-4D68-A0C1-F83D91A2D24D}" dt="2019-10-01T11:42:10.671" v="2176" actId="255"/>
          <ac:spMkLst>
            <pc:docMk/>
            <pc:sldMk cId="1039793557" sldId="282"/>
            <ac:spMk id="6" creationId="{049C246E-97EB-4578-B736-622021210743}"/>
          </ac:spMkLst>
        </pc:spChg>
        <pc:spChg chg="add del mod">
          <ac:chgData name="Tracy Molloy" userId="08c95a74-9deb-49d2-9554-65ed232d8886" providerId="ADAL" clId="{CFA8600F-ED9C-4D68-A0C1-F83D91A2D24D}" dt="2019-09-30T12:03:53.639" v="1852"/>
          <ac:spMkLst>
            <pc:docMk/>
            <pc:sldMk cId="1039793557" sldId="282"/>
            <ac:spMk id="7" creationId="{7CC491A4-5395-4130-BF36-5FAFF8B7D6E1}"/>
          </ac:spMkLst>
        </pc:spChg>
        <pc:picChg chg="mod">
          <ac:chgData name="Tracy Molloy" userId="08c95a74-9deb-49d2-9554-65ed232d8886" providerId="ADAL" clId="{CFA8600F-ED9C-4D68-A0C1-F83D91A2D24D}" dt="2019-10-01T09:58:05.042" v="2086" actId="1076"/>
          <ac:picMkLst>
            <pc:docMk/>
            <pc:sldMk cId="1039793557" sldId="282"/>
            <ac:picMk id="4" creationId="{043357D5-94AD-4ACE-98E0-D769B0107F84}"/>
          </ac:picMkLst>
        </pc:picChg>
        <pc:picChg chg="del mod">
          <ac:chgData name="Tracy Molloy" userId="08c95a74-9deb-49d2-9554-65ed232d8886" providerId="ADAL" clId="{CFA8600F-ED9C-4D68-A0C1-F83D91A2D24D}" dt="2019-09-30T10:53:00.704" v="1847" actId="478"/>
          <ac:picMkLst>
            <pc:docMk/>
            <pc:sldMk cId="1039793557" sldId="282"/>
            <ac:picMk id="5" creationId="{C27A973B-EEF7-4427-BEB0-F5D17BF848E6}"/>
          </ac:picMkLst>
        </pc:picChg>
        <pc:picChg chg="add mod">
          <ac:chgData name="Tracy Molloy" userId="08c95a74-9deb-49d2-9554-65ed232d8886" providerId="ADAL" clId="{CFA8600F-ED9C-4D68-A0C1-F83D91A2D24D}" dt="2019-10-01T09:58:10.842" v="2089" actId="14100"/>
          <ac:picMkLst>
            <pc:docMk/>
            <pc:sldMk cId="1039793557" sldId="282"/>
            <ac:picMk id="9" creationId="{BB4225D0-0E17-40A0-984A-9E3E32DAE280}"/>
          </ac:picMkLst>
        </pc:picChg>
        <pc:cxnChg chg="mod">
          <ac:chgData name="Tracy Molloy" userId="08c95a74-9deb-49d2-9554-65ed232d8886" providerId="ADAL" clId="{CFA8600F-ED9C-4D68-A0C1-F83D91A2D24D}" dt="2019-10-01T09:58:18.371" v="2090" actId="1076"/>
          <ac:cxnSpMkLst>
            <pc:docMk/>
            <pc:sldMk cId="1039793557" sldId="282"/>
            <ac:cxnSpMk id="8" creationId="{B399B936-EE9D-4E48-A8F0-E84E8F7E7493}"/>
          </ac:cxnSpMkLst>
        </pc:cxnChg>
      </pc:sldChg>
      <pc:sldChg chg="addSp delSp modSp add delAnim modNotes modNotesTx">
        <pc:chgData name="Tracy Molloy" userId="08c95a74-9deb-49d2-9554-65ed232d8886" providerId="ADAL" clId="{CFA8600F-ED9C-4D68-A0C1-F83D91A2D24D}" dt="2019-10-02T13:05:34.310" v="2286"/>
        <pc:sldMkLst>
          <pc:docMk/>
          <pc:sldMk cId="1016594577" sldId="283"/>
        </pc:sldMkLst>
        <pc:spChg chg="add del mod">
          <ac:chgData name="Tracy Molloy" userId="08c95a74-9deb-49d2-9554-65ed232d8886" providerId="ADAL" clId="{CFA8600F-ED9C-4D68-A0C1-F83D91A2D24D}" dt="2019-09-30T12:04:35.832" v="1878"/>
          <ac:spMkLst>
            <pc:docMk/>
            <pc:sldMk cId="1016594577" sldId="283"/>
            <ac:spMk id="5" creationId="{BC0E38CF-687B-45EC-89EC-7E698E89A07E}"/>
          </ac:spMkLst>
        </pc:spChg>
        <pc:spChg chg="mod">
          <ac:chgData name="Tracy Molloy" userId="08c95a74-9deb-49d2-9554-65ed232d8886" providerId="ADAL" clId="{CFA8600F-ED9C-4D68-A0C1-F83D91A2D24D}" dt="2019-10-01T11:42:24.746" v="2178" actId="1076"/>
          <ac:spMkLst>
            <pc:docMk/>
            <pc:sldMk cId="1016594577" sldId="283"/>
            <ac:spMk id="6" creationId="{049C246E-97EB-4578-B736-622021210743}"/>
          </ac:spMkLst>
        </pc:spChg>
        <pc:picChg chg="mod">
          <ac:chgData name="Tracy Molloy" userId="08c95a74-9deb-49d2-9554-65ed232d8886" providerId="ADAL" clId="{CFA8600F-ED9C-4D68-A0C1-F83D91A2D24D}" dt="2019-10-01T09:58:26.443" v="2091" actId="1076"/>
          <ac:picMkLst>
            <pc:docMk/>
            <pc:sldMk cId="1016594577" sldId="283"/>
            <ac:picMk id="4" creationId="{043357D5-94AD-4ACE-98E0-D769B0107F84}"/>
          </ac:picMkLst>
        </pc:picChg>
        <pc:picChg chg="del">
          <ac:chgData name="Tracy Molloy" userId="08c95a74-9deb-49d2-9554-65ed232d8886" providerId="ADAL" clId="{CFA8600F-ED9C-4D68-A0C1-F83D91A2D24D}" dt="2019-09-30T12:04:16.007" v="1856" actId="478"/>
          <ac:picMkLst>
            <pc:docMk/>
            <pc:sldMk cId="1016594577" sldId="283"/>
            <ac:picMk id="9" creationId="{BB4225D0-0E17-40A0-984A-9E3E32DAE280}"/>
          </ac:picMkLst>
        </pc:picChg>
        <pc:picChg chg="add mod">
          <ac:chgData name="Tracy Molloy" userId="08c95a74-9deb-49d2-9554-65ed232d8886" providerId="ADAL" clId="{CFA8600F-ED9C-4D68-A0C1-F83D91A2D24D}" dt="2019-10-01T09:58:32.346" v="2094" actId="14100"/>
          <ac:picMkLst>
            <pc:docMk/>
            <pc:sldMk cId="1016594577" sldId="283"/>
            <ac:picMk id="10" creationId="{E0E579F9-EC9F-4948-A9FE-192F8451C368}"/>
          </ac:picMkLst>
        </pc:picChg>
        <pc:cxnChg chg="del">
          <ac:chgData name="Tracy Molloy" userId="08c95a74-9deb-49d2-9554-65ed232d8886" providerId="ADAL" clId="{CFA8600F-ED9C-4D68-A0C1-F83D91A2D24D}" dt="2019-09-30T12:04:46.002" v="1882"/>
          <ac:cxnSpMkLst>
            <pc:docMk/>
            <pc:sldMk cId="1016594577" sldId="283"/>
            <ac:cxnSpMk id="8" creationId="{B399B936-EE9D-4E48-A8F0-E84E8F7E7493}"/>
          </ac:cxnSpMkLst>
        </pc:cxnChg>
      </pc:sldChg>
      <pc:sldChg chg="addSp delSp modSp add modNotes modNotesTx">
        <pc:chgData name="Tracy Molloy" userId="08c95a74-9deb-49d2-9554-65ed232d8886" providerId="ADAL" clId="{CFA8600F-ED9C-4D68-A0C1-F83D91A2D24D}" dt="2019-10-02T13:05:34.310" v="2286"/>
        <pc:sldMkLst>
          <pc:docMk/>
          <pc:sldMk cId="2567560963" sldId="284"/>
        </pc:sldMkLst>
        <pc:spChg chg="add del mod">
          <ac:chgData name="Tracy Molloy" userId="08c95a74-9deb-49d2-9554-65ed232d8886" providerId="ADAL" clId="{CFA8600F-ED9C-4D68-A0C1-F83D91A2D24D}" dt="2019-09-30T12:05:23.577" v="1888"/>
          <ac:spMkLst>
            <pc:docMk/>
            <pc:sldMk cId="2567560963" sldId="284"/>
            <ac:spMk id="3" creationId="{B35696DD-7B32-4B38-814A-9B23F78449E9}"/>
          </ac:spMkLst>
        </pc:spChg>
        <pc:spChg chg="del">
          <ac:chgData name="Tracy Molloy" userId="08c95a74-9deb-49d2-9554-65ed232d8886" providerId="ADAL" clId="{CFA8600F-ED9C-4D68-A0C1-F83D91A2D24D}" dt="2019-09-30T12:05:10.196" v="1885"/>
          <ac:spMkLst>
            <pc:docMk/>
            <pc:sldMk cId="2567560963" sldId="284"/>
            <ac:spMk id="6" creationId="{049C246E-97EB-4578-B736-622021210743}"/>
          </ac:spMkLst>
        </pc:spChg>
        <pc:picChg chg="del">
          <ac:chgData name="Tracy Molloy" userId="08c95a74-9deb-49d2-9554-65ed232d8886" providerId="ADAL" clId="{CFA8600F-ED9C-4D68-A0C1-F83D91A2D24D}" dt="2019-09-30T12:05:13.536" v="1886"/>
          <ac:picMkLst>
            <pc:docMk/>
            <pc:sldMk cId="2567560963" sldId="284"/>
            <ac:picMk id="4" creationId="{043357D5-94AD-4ACE-98E0-D769B0107F84}"/>
          </ac:picMkLst>
        </pc:picChg>
        <pc:picChg chg="add mod">
          <ac:chgData name="Tracy Molloy" userId="08c95a74-9deb-49d2-9554-65ed232d8886" providerId="ADAL" clId="{CFA8600F-ED9C-4D68-A0C1-F83D91A2D24D}" dt="2019-10-01T09:58:46.010" v="2100" actId="1076"/>
          <ac:picMkLst>
            <pc:docMk/>
            <pc:sldMk cId="2567560963" sldId="284"/>
            <ac:picMk id="7" creationId="{90F315DC-C799-4214-83B7-7C1E5796D4FE}"/>
          </ac:picMkLst>
        </pc:picChg>
        <pc:picChg chg="add mod">
          <ac:chgData name="Tracy Molloy" userId="08c95a74-9deb-49d2-9554-65ed232d8886" providerId="ADAL" clId="{CFA8600F-ED9C-4D68-A0C1-F83D91A2D24D}" dt="2019-10-01T09:58:44.882" v="2099" actId="1076"/>
          <ac:picMkLst>
            <pc:docMk/>
            <pc:sldMk cId="2567560963" sldId="284"/>
            <ac:picMk id="8" creationId="{12A23950-7916-4430-8419-DDFB97A49C74}"/>
          </ac:picMkLst>
        </pc:picChg>
        <pc:picChg chg="add mod">
          <ac:chgData name="Tracy Molloy" userId="08c95a74-9deb-49d2-9554-65ed232d8886" providerId="ADAL" clId="{CFA8600F-ED9C-4D68-A0C1-F83D91A2D24D}" dt="2019-10-01T09:58:57.050" v="2105" actId="1076"/>
          <ac:picMkLst>
            <pc:docMk/>
            <pc:sldMk cId="2567560963" sldId="284"/>
            <ac:picMk id="9" creationId="{128E273A-44D1-4C25-9D75-B22EE4750C13}"/>
          </ac:picMkLst>
        </pc:picChg>
        <pc:picChg chg="del">
          <ac:chgData name="Tracy Molloy" userId="08c95a74-9deb-49d2-9554-65ed232d8886" providerId="ADAL" clId="{CFA8600F-ED9C-4D68-A0C1-F83D91A2D24D}" dt="2019-09-30T12:05:04.894" v="1884"/>
          <ac:picMkLst>
            <pc:docMk/>
            <pc:sldMk cId="2567560963" sldId="284"/>
            <ac:picMk id="10" creationId="{E0E579F9-EC9F-4948-A9FE-192F8451C368}"/>
          </ac:picMkLst>
        </pc:picChg>
        <pc:picChg chg="add mod">
          <ac:chgData name="Tracy Molloy" userId="08c95a74-9deb-49d2-9554-65ed232d8886" providerId="ADAL" clId="{CFA8600F-ED9C-4D68-A0C1-F83D91A2D24D}" dt="2019-10-01T09:58:49.650" v="2102" actId="14100"/>
          <ac:picMkLst>
            <pc:docMk/>
            <pc:sldMk cId="2567560963" sldId="284"/>
            <ac:picMk id="11" creationId="{96F3CBEF-143D-4077-92E8-624845015B4E}"/>
          </ac:picMkLst>
        </pc:picChg>
      </pc:sldChg>
      <pc:sldChg chg="addSp delSp modSp add modNotes modNotesTx">
        <pc:chgData name="Tracy Molloy" userId="08c95a74-9deb-49d2-9554-65ed232d8886" providerId="ADAL" clId="{CFA8600F-ED9C-4D68-A0C1-F83D91A2D24D}" dt="2019-10-02T13:05:34.310" v="2286"/>
        <pc:sldMkLst>
          <pc:docMk/>
          <pc:sldMk cId="1900238114" sldId="285"/>
        </pc:sldMkLst>
        <pc:picChg chg="del">
          <ac:chgData name="Tracy Molloy" userId="08c95a74-9deb-49d2-9554-65ed232d8886" providerId="ADAL" clId="{CFA8600F-ED9C-4D68-A0C1-F83D91A2D24D}" dt="2019-09-30T12:05:57.901" v="1895" actId="478"/>
          <ac:picMkLst>
            <pc:docMk/>
            <pc:sldMk cId="1900238114" sldId="285"/>
            <ac:picMk id="7" creationId="{90F315DC-C799-4214-83B7-7C1E5796D4FE}"/>
          </ac:picMkLst>
        </pc:picChg>
        <pc:picChg chg="del">
          <ac:chgData name="Tracy Molloy" userId="08c95a74-9deb-49d2-9554-65ed232d8886" providerId="ADAL" clId="{CFA8600F-ED9C-4D68-A0C1-F83D91A2D24D}" dt="2019-09-30T12:05:58.330" v="1896" actId="478"/>
          <ac:picMkLst>
            <pc:docMk/>
            <pc:sldMk cId="1900238114" sldId="285"/>
            <ac:picMk id="8" creationId="{12A23950-7916-4430-8419-DDFB97A49C74}"/>
          </ac:picMkLst>
        </pc:picChg>
        <pc:picChg chg="del">
          <ac:chgData name="Tracy Molloy" userId="08c95a74-9deb-49d2-9554-65ed232d8886" providerId="ADAL" clId="{CFA8600F-ED9C-4D68-A0C1-F83D91A2D24D}" dt="2019-09-30T12:05:57.340" v="1894" actId="478"/>
          <ac:picMkLst>
            <pc:docMk/>
            <pc:sldMk cId="1900238114" sldId="285"/>
            <ac:picMk id="9" creationId="{128E273A-44D1-4C25-9D75-B22EE4750C13}"/>
          </ac:picMkLst>
        </pc:picChg>
        <pc:picChg chg="add mod">
          <ac:chgData name="Tracy Molloy" userId="08c95a74-9deb-49d2-9554-65ed232d8886" providerId="ADAL" clId="{CFA8600F-ED9C-4D68-A0C1-F83D91A2D24D}" dt="2019-10-01T09:59:07.241" v="2108" actId="1076"/>
          <ac:picMkLst>
            <pc:docMk/>
            <pc:sldMk cId="1900238114" sldId="285"/>
            <ac:picMk id="10" creationId="{089A72A5-32EF-47D2-BEB6-E633FB780FF4}"/>
          </ac:picMkLst>
        </pc:picChg>
        <pc:picChg chg="del">
          <ac:chgData name="Tracy Molloy" userId="08c95a74-9deb-49d2-9554-65ed232d8886" providerId="ADAL" clId="{CFA8600F-ED9C-4D68-A0C1-F83D91A2D24D}" dt="2019-09-30T12:05:59.931" v="1897" actId="478"/>
          <ac:picMkLst>
            <pc:docMk/>
            <pc:sldMk cId="1900238114" sldId="285"/>
            <ac:picMk id="11" creationId="{96F3CBEF-143D-4077-92E8-624845015B4E}"/>
          </ac:picMkLst>
        </pc:picChg>
      </pc:sldChg>
      <pc:sldChg chg="addSp delSp modSp add modNotes modNotesTx">
        <pc:chgData name="Tracy Molloy" userId="08c95a74-9deb-49d2-9554-65ed232d8886" providerId="ADAL" clId="{CFA8600F-ED9C-4D68-A0C1-F83D91A2D24D}" dt="2019-10-02T13:35:32.545" v="2306" actId="692"/>
        <pc:sldMkLst>
          <pc:docMk/>
          <pc:sldMk cId="3651967600" sldId="286"/>
        </pc:sldMkLst>
        <pc:spChg chg="add mod">
          <ac:chgData name="Tracy Molloy" userId="08c95a74-9deb-49d2-9554-65ed232d8886" providerId="ADAL" clId="{CFA8600F-ED9C-4D68-A0C1-F83D91A2D24D}" dt="2019-10-02T13:31:14.669" v="2297" actId="6549"/>
          <ac:spMkLst>
            <pc:docMk/>
            <pc:sldMk cId="3651967600" sldId="286"/>
            <ac:spMk id="3" creationId="{18209A72-C6C3-48B1-B6B2-B7E26D9153A9}"/>
          </ac:spMkLst>
        </pc:spChg>
        <pc:spChg chg="add mod">
          <ac:chgData name="Tracy Molloy" userId="08c95a74-9deb-49d2-9554-65ed232d8886" providerId="ADAL" clId="{CFA8600F-ED9C-4D68-A0C1-F83D91A2D24D}" dt="2019-10-01T11:39:44.737" v="2165" actId="255"/>
          <ac:spMkLst>
            <pc:docMk/>
            <pc:sldMk cId="3651967600" sldId="286"/>
            <ac:spMk id="4" creationId="{DCD39779-2625-4300-B6F0-8C7E0F7CDF15}"/>
          </ac:spMkLst>
        </pc:spChg>
        <pc:picChg chg="add mod">
          <ac:chgData name="Tracy Molloy" userId="08c95a74-9deb-49d2-9554-65ed232d8886" providerId="ADAL" clId="{CFA8600F-ED9C-4D68-A0C1-F83D91A2D24D}" dt="2019-10-01T09:59:12.954" v="2109" actId="1076"/>
          <ac:picMkLst>
            <pc:docMk/>
            <pc:sldMk cId="3651967600" sldId="286"/>
            <ac:picMk id="5" creationId="{25BF4385-3D9D-4839-BE31-ABC169DDC2F5}"/>
          </ac:picMkLst>
        </pc:picChg>
        <pc:picChg chg="add mod modCrop">
          <ac:chgData name="Tracy Molloy" userId="08c95a74-9deb-49d2-9554-65ed232d8886" providerId="ADAL" clId="{CFA8600F-ED9C-4D68-A0C1-F83D91A2D24D}" dt="2019-10-02T13:35:32.545" v="2306" actId="692"/>
          <ac:picMkLst>
            <pc:docMk/>
            <pc:sldMk cId="3651967600" sldId="286"/>
            <ac:picMk id="6" creationId="{D59055B7-E45E-4A4A-A4E4-A160709792B0}"/>
          </ac:picMkLst>
        </pc:picChg>
        <pc:picChg chg="del">
          <ac:chgData name="Tracy Molloy" userId="08c95a74-9deb-49d2-9554-65ed232d8886" providerId="ADAL" clId="{CFA8600F-ED9C-4D68-A0C1-F83D91A2D24D}" dt="2019-09-30T12:06:33.723" v="1903" actId="478"/>
          <ac:picMkLst>
            <pc:docMk/>
            <pc:sldMk cId="3651967600" sldId="286"/>
            <ac:picMk id="10" creationId="{089A72A5-32EF-47D2-BEB6-E633FB780FF4}"/>
          </ac:picMkLst>
        </pc:picChg>
      </pc:sldChg>
      <pc:sldChg chg="addSp modSp add modNotes modNotesTx">
        <pc:chgData name="Tracy Molloy" userId="08c95a74-9deb-49d2-9554-65ed232d8886" providerId="ADAL" clId="{CFA8600F-ED9C-4D68-A0C1-F83D91A2D24D}" dt="2019-10-02T13:05:34.310" v="2286"/>
        <pc:sldMkLst>
          <pc:docMk/>
          <pc:sldMk cId="22407799" sldId="287"/>
        </pc:sldMkLst>
        <pc:spChg chg="mod">
          <ac:chgData name="Tracy Molloy" userId="08c95a74-9deb-49d2-9554-65ed232d8886" providerId="ADAL" clId="{CFA8600F-ED9C-4D68-A0C1-F83D91A2D24D}" dt="2019-10-01T09:59:35.524" v="2114" actId="14100"/>
          <ac:spMkLst>
            <pc:docMk/>
            <pc:sldMk cId="22407799" sldId="287"/>
            <ac:spMk id="3" creationId="{18209A72-C6C3-48B1-B6B2-B7E26D9153A9}"/>
          </ac:spMkLst>
        </pc:spChg>
        <pc:spChg chg="mod">
          <ac:chgData name="Tracy Molloy" userId="08c95a74-9deb-49d2-9554-65ed232d8886" providerId="ADAL" clId="{CFA8600F-ED9C-4D68-A0C1-F83D91A2D24D}" dt="2019-10-01T11:39:34.300" v="2164" actId="14100"/>
          <ac:spMkLst>
            <pc:docMk/>
            <pc:sldMk cId="22407799" sldId="287"/>
            <ac:spMk id="4" creationId="{DCD39779-2625-4300-B6F0-8C7E0F7CDF15}"/>
          </ac:spMkLst>
        </pc:spChg>
        <pc:picChg chg="mod">
          <ac:chgData name="Tracy Molloy" userId="08c95a74-9deb-49d2-9554-65ed232d8886" providerId="ADAL" clId="{CFA8600F-ED9C-4D68-A0C1-F83D91A2D24D}" dt="2019-10-01T09:59:29.258" v="2112" actId="1076"/>
          <ac:picMkLst>
            <pc:docMk/>
            <pc:sldMk cId="22407799" sldId="287"/>
            <ac:picMk id="5" creationId="{25BF4385-3D9D-4839-BE31-ABC169DDC2F5}"/>
          </ac:picMkLst>
        </pc:picChg>
        <pc:picChg chg="add mod ord">
          <ac:chgData name="Tracy Molloy" userId="08c95a74-9deb-49d2-9554-65ed232d8886" providerId="ADAL" clId="{CFA8600F-ED9C-4D68-A0C1-F83D91A2D24D}" dt="2019-10-01T10:56:41.147" v="2140" actId="167"/>
          <ac:picMkLst>
            <pc:docMk/>
            <pc:sldMk cId="22407799" sldId="287"/>
            <ac:picMk id="6" creationId="{C4257696-4F62-4649-9661-496C673683D7}"/>
          </ac:picMkLst>
        </pc:picChg>
      </pc:sldChg>
      <pc:sldChg chg="addSp delSp modSp add modNotes modNotesTx">
        <pc:chgData name="Tracy Molloy" userId="08c95a74-9deb-49d2-9554-65ed232d8886" providerId="ADAL" clId="{CFA8600F-ED9C-4D68-A0C1-F83D91A2D24D}" dt="2019-10-02T13:05:34.310" v="2286"/>
        <pc:sldMkLst>
          <pc:docMk/>
          <pc:sldMk cId="3313217191" sldId="288"/>
        </pc:sldMkLst>
        <pc:spChg chg="del mod">
          <ac:chgData name="Tracy Molloy" userId="08c95a74-9deb-49d2-9554-65ed232d8886" providerId="ADAL" clId="{CFA8600F-ED9C-4D68-A0C1-F83D91A2D24D}" dt="2019-09-30T12:09:23.899" v="1946" actId="478"/>
          <ac:spMkLst>
            <pc:docMk/>
            <pc:sldMk cId="3313217191" sldId="288"/>
            <ac:spMk id="3" creationId="{18209A72-C6C3-48B1-B6B2-B7E26D9153A9}"/>
          </ac:spMkLst>
        </pc:spChg>
        <pc:spChg chg="mod">
          <ac:chgData name="Tracy Molloy" userId="08c95a74-9deb-49d2-9554-65ed232d8886" providerId="ADAL" clId="{CFA8600F-ED9C-4D68-A0C1-F83D91A2D24D}" dt="2019-10-01T10:00:45.169" v="2130" actId="1076"/>
          <ac:spMkLst>
            <pc:docMk/>
            <pc:sldMk cId="3313217191" sldId="288"/>
            <ac:spMk id="4" creationId="{DCD39779-2625-4300-B6F0-8C7E0F7CDF15}"/>
          </ac:spMkLst>
        </pc:spChg>
        <pc:picChg chg="mod">
          <ac:chgData name="Tracy Molloy" userId="08c95a74-9deb-49d2-9554-65ed232d8886" providerId="ADAL" clId="{CFA8600F-ED9C-4D68-A0C1-F83D91A2D24D}" dt="2019-10-01T10:00:43.241" v="2129" actId="1076"/>
          <ac:picMkLst>
            <pc:docMk/>
            <pc:sldMk cId="3313217191" sldId="288"/>
            <ac:picMk id="5" creationId="{25BF4385-3D9D-4839-BE31-ABC169DDC2F5}"/>
          </ac:picMkLst>
        </pc:picChg>
        <pc:picChg chg="add mod">
          <ac:chgData name="Tracy Molloy" userId="08c95a74-9deb-49d2-9554-65ed232d8886" providerId="ADAL" clId="{CFA8600F-ED9C-4D68-A0C1-F83D91A2D24D}" dt="2019-10-01T10:01:03.601" v="2134" actId="14100"/>
          <ac:picMkLst>
            <pc:docMk/>
            <pc:sldMk cId="3313217191" sldId="288"/>
            <ac:picMk id="6" creationId="{F8317B4D-3407-4E7D-9478-E999B20C5F21}"/>
          </ac:picMkLst>
        </pc:picChg>
      </pc:sldChg>
      <pc:sldChg chg="addSp delSp modSp add modNotes modNotesTx">
        <pc:chgData name="Tracy Molloy" userId="08c95a74-9deb-49d2-9554-65ed232d8886" providerId="ADAL" clId="{CFA8600F-ED9C-4D68-A0C1-F83D91A2D24D}" dt="2019-10-02T13:05:34.310" v="2286"/>
        <pc:sldMkLst>
          <pc:docMk/>
          <pc:sldMk cId="1969979816" sldId="289"/>
        </pc:sldMkLst>
        <pc:spChg chg="del">
          <ac:chgData name="Tracy Molloy" userId="08c95a74-9deb-49d2-9554-65ed232d8886" providerId="ADAL" clId="{CFA8600F-ED9C-4D68-A0C1-F83D91A2D24D}" dt="2019-09-30T12:12:11.468" v="1963" actId="478"/>
          <ac:spMkLst>
            <pc:docMk/>
            <pc:sldMk cId="1969979816" sldId="289"/>
            <ac:spMk id="2" creationId="{CCE261C9-F833-4E31-A887-DB4D45F4B8A1}"/>
          </ac:spMkLst>
        </pc:spChg>
        <pc:spChg chg="del mod">
          <ac:chgData name="Tracy Molloy" userId="08c95a74-9deb-49d2-9554-65ed232d8886" providerId="ADAL" clId="{CFA8600F-ED9C-4D68-A0C1-F83D91A2D24D}" dt="2019-09-30T12:12:13.594" v="1965" actId="478"/>
          <ac:spMkLst>
            <pc:docMk/>
            <pc:sldMk cId="1969979816" sldId="289"/>
            <ac:spMk id="4" creationId="{DCD39779-2625-4300-B6F0-8C7E0F7CDF15}"/>
          </ac:spMkLst>
        </pc:spChg>
        <pc:spChg chg="add del mod">
          <ac:chgData name="Tracy Molloy" userId="08c95a74-9deb-49d2-9554-65ed232d8886" providerId="ADAL" clId="{CFA8600F-ED9C-4D68-A0C1-F83D91A2D24D}" dt="2019-09-30T12:12:12.569" v="1964" actId="478"/>
          <ac:spMkLst>
            <pc:docMk/>
            <pc:sldMk cId="1969979816" sldId="289"/>
            <ac:spMk id="7" creationId="{B968193F-B874-47C5-98FA-023F7DE53EA2}"/>
          </ac:spMkLst>
        </pc:spChg>
        <pc:picChg chg="del mod">
          <ac:chgData name="Tracy Molloy" userId="08c95a74-9deb-49d2-9554-65ed232d8886" providerId="ADAL" clId="{CFA8600F-ED9C-4D68-A0C1-F83D91A2D24D}" dt="2019-09-30T12:12:15.530" v="1967" actId="478"/>
          <ac:picMkLst>
            <pc:docMk/>
            <pc:sldMk cId="1969979816" sldId="289"/>
            <ac:picMk id="5" creationId="{25BF4385-3D9D-4839-BE31-ABC169DDC2F5}"/>
          </ac:picMkLst>
        </pc:picChg>
        <pc:picChg chg="del mod">
          <ac:chgData name="Tracy Molloy" userId="08c95a74-9deb-49d2-9554-65ed232d8886" providerId="ADAL" clId="{CFA8600F-ED9C-4D68-A0C1-F83D91A2D24D}" dt="2019-09-30T12:12:00.400" v="1961" actId="478"/>
          <ac:picMkLst>
            <pc:docMk/>
            <pc:sldMk cId="1969979816" sldId="289"/>
            <ac:picMk id="6" creationId="{F8317B4D-3407-4E7D-9478-E999B20C5F21}"/>
          </ac:picMkLst>
        </pc:picChg>
        <pc:picChg chg="add mod">
          <ac:chgData name="Tracy Molloy" userId="08c95a74-9deb-49d2-9554-65ed232d8886" providerId="ADAL" clId="{CFA8600F-ED9C-4D68-A0C1-F83D91A2D24D}" dt="2019-10-01T10:00:01.202" v="2119" actId="14100"/>
          <ac:picMkLst>
            <pc:docMk/>
            <pc:sldMk cId="1969979816" sldId="289"/>
            <ac:picMk id="8" creationId="{6A06CE75-9DB7-4303-9645-CCC98FFCD054}"/>
          </ac:picMkLst>
        </pc:picChg>
      </pc:sldChg>
      <pc:sldChg chg="addSp delSp modSp add delAnim modAnim modNotes modNotesTx">
        <pc:chgData name="Tracy Molloy" userId="08c95a74-9deb-49d2-9554-65ed232d8886" providerId="ADAL" clId="{CFA8600F-ED9C-4D68-A0C1-F83D91A2D24D}" dt="2019-10-02T13:30:17.944" v="2292"/>
        <pc:sldMkLst>
          <pc:docMk/>
          <pc:sldMk cId="2538322823" sldId="290"/>
        </pc:sldMkLst>
        <pc:spChg chg="add mod">
          <ac:chgData name="Tracy Molloy" userId="08c95a74-9deb-49d2-9554-65ed232d8886" providerId="ADAL" clId="{CFA8600F-ED9C-4D68-A0C1-F83D91A2D24D}" dt="2019-10-01T11:39:22.169" v="2162" actId="255"/>
          <ac:spMkLst>
            <pc:docMk/>
            <pc:sldMk cId="2538322823" sldId="290"/>
            <ac:spMk id="3" creationId="{3CB16307-B485-42C3-BC0E-9ACE8DC9C481}"/>
          </ac:spMkLst>
        </pc:spChg>
        <pc:picChg chg="add mod">
          <ac:chgData name="Tracy Molloy" userId="08c95a74-9deb-49d2-9554-65ed232d8886" providerId="ADAL" clId="{CFA8600F-ED9C-4D68-A0C1-F83D91A2D24D}" dt="2019-10-01T11:38:46.331" v="2145" actId="1076"/>
          <ac:picMkLst>
            <pc:docMk/>
            <pc:sldMk cId="2538322823" sldId="290"/>
            <ac:picMk id="2" creationId="{BB533187-47EA-4958-A9C9-23A0DEE51F02}"/>
          </ac:picMkLst>
        </pc:picChg>
        <pc:picChg chg="add">
          <ac:chgData name="Tracy Molloy" userId="08c95a74-9deb-49d2-9554-65ed232d8886" providerId="ADAL" clId="{CFA8600F-ED9C-4D68-A0C1-F83D91A2D24D}" dt="2019-10-01T11:38:53.154" v="2146"/>
          <ac:picMkLst>
            <pc:docMk/>
            <pc:sldMk cId="2538322823" sldId="290"/>
            <ac:picMk id="4" creationId="{8F39ADD3-96E6-4686-9899-8E3012A49AE7}"/>
          </ac:picMkLst>
        </pc:picChg>
        <pc:picChg chg="add del mod">
          <ac:chgData name="Tracy Molloy" userId="08c95a74-9deb-49d2-9554-65ed232d8886" providerId="ADAL" clId="{CFA8600F-ED9C-4D68-A0C1-F83D91A2D24D}" dt="2019-10-02T13:29:52.545" v="2287" actId="478"/>
          <ac:picMkLst>
            <pc:docMk/>
            <pc:sldMk cId="2538322823" sldId="290"/>
            <ac:picMk id="5" creationId="{CA39E183-CCBB-49FB-8157-2AA6C97BDCCF}"/>
          </ac:picMkLst>
        </pc:picChg>
        <pc:picChg chg="add mod">
          <ac:chgData name="Tracy Molloy" userId="08c95a74-9deb-49d2-9554-65ed232d8886" providerId="ADAL" clId="{CFA8600F-ED9C-4D68-A0C1-F83D91A2D24D}" dt="2019-10-02T13:30:03.766" v="2291" actId="14100"/>
          <ac:picMkLst>
            <pc:docMk/>
            <pc:sldMk cId="2538322823" sldId="290"/>
            <ac:picMk id="6" creationId="{EFD7B993-2ECB-4B37-AD3E-E230A4E2C1F3}"/>
          </ac:picMkLst>
        </pc:picChg>
        <pc:picChg chg="del">
          <ac:chgData name="Tracy Molloy" userId="08c95a74-9deb-49d2-9554-65ed232d8886" providerId="ADAL" clId="{CFA8600F-ED9C-4D68-A0C1-F83D91A2D24D}" dt="2019-10-01T11:38:38.727" v="2142" actId="478"/>
          <ac:picMkLst>
            <pc:docMk/>
            <pc:sldMk cId="2538322823" sldId="290"/>
            <ac:picMk id="8" creationId="{6A06CE75-9DB7-4303-9645-CCC98FFCD054}"/>
          </ac:picMkLst>
        </pc:picChg>
      </pc:sldChg>
      <pc:sldChg chg="addSp delSp modSp add del">
        <pc:chgData name="Tracy Molloy" userId="08c95a74-9deb-49d2-9554-65ed232d8886" providerId="ADAL" clId="{CFA8600F-ED9C-4D68-A0C1-F83D91A2D24D}" dt="2019-09-30T12:14:46.220" v="1980" actId="2696"/>
        <pc:sldMkLst>
          <pc:docMk/>
          <pc:sldMk cId="3501574288" sldId="290"/>
        </pc:sldMkLst>
        <pc:spChg chg="del mod">
          <ac:chgData name="Tracy Molloy" userId="08c95a74-9deb-49d2-9554-65ed232d8886" providerId="ADAL" clId="{CFA8600F-ED9C-4D68-A0C1-F83D91A2D24D}" dt="2019-09-30T12:14:15.266" v="1975" actId="478"/>
          <ac:spMkLst>
            <pc:docMk/>
            <pc:sldMk cId="3501574288" sldId="290"/>
            <ac:spMk id="3" creationId="{920D36AD-6CD7-4BFE-B5E9-06AE8D635111}"/>
          </ac:spMkLst>
        </pc:spChg>
        <pc:spChg chg="add del mod">
          <ac:chgData name="Tracy Molloy" userId="08c95a74-9deb-49d2-9554-65ed232d8886" providerId="ADAL" clId="{CFA8600F-ED9C-4D68-A0C1-F83D91A2D24D}" dt="2019-09-30T12:14:20.217" v="1976"/>
          <ac:spMkLst>
            <pc:docMk/>
            <pc:sldMk cId="3501574288" sldId="290"/>
            <ac:spMk id="4" creationId="{3D6F3BE8-868E-460B-9CFD-80B1B626A8AF}"/>
          </ac:spMkLst>
        </pc:spChg>
        <pc:picChg chg="add">
          <ac:chgData name="Tracy Molloy" userId="08c95a74-9deb-49d2-9554-65ed232d8886" providerId="ADAL" clId="{CFA8600F-ED9C-4D68-A0C1-F83D91A2D24D}" dt="2019-09-30T12:14:25.248" v="1977"/>
          <ac:picMkLst>
            <pc:docMk/>
            <pc:sldMk cId="3501574288" sldId="290"/>
            <ac:picMk id="5" creationId="{98E82E31-0819-4E5D-ABEA-0EC847D0C561}"/>
          </ac:picMkLst>
        </pc:picChg>
        <pc:picChg chg="add del">
          <ac:chgData name="Tracy Molloy" userId="08c95a74-9deb-49d2-9554-65ed232d8886" providerId="ADAL" clId="{CFA8600F-ED9C-4D68-A0C1-F83D91A2D24D}" dt="2019-09-30T12:14:38.121" v="1979"/>
          <ac:picMkLst>
            <pc:docMk/>
            <pc:sldMk cId="3501574288" sldId="290"/>
            <ac:picMk id="6" creationId="{1002CC6D-F5E9-41D9-89EC-D92DA243C19A}"/>
          </ac:picMkLst>
        </pc:picChg>
      </pc:sldChg>
      <pc:sldMasterChg chg="modSp modSldLayout">
        <pc:chgData name="Tracy Molloy" userId="08c95a74-9deb-49d2-9554-65ed232d8886" providerId="ADAL" clId="{CFA8600F-ED9C-4D68-A0C1-F83D91A2D24D}" dt="2019-10-01T09:50:11.530" v="1983"/>
        <pc:sldMasterMkLst>
          <pc:docMk/>
          <pc:sldMasterMk cId="791268951" sldId="2147483648"/>
        </pc:sldMasterMkLst>
        <pc:spChg chg="mod">
          <ac:chgData name="Tracy Molloy" userId="08c95a74-9deb-49d2-9554-65ed232d8886" providerId="ADAL" clId="{CFA8600F-ED9C-4D68-A0C1-F83D91A2D24D}" dt="2019-10-01T09:50:11.530" v="1983"/>
          <ac:spMkLst>
            <pc:docMk/>
            <pc:sldMasterMk cId="791268951" sldId="2147483648"/>
            <ac:spMk id="2" creationId="{052AA8C4-5C79-4AC9-B06D-F3E40B234AB1}"/>
          </ac:spMkLst>
        </pc:spChg>
        <pc:spChg chg="mod">
          <ac:chgData name="Tracy Molloy" userId="08c95a74-9deb-49d2-9554-65ed232d8886" providerId="ADAL" clId="{CFA8600F-ED9C-4D68-A0C1-F83D91A2D24D}" dt="2019-10-01T09:50:11.530" v="1983"/>
          <ac:spMkLst>
            <pc:docMk/>
            <pc:sldMasterMk cId="791268951" sldId="2147483648"/>
            <ac:spMk id="3" creationId="{F25404BB-E77E-472B-82CE-A46D0921CA0F}"/>
          </ac:spMkLst>
        </pc:spChg>
        <pc:spChg chg="mod">
          <ac:chgData name="Tracy Molloy" userId="08c95a74-9deb-49d2-9554-65ed232d8886" providerId="ADAL" clId="{CFA8600F-ED9C-4D68-A0C1-F83D91A2D24D}" dt="2019-10-01T09:50:11.530" v="1983"/>
          <ac:spMkLst>
            <pc:docMk/>
            <pc:sldMasterMk cId="791268951" sldId="2147483648"/>
            <ac:spMk id="4" creationId="{9DA1B6C3-0D19-47D5-A160-E250675F76DA}"/>
          </ac:spMkLst>
        </pc:spChg>
        <pc:spChg chg="mod">
          <ac:chgData name="Tracy Molloy" userId="08c95a74-9deb-49d2-9554-65ed232d8886" providerId="ADAL" clId="{CFA8600F-ED9C-4D68-A0C1-F83D91A2D24D}" dt="2019-10-01T09:50:11.530" v="1983"/>
          <ac:spMkLst>
            <pc:docMk/>
            <pc:sldMasterMk cId="791268951" sldId="2147483648"/>
            <ac:spMk id="5" creationId="{8C23A4FB-69DA-4FE4-8105-05DAC1A2AC15}"/>
          </ac:spMkLst>
        </pc:spChg>
        <pc:spChg chg="mod">
          <ac:chgData name="Tracy Molloy" userId="08c95a74-9deb-49d2-9554-65ed232d8886" providerId="ADAL" clId="{CFA8600F-ED9C-4D68-A0C1-F83D91A2D24D}" dt="2019-10-01T09:50:11.530" v="1983"/>
          <ac:spMkLst>
            <pc:docMk/>
            <pc:sldMasterMk cId="791268951" sldId="2147483648"/>
            <ac:spMk id="6" creationId="{88F001C8-A18B-4FCF-9D8D-D09BDDB6CC37}"/>
          </ac:spMkLst>
        </pc:spChg>
        <pc:sldLayoutChg chg="modSp">
          <pc:chgData name="Tracy Molloy" userId="08c95a74-9deb-49d2-9554-65ed232d8886" providerId="ADAL" clId="{CFA8600F-ED9C-4D68-A0C1-F83D91A2D24D}" dt="2019-10-01T09:50:11.530" v="1983"/>
          <pc:sldLayoutMkLst>
            <pc:docMk/>
            <pc:sldMasterMk cId="791268951" sldId="2147483648"/>
            <pc:sldLayoutMk cId="2096330205" sldId="2147483649"/>
          </pc:sldLayoutMkLst>
          <pc:spChg chg="mod">
            <ac:chgData name="Tracy Molloy" userId="08c95a74-9deb-49d2-9554-65ed232d8886" providerId="ADAL" clId="{CFA8600F-ED9C-4D68-A0C1-F83D91A2D24D}" dt="2019-10-01T09:50:11.530" v="1983"/>
            <ac:spMkLst>
              <pc:docMk/>
              <pc:sldMasterMk cId="791268951" sldId="2147483648"/>
              <pc:sldLayoutMk cId="2096330205" sldId="2147483649"/>
              <ac:spMk id="2" creationId="{5A7A2A30-2E06-4EE8-8D26-01C1C2936F6F}"/>
            </ac:spMkLst>
          </pc:spChg>
          <pc:spChg chg="mod">
            <ac:chgData name="Tracy Molloy" userId="08c95a74-9deb-49d2-9554-65ed232d8886" providerId="ADAL" clId="{CFA8600F-ED9C-4D68-A0C1-F83D91A2D24D}" dt="2019-10-01T09:50:11.530" v="1983"/>
            <ac:spMkLst>
              <pc:docMk/>
              <pc:sldMasterMk cId="791268951" sldId="2147483648"/>
              <pc:sldLayoutMk cId="2096330205" sldId="2147483649"/>
              <ac:spMk id="3" creationId="{0572A460-7D6B-4986-BD2F-FC20508BFF3F}"/>
            </ac:spMkLst>
          </pc:spChg>
          <pc:spChg chg="mod">
            <ac:chgData name="Tracy Molloy" userId="08c95a74-9deb-49d2-9554-65ed232d8886" providerId="ADAL" clId="{CFA8600F-ED9C-4D68-A0C1-F83D91A2D24D}" dt="2019-10-01T09:50:11.530" v="1983"/>
            <ac:spMkLst>
              <pc:docMk/>
              <pc:sldMasterMk cId="791268951" sldId="2147483648"/>
              <pc:sldLayoutMk cId="2096330205" sldId="2147483649"/>
              <ac:spMk id="7" creationId="{0334A5DC-4BA2-4B9A-89FA-6BFC52DE23ED}"/>
            </ac:spMkLst>
          </pc:spChg>
        </pc:sldLayoutChg>
        <pc:sldLayoutChg chg="modSp">
          <pc:chgData name="Tracy Molloy" userId="08c95a74-9deb-49d2-9554-65ed232d8886" providerId="ADAL" clId="{CFA8600F-ED9C-4D68-A0C1-F83D91A2D24D}" dt="2019-10-01T09:50:11.530" v="1983"/>
          <pc:sldLayoutMkLst>
            <pc:docMk/>
            <pc:sldMasterMk cId="791268951" sldId="2147483648"/>
            <pc:sldLayoutMk cId="165052340" sldId="2147483650"/>
          </pc:sldLayoutMkLst>
          <pc:spChg chg="mod">
            <ac:chgData name="Tracy Molloy" userId="08c95a74-9deb-49d2-9554-65ed232d8886" providerId="ADAL" clId="{CFA8600F-ED9C-4D68-A0C1-F83D91A2D24D}" dt="2019-10-01T09:50:11.530" v="1983"/>
            <ac:spMkLst>
              <pc:docMk/>
              <pc:sldMasterMk cId="791268951" sldId="2147483648"/>
              <pc:sldLayoutMk cId="165052340" sldId="2147483650"/>
              <ac:spMk id="7" creationId="{1CBDCBC7-D8EE-4EC3-851C-772AAD486995}"/>
            </ac:spMkLst>
          </pc:spChg>
          <pc:picChg chg="mod">
            <ac:chgData name="Tracy Molloy" userId="08c95a74-9deb-49d2-9554-65ed232d8886" providerId="ADAL" clId="{CFA8600F-ED9C-4D68-A0C1-F83D91A2D24D}" dt="2019-10-01T09:50:11.530" v="1983"/>
            <ac:picMkLst>
              <pc:docMk/>
              <pc:sldMasterMk cId="791268951" sldId="2147483648"/>
              <pc:sldLayoutMk cId="165052340" sldId="2147483650"/>
              <ac:picMk id="8" creationId="{0A2EEC1A-190C-4CF2-B31C-BB123864D4A2}"/>
            </ac:picMkLst>
          </pc:picChg>
        </pc:sldLayoutChg>
        <pc:sldLayoutChg chg="modSp">
          <pc:chgData name="Tracy Molloy" userId="08c95a74-9deb-49d2-9554-65ed232d8886" providerId="ADAL" clId="{CFA8600F-ED9C-4D68-A0C1-F83D91A2D24D}" dt="2019-10-01T09:50:11.530" v="1983"/>
          <pc:sldLayoutMkLst>
            <pc:docMk/>
            <pc:sldMasterMk cId="791268951" sldId="2147483648"/>
            <pc:sldLayoutMk cId="2176099276" sldId="2147483651"/>
          </pc:sldLayoutMkLst>
          <pc:spChg chg="mod">
            <ac:chgData name="Tracy Molloy" userId="08c95a74-9deb-49d2-9554-65ed232d8886" providerId="ADAL" clId="{CFA8600F-ED9C-4D68-A0C1-F83D91A2D24D}" dt="2019-10-01T09:50:11.530" v="1983"/>
            <ac:spMkLst>
              <pc:docMk/>
              <pc:sldMasterMk cId="791268951" sldId="2147483648"/>
              <pc:sldLayoutMk cId="2176099276" sldId="2147483651"/>
              <ac:spMk id="2" creationId="{65F62B37-BBB0-42DB-8423-8E8335B2946A}"/>
            </ac:spMkLst>
          </pc:spChg>
          <pc:spChg chg="mod">
            <ac:chgData name="Tracy Molloy" userId="08c95a74-9deb-49d2-9554-65ed232d8886" providerId="ADAL" clId="{CFA8600F-ED9C-4D68-A0C1-F83D91A2D24D}" dt="2019-10-01T09:50:11.530" v="1983"/>
            <ac:spMkLst>
              <pc:docMk/>
              <pc:sldMasterMk cId="791268951" sldId="2147483648"/>
              <pc:sldLayoutMk cId="2176099276" sldId="2147483651"/>
              <ac:spMk id="3" creationId="{2BA13E4B-3D25-4BE2-8C61-C33A5932A730}"/>
            </ac:spMkLst>
          </pc:spChg>
        </pc:sldLayoutChg>
        <pc:sldLayoutChg chg="modSp">
          <pc:chgData name="Tracy Molloy" userId="08c95a74-9deb-49d2-9554-65ed232d8886" providerId="ADAL" clId="{CFA8600F-ED9C-4D68-A0C1-F83D91A2D24D}" dt="2019-10-01T09:50:11.530" v="1983"/>
          <pc:sldLayoutMkLst>
            <pc:docMk/>
            <pc:sldMasterMk cId="791268951" sldId="2147483648"/>
            <pc:sldLayoutMk cId="1608259647" sldId="2147483652"/>
          </pc:sldLayoutMkLst>
          <pc:spChg chg="mod">
            <ac:chgData name="Tracy Molloy" userId="08c95a74-9deb-49d2-9554-65ed232d8886" providerId="ADAL" clId="{CFA8600F-ED9C-4D68-A0C1-F83D91A2D24D}" dt="2019-10-01T09:50:11.530" v="1983"/>
            <ac:spMkLst>
              <pc:docMk/>
              <pc:sldMasterMk cId="791268951" sldId="2147483648"/>
              <pc:sldLayoutMk cId="1608259647" sldId="2147483652"/>
              <ac:spMk id="3" creationId="{66EAB026-4B9D-4E61-9B66-383F1BF8F1CE}"/>
            </ac:spMkLst>
          </pc:spChg>
          <pc:spChg chg="mod">
            <ac:chgData name="Tracy Molloy" userId="08c95a74-9deb-49d2-9554-65ed232d8886" providerId="ADAL" clId="{CFA8600F-ED9C-4D68-A0C1-F83D91A2D24D}" dt="2019-10-01T09:50:11.530" v="1983"/>
            <ac:spMkLst>
              <pc:docMk/>
              <pc:sldMasterMk cId="791268951" sldId="2147483648"/>
              <pc:sldLayoutMk cId="1608259647" sldId="2147483652"/>
              <ac:spMk id="4" creationId="{7321AD0F-4399-49BD-84D5-C85E7F7C65BD}"/>
            </ac:spMkLst>
          </pc:spChg>
        </pc:sldLayoutChg>
        <pc:sldLayoutChg chg="modSp">
          <pc:chgData name="Tracy Molloy" userId="08c95a74-9deb-49d2-9554-65ed232d8886" providerId="ADAL" clId="{CFA8600F-ED9C-4D68-A0C1-F83D91A2D24D}" dt="2019-10-01T09:50:11.530" v="1983"/>
          <pc:sldLayoutMkLst>
            <pc:docMk/>
            <pc:sldMasterMk cId="791268951" sldId="2147483648"/>
            <pc:sldLayoutMk cId="223041300" sldId="2147483653"/>
          </pc:sldLayoutMkLst>
          <pc:spChg chg="mod">
            <ac:chgData name="Tracy Molloy" userId="08c95a74-9deb-49d2-9554-65ed232d8886" providerId="ADAL" clId="{CFA8600F-ED9C-4D68-A0C1-F83D91A2D24D}" dt="2019-10-01T09:50:11.530" v="1983"/>
            <ac:spMkLst>
              <pc:docMk/>
              <pc:sldMasterMk cId="791268951" sldId="2147483648"/>
              <pc:sldLayoutMk cId="223041300" sldId="2147483653"/>
              <ac:spMk id="2" creationId="{FFFE772C-DA89-413F-BBC2-5E1D45250EBC}"/>
            </ac:spMkLst>
          </pc:spChg>
          <pc:spChg chg="mod">
            <ac:chgData name="Tracy Molloy" userId="08c95a74-9deb-49d2-9554-65ed232d8886" providerId="ADAL" clId="{CFA8600F-ED9C-4D68-A0C1-F83D91A2D24D}" dt="2019-10-01T09:50:11.530" v="1983"/>
            <ac:spMkLst>
              <pc:docMk/>
              <pc:sldMasterMk cId="791268951" sldId="2147483648"/>
              <pc:sldLayoutMk cId="223041300" sldId="2147483653"/>
              <ac:spMk id="3" creationId="{5068BFD8-D2A3-4F6A-AA93-EEFFDCC0F302}"/>
            </ac:spMkLst>
          </pc:spChg>
          <pc:spChg chg="mod">
            <ac:chgData name="Tracy Molloy" userId="08c95a74-9deb-49d2-9554-65ed232d8886" providerId="ADAL" clId="{CFA8600F-ED9C-4D68-A0C1-F83D91A2D24D}" dt="2019-10-01T09:50:11.530" v="1983"/>
            <ac:spMkLst>
              <pc:docMk/>
              <pc:sldMasterMk cId="791268951" sldId="2147483648"/>
              <pc:sldLayoutMk cId="223041300" sldId="2147483653"/>
              <ac:spMk id="4" creationId="{43C615C5-8137-4F04-981D-93FDAC474F16}"/>
            </ac:spMkLst>
          </pc:spChg>
          <pc:spChg chg="mod">
            <ac:chgData name="Tracy Molloy" userId="08c95a74-9deb-49d2-9554-65ed232d8886" providerId="ADAL" clId="{CFA8600F-ED9C-4D68-A0C1-F83D91A2D24D}" dt="2019-10-01T09:50:11.530" v="1983"/>
            <ac:spMkLst>
              <pc:docMk/>
              <pc:sldMasterMk cId="791268951" sldId="2147483648"/>
              <pc:sldLayoutMk cId="223041300" sldId="2147483653"/>
              <ac:spMk id="5" creationId="{D8ED56B6-6D47-4B43-A62B-2E6668225CC6}"/>
            </ac:spMkLst>
          </pc:spChg>
          <pc:spChg chg="mod">
            <ac:chgData name="Tracy Molloy" userId="08c95a74-9deb-49d2-9554-65ed232d8886" providerId="ADAL" clId="{CFA8600F-ED9C-4D68-A0C1-F83D91A2D24D}" dt="2019-10-01T09:50:11.530" v="1983"/>
            <ac:spMkLst>
              <pc:docMk/>
              <pc:sldMasterMk cId="791268951" sldId="2147483648"/>
              <pc:sldLayoutMk cId="223041300" sldId="2147483653"/>
              <ac:spMk id="6" creationId="{076D6BB5-F566-4D29-9AEC-77732F1619EB}"/>
            </ac:spMkLst>
          </pc:spChg>
        </pc:sldLayoutChg>
        <pc:sldLayoutChg chg="modSp">
          <pc:chgData name="Tracy Molloy" userId="08c95a74-9deb-49d2-9554-65ed232d8886" providerId="ADAL" clId="{CFA8600F-ED9C-4D68-A0C1-F83D91A2D24D}" dt="2019-10-01T09:50:11.530" v="1983"/>
          <pc:sldLayoutMkLst>
            <pc:docMk/>
            <pc:sldMasterMk cId="791268951" sldId="2147483648"/>
            <pc:sldLayoutMk cId="1960336956" sldId="2147483654"/>
          </pc:sldLayoutMkLst>
          <pc:spChg chg="mod">
            <ac:chgData name="Tracy Molloy" userId="08c95a74-9deb-49d2-9554-65ed232d8886" providerId="ADAL" clId="{CFA8600F-ED9C-4D68-A0C1-F83D91A2D24D}" dt="2019-10-01T09:50:11.530" v="1983"/>
            <ac:spMkLst>
              <pc:docMk/>
              <pc:sldMasterMk cId="791268951" sldId="2147483648"/>
              <pc:sldLayoutMk cId="1960336956" sldId="2147483654"/>
              <ac:spMk id="6" creationId="{9AD6DA20-F0D1-4B05-9B4C-B4AE4EBD5382}"/>
            </ac:spMkLst>
          </pc:spChg>
          <pc:picChg chg="mod">
            <ac:chgData name="Tracy Molloy" userId="08c95a74-9deb-49d2-9554-65ed232d8886" providerId="ADAL" clId="{CFA8600F-ED9C-4D68-A0C1-F83D91A2D24D}" dt="2019-10-01T09:50:11.530" v="1983"/>
            <ac:picMkLst>
              <pc:docMk/>
              <pc:sldMasterMk cId="791268951" sldId="2147483648"/>
              <pc:sldLayoutMk cId="1960336956" sldId="2147483654"/>
              <ac:picMk id="7" creationId="{536D4EFA-49FC-479F-92D6-8864827DD4A2}"/>
            </ac:picMkLst>
          </pc:picChg>
        </pc:sldLayoutChg>
        <pc:sldLayoutChg chg="modSp">
          <pc:chgData name="Tracy Molloy" userId="08c95a74-9deb-49d2-9554-65ed232d8886" providerId="ADAL" clId="{CFA8600F-ED9C-4D68-A0C1-F83D91A2D24D}" dt="2019-10-01T09:50:11.530" v="1983"/>
          <pc:sldLayoutMkLst>
            <pc:docMk/>
            <pc:sldMasterMk cId="791268951" sldId="2147483648"/>
            <pc:sldLayoutMk cId="1126348060" sldId="2147483655"/>
          </pc:sldLayoutMkLst>
          <pc:spChg chg="mod">
            <ac:chgData name="Tracy Molloy" userId="08c95a74-9deb-49d2-9554-65ed232d8886" providerId="ADAL" clId="{CFA8600F-ED9C-4D68-A0C1-F83D91A2D24D}" dt="2019-10-01T09:50:11.530" v="1983"/>
            <ac:spMkLst>
              <pc:docMk/>
              <pc:sldMasterMk cId="791268951" sldId="2147483648"/>
              <pc:sldLayoutMk cId="1126348060" sldId="2147483655"/>
              <ac:spMk id="5" creationId="{0E54D8BB-143F-4030-AA54-A4CF53FB0136}"/>
            </ac:spMkLst>
          </pc:spChg>
          <pc:picChg chg="mod">
            <ac:chgData name="Tracy Molloy" userId="08c95a74-9deb-49d2-9554-65ed232d8886" providerId="ADAL" clId="{CFA8600F-ED9C-4D68-A0C1-F83D91A2D24D}" dt="2019-10-01T09:50:11.530" v="1983"/>
            <ac:picMkLst>
              <pc:docMk/>
              <pc:sldMasterMk cId="791268951" sldId="2147483648"/>
              <pc:sldLayoutMk cId="1126348060" sldId="2147483655"/>
              <ac:picMk id="6" creationId="{B902C0A2-CFE8-47E7-9802-D6A005C2ADAD}"/>
            </ac:picMkLst>
          </pc:picChg>
        </pc:sldLayoutChg>
        <pc:sldLayoutChg chg="modSp">
          <pc:chgData name="Tracy Molloy" userId="08c95a74-9deb-49d2-9554-65ed232d8886" providerId="ADAL" clId="{CFA8600F-ED9C-4D68-A0C1-F83D91A2D24D}" dt="2019-10-01T09:50:11.530" v="1983"/>
          <pc:sldLayoutMkLst>
            <pc:docMk/>
            <pc:sldMasterMk cId="791268951" sldId="2147483648"/>
            <pc:sldLayoutMk cId="1546161003" sldId="2147483656"/>
          </pc:sldLayoutMkLst>
          <pc:spChg chg="mod">
            <ac:chgData name="Tracy Molloy" userId="08c95a74-9deb-49d2-9554-65ed232d8886" providerId="ADAL" clId="{CFA8600F-ED9C-4D68-A0C1-F83D91A2D24D}" dt="2019-10-01T09:50:11.530" v="1983"/>
            <ac:spMkLst>
              <pc:docMk/>
              <pc:sldMasterMk cId="791268951" sldId="2147483648"/>
              <pc:sldLayoutMk cId="1546161003" sldId="2147483656"/>
              <ac:spMk id="2" creationId="{10813967-D91E-4AB1-BA71-D6FF1F0D192B}"/>
            </ac:spMkLst>
          </pc:spChg>
          <pc:spChg chg="mod">
            <ac:chgData name="Tracy Molloy" userId="08c95a74-9deb-49d2-9554-65ed232d8886" providerId="ADAL" clId="{CFA8600F-ED9C-4D68-A0C1-F83D91A2D24D}" dt="2019-10-01T09:50:11.530" v="1983"/>
            <ac:spMkLst>
              <pc:docMk/>
              <pc:sldMasterMk cId="791268951" sldId="2147483648"/>
              <pc:sldLayoutMk cId="1546161003" sldId="2147483656"/>
              <ac:spMk id="3" creationId="{4D1E8A61-9F94-4A45-8FDA-E08737140199}"/>
            </ac:spMkLst>
          </pc:spChg>
          <pc:spChg chg="mod">
            <ac:chgData name="Tracy Molloy" userId="08c95a74-9deb-49d2-9554-65ed232d8886" providerId="ADAL" clId="{CFA8600F-ED9C-4D68-A0C1-F83D91A2D24D}" dt="2019-10-01T09:50:11.530" v="1983"/>
            <ac:spMkLst>
              <pc:docMk/>
              <pc:sldMasterMk cId="791268951" sldId="2147483648"/>
              <pc:sldLayoutMk cId="1546161003" sldId="2147483656"/>
              <ac:spMk id="4" creationId="{B79E9A64-6743-44A0-9033-74E47B6AB31A}"/>
            </ac:spMkLst>
          </pc:spChg>
        </pc:sldLayoutChg>
        <pc:sldLayoutChg chg="modSp">
          <pc:chgData name="Tracy Molloy" userId="08c95a74-9deb-49d2-9554-65ed232d8886" providerId="ADAL" clId="{CFA8600F-ED9C-4D68-A0C1-F83D91A2D24D}" dt="2019-10-01T09:50:11.530" v="1983"/>
          <pc:sldLayoutMkLst>
            <pc:docMk/>
            <pc:sldMasterMk cId="791268951" sldId="2147483648"/>
            <pc:sldLayoutMk cId="2996220400" sldId="2147483657"/>
          </pc:sldLayoutMkLst>
          <pc:spChg chg="mod">
            <ac:chgData name="Tracy Molloy" userId="08c95a74-9deb-49d2-9554-65ed232d8886" providerId="ADAL" clId="{CFA8600F-ED9C-4D68-A0C1-F83D91A2D24D}" dt="2019-10-01T09:50:11.530" v="1983"/>
            <ac:spMkLst>
              <pc:docMk/>
              <pc:sldMasterMk cId="791268951" sldId="2147483648"/>
              <pc:sldLayoutMk cId="2996220400" sldId="2147483657"/>
              <ac:spMk id="2" creationId="{F7E58417-608C-42C9-86D6-2549EE3A5956}"/>
            </ac:spMkLst>
          </pc:spChg>
          <pc:spChg chg="mod">
            <ac:chgData name="Tracy Molloy" userId="08c95a74-9deb-49d2-9554-65ed232d8886" providerId="ADAL" clId="{CFA8600F-ED9C-4D68-A0C1-F83D91A2D24D}" dt="2019-10-01T09:50:11.530" v="1983"/>
            <ac:spMkLst>
              <pc:docMk/>
              <pc:sldMasterMk cId="791268951" sldId="2147483648"/>
              <pc:sldLayoutMk cId="2996220400" sldId="2147483657"/>
              <ac:spMk id="3" creationId="{82A68BD8-A449-4566-9297-419BEAA0C0D1}"/>
            </ac:spMkLst>
          </pc:spChg>
          <pc:spChg chg="mod">
            <ac:chgData name="Tracy Molloy" userId="08c95a74-9deb-49d2-9554-65ed232d8886" providerId="ADAL" clId="{CFA8600F-ED9C-4D68-A0C1-F83D91A2D24D}" dt="2019-10-01T09:50:11.530" v="1983"/>
            <ac:spMkLst>
              <pc:docMk/>
              <pc:sldMasterMk cId="791268951" sldId="2147483648"/>
              <pc:sldLayoutMk cId="2996220400" sldId="2147483657"/>
              <ac:spMk id="4" creationId="{2C0D7C57-0F55-4167-9B9B-9B079967DAB9}"/>
            </ac:spMkLst>
          </pc:spChg>
        </pc:sldLayoutChg>
        <pc:sldLayoutChg chg="modSp">
          <pc:chgData name="Tracy Molloy" userId="08c95a74-9deb-49d2-9554-65ed232d8886" providerId="ADAL" clId="{CFA8600F-ED9C-4D68-A0C1-F83D91A2D24D}" dt="2019-10-01T09:50:11.530" v="1983"/>
          <pc:sldLayoutMkLst>
            <pc:docMk/>
            <pc:sldMasterMk cId="791268951" sldId="2147483648"/>
            <pc:sldLayoutMk cId="3222795789" sldId="2147483659"/>
          </pc:sldLayoutMkLst>
          <pc:spChg chg="mod">
            <ac:chgData name="Tracy Molloy" userId="08c95a74-9deb-49d2-9554-65ed232d8886" providerId="ADAL" clId="{CFA8600F-ED9C-4D68-A0C1-F83D91A2D24D}" dt="2019-10-01T09:50:11.530" v="1983"/>
            <ac:spMkLst>
              <pc:docMk/>
              <pc:sldMasterMk cId="791268951" sldId="2147483648"/>
              <pc:sldLayoutMk cId="3222795789" sldId="2147483659"/>
              <ac:spMk id="2" creationId="{B30796FB-8AE6-4386-813E-7B3268977AB8}"/>
            </ac:spMkLst>
          </pc:spChg>
          <pc:spChg chg="mod">
            <ac:chgData name="Tracy Molloy" userId="08c95a74-9deb-49d2-9554-65ed232d8886" providerId="ADAL" clId="{CFA8600F-ED9C-4D68-A0C1-F83D91A2D24D}" dt="2019-10-01T09:50:11.530" v="1983"/>
            <ac:spMkLst>
              <pc:docMk/>
              <pc:sldMasterMk cId="791268951" sldId="2147483648"/>
              <pc:sldLayoutMk cId="3222795789" sldId="2147483659"/>
              <ac:spMk id="3" creationId="{E87D4250-6BF6-42D8-A7B5-BFA6BBA35BD4}"/>
            </ac:spMkLst>
          </pc:spChg>
        </pc:sldLayoutChg>
      </pc:sldMasterChg>
      <pc:sldMasterChg chg="modSp modSldLayout">
        <pc:chgData name="Tracy Molloy" userId="08c95a74-9deb-49d2-9554-65ed232d8886" providerId="ADAL" clId="{CFA8600F-ED9C-4D68-A0C1-F83D91A2D24D}" dt="2019-10-01T09:50:19.460" v="1986"/>
        <pc:sldMasterMkLst>
          <pc:docMk/>
          <pc:sldMasterMk cId="1370319784" sldId="2147483660"/>
        </pc:sldMasterMkLst>
        <pc:spChg chg="mod">
          <ac:chgData name="Tracy Molloy" userId="08c95a74-9deb-49d2-9554-65ed232d8886" providerId="ADAL" clId="{CFA8600F-ED9C-4D68-A0C1-F83D91A2D24D}" dt="2019-10-01T09:50:19.460" v="1986"/>
          <ac:spMkLst>
            <pc:docMk/>
            <pc:sldMasterMk cId="1370319784" sldId="2147483660"/>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ac:spMk id="3"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ac:spMk id="4"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ac:spMk id="5"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ac:spMk id="6" creationId="{00000000-0000-0000-0000-000000000000}"/>
          </ac:spMkLst>
        </pc:spChg>
        <pc:sldLayoutChg chg="addSp modSp">
          <pc:chgData name="Tracy Molloy" userId="08c95a74-9deb-49d2-9554-65ed232d8886" providerId="ADAL" clId="{CFA8600F-ED9C-4D68-A0C1-F83D91A2D24D}" dt="2019-10-01T09:50:19.460" v="1986"/>
          <pc:sldLayoutMkLst>
            <pc:docMk/>
            <pc:sldMasterMk cId="1370319784" sldId="2147483660"/>
            <pc:sldLayoutMk cId="50215510" sldId="2147483661"/>
          </pc:sldLayoutMkLst>
          <pc:spChg chg="mod">
            <ac:chgData name="Tracy Molloy" userId="08c95a74-9deb-49d2-9554-65ed232d8886" providerId="ADAL" clId="{CFA8600F-ED9C-4D68-A0C1-F83D91A2D24D}" dt="2019-10-01T09:50:19.460" v="1986"/>
            <ac:spMkLst>
              <pc:docMk/>
              <pc:sldMasterMk cId="1370319784" sldId="2147483660"/>
              <pc:sldLayoutMk cId="50215510" sldId="2147483661"/>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50215510" sldId="2147483661"/>
              <ac:spMk id="3" creationId="{00000000-0000-0000-0000-000000000000}"/>
            </ac:spMkLst>
          </pc:spChg>
          <pc:spChg chg="add mod">
            <ac:chgData name="Tracy Molloy" userId="08c95a74-9deb-49d2-9554-65ed232d8886" providerId="ADAL" clId="{CFA8600F-ED9C-4D68-A0C1-F83D91A2D24D}" dt="2019-10-01T09:50:19.460" v="1986"/>
            <ac:spMkLst>
              <pc:docMk/>
              <pc:sldMasterMk cId="1370319784" sldId="2147483660"/>
              <pc:sldLayoutMk cId="50215510" sldId="2147483661"/>
              <ac:spMk id="7" creationId="{F4A28241-1DAE-47DB-8EF6-5FA6F8564B81}"/>
            </ac:spMkLst>
          </pc:spChg>
        </pc:sldLayoutChg>
        <pc:sldLayoutChg chg="addSp modSp">
          <pc:chgData name="Tracy Molloy" userId="08c95a74-9deb-49d2-9554-65ed232d8886" providerId="ADAL" clId="{CFA8600F-ED9C-4D68-A0C1-F83D91A2D24D}" dt="2019-10-01T09:50:19.460" v="1986"/>
          <pc:sldLayoutMkLst>
            <pc:docMk/>
            <pc:sldMasterMk cId="1370319784" sldId="2147483660"/>
            <pc:sldLayoutMk cId="1192684139" sldId="2147483662"/>
          </pc:sldLayoutMkLst>
          <pc:spChg chg="add mod">
            <ac:chgData name="Tracy Molloy" userId="08c95a74-9deb-49d2-9554-65ed232d8886" providerId="ADAL" clId="{CFA8600F-ED9C-4D68-A0C1-F83D91A2D24D}" dt="2019-10-01T09:50:19.460" v="1986"/>
            <ac:spMkLst>
              <pc:docMk/>
              <pc:sldMasterMk cId="1370319784" sldId="2147483660"/>
              <pc:sldLayoutMk cId="1192684139" sldId="2147483662"/>
              <ac:spMk id="7" creationId="{C2136B3A-6935-46DC-A5E2-C06396DB4675}"/>
            </ac:spMkLst>
          </pc:spChg>
          <pc:picChg chg="add mod">
            <ac:chgData name="Tracy Molloy" userId="08c95a74-9deb-49d2-9554-65ed232d8886" providerId="ADAL" clId="{CFA8600F-ED9C-4D68-A0C1-F83D91A2D24D}" dt="2019-10-01T09:50:19.460" v="1986"/>
            <ac:picMkLst>
              <pc:docMk/>
              <pc:sldMasterMk cId="1370319784" sldId="2147483660"/>
              <pc:sldLayoutMk cId="1192684139" sldId="2147483662"/>
              <ac:picMk id="8" creationId="{F0749C9B-3FFE-4000-B387-D14C9368ECE5}"/>
            </ac:picMkLst>
          </pc:picChg>
        </pc:sldLayoutChg>
        <pc:sldLayoutChg chg="modSp">
          <pc:chgData name="Tracy Molloy" userId="08c95a74-9deb-49d2-9554-65ed232d8886" providerId="ADAL" clId="{CFA8600F-ED9C-4D68-A0C1-F83D91A2D24D}" dt="2019-10-01T09:50:19.460" v="1986"/>
          <pc:sldLayoutMkLst>
            <pc:docMk/>
            <pc:sldMasterMk cId="1370319784" sldId="2147483660"/>
            <pc:sldLayoutMk cId="685483019" sldId="2147483663"/>
          </pc:sldLayoutMkLst>
          <pc:spChg chg="mod">
            <ac:chgData name="Tracy Molloy" userId="08c95a74-9deb-49d2-9554-65ed232d8886" providerId="ADAL" clId="{CFA8600F-ED9C-4D68-A0C1-F83D91A2D24D}" dt="2019-10-01T09:50:19.460" v="1986"/>
            <ac:spMkLst>
              <pc:docMk/>
              <pc:sldMasterMk cId="1370319784" sldId="2147483660"/>
              <pc:sldLayoutMk cId="685483019" sldId="2147483663"/>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685483019" sldId="2147483663"/>
              <ac:spMk id="3" creationId="{00000000-0000-0000-0000-000000000000}"/>
            </ac:spMkLst>
          </pc:spChg>
        </pc:sldLayoutChg>
        <pc:sldLayoutChg chg="modSp">
          <pc:chgData name="Tracy Molloy" userId="08c95a74-9deb-49d2-9554-65ed232d8886" providerId="ADAL" clId="{CFA8600F-ED9C-4D68-A0C1-F83D91A2D24D}" dt="2019-10-01T09:50:19.460" v="1986"/>
          <pc:sldLayoutMkLst>
            <pc:docMk/>
            <pc:sldMasterMk cId="1370319784" sldId="2147483660"/>
            <pc:sldLayoutMk cId="2632788579" sldId="2147483664"/>
          </pc:sldLayoutMkLst>
          <pc:spChg chg="mod">
            <ac:chgData name="Tracy Molloy" userId="08c95a74-9deb-49d2-9554-65ed232d8886" providerId="ADAL" clId="{CFA8600F-ED9C-4D68-A0C1-F83D91A2D24D}" dt="2019-10-01T09:50:19.460" v="1986"/>
            <ac:spMkLst>
              <pc:docMk/>
              <pc:sldMasterMk cId="1370319784" sldId="2147483660"/>
              <pc:sldLayoutMk cId="2632788579" sldId="2147483664"/>
              <ac:spMk id="3"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632788579" sldId="2147483664"/>
              <ac:spMk id="4" creationId="{00000000-0000-0000-0000-000000000000}"/>
            </ac:spMkLst>
          </pc:spChg>
        </pc:sldLayoutChg>
        <pc:sldLayoutChg chg="modSp">
          <pc:chgData name="Tracy Molloy" userId="08c95a74-9deb-49d2-9554-65ed232d8886" providerId="ADAL" clId="{CFA8600F-ED9C-4D68-A0C1-F83D91A2D24D}" dt="2019-10-01T09:50:19.460" v="1986"/>
          <pc:sldLayoutMkLst>
            <pc:docMk/>
            <pc:sldMasterMk cId="1370319784" sldId="2147483660"/>
            <pc:sldLayoutMk cId="2222138430" sldId="2147483665"/>
          </pc:sldLayoutMkLst>
          <pc:spChg chg="mod">
            <ac:chgData name="Tracy Molloy" userId="08c95a74-9deb-49d2-9554-65ed232d8886" providerId="ADAL" clId="{CFA8600F-ED9C-4D68-A0C1-F83D91A2D24D}" dt="2019-10-01T09:50:19.460" v="1986"/>
            <ac:spMkLst>
              <pc:docMk/>
              <pc:sldMasterMk cId="1370319784" sldId="2147483660"/>
              <pc:sldLayoutMk cId="2222138430" sldId="2147483665"/>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222138430" sldId="2147483665"/>
              <ac:spMk id="3"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222138430" sldId="2147483665"/>
              <ac:spMk id="4"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222138430" sldId="2147483665"/>
              <ac:spMk id="5"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222138430" sldId="2147483665"/>
              <ac:spMk id="6" creationId="{00000000-0000-0000-0000-000000000000}"/>
            </ac:spMkLst>
          </pc:spChg>
        </pc:sldLayoutChg>
        <pc:sldLayoutChg chg="addSp modSp">
          <pc:chgData name="Tracy Molloy" userId="08c95a74-9deb-49d2-9554-65ed232d8886" providerId="ADAL" clId="{CFA8600F-ED9C-4D68-A0C1-F83D91A2D24D}" dt="2019-10-01T09:50:19.460" v="1986"/>
          <pc:sldLayoutMkLst>
            <pc:docMk/>
            <pc:sldMasterMk cId="1370319784" sldId="2147483660"/>
            <pc:sldLayoutMk cId="1323993440" sldId="2147483666"/>
          </pc:sldLayoutMkLst>
          <pc:spChg chg="add mod">
            <ac:chgData name="Tracy Molloy" userId="08c95a74-9deb-49d2-9554-65ed232d8886" providerId="ADAL" clId="{CFA8600F-ED9C-4D68-A0C1-F83D91A2D24D}" dt="2019-10-01T09:50:19.460" v="1986"/>
            <ac:spMkLst>
              <pc:docMk/>
              <pc:sldMasterMk cId="1370319784" sldId="2147483660"/>
              <pc:sldLayoutMk cId="1323993440" sldId="2147483666"/>
              <ac:spMk id="6" creationId="{6BF5D71A-7E53-4D2F-AB3C-87E98D9E1611}"/>
            </ac:spMkLst>
          </pc:spChg>
          <pc:picChg chg="add mod">
            <ac:chgData name="Tracy Molloy" userId="08c95a74-9deb-49d2-9554-65ed232d8886" providerId="ADAL" clId="{CFA8600F-ED9C-4D68-A0C1-F83D91A2D24D}" dt="2019-10-01T09:50:19.460" v="1986"/>
            <ac:picMkLst>
              <pc:docMk/>
              <pc:sldMasterMk cId="1370319784" sldId="2147483660"/>
              <pc:sldLayoutMk cId="1323993440" sldId="2147483666"/>
              <ac:picMk id="7" creationId="{F2EF4BEB-765B-4856-A609-FE8A46A809EF}"/>
            </ac:picMkLst>
          </pc:picChg>
        </pc:sldLayoutChg>
        <pc:sldLayoutChg chg="addSp modSp">
          <pc:chgData name="Tracy Molloy" userId="08c95a74-9deb-49d2-9554-65ed232d8886" providerId="ADAL" clId="{CFA8600F-ED9C-4D68-A0C1-F83D91A2D24D}" dt="2019-10-01T09:50:19.460" v="1986"/>
          <pc:sldLayoutMkLst>
            <pc:docMk/>
            <pc:sldMasterMk cId="1370319784" sldId="2147483660"/>
            <pc:sldLayoutMk cId="2533532546" sldId="2147483667"/>
          </pc:sldLayoutMkLst>
          <pc:spChg chg="add mod">
            <ac:chgData name="Tracy Molloy" userId="08c95a74-9deb-49d2-9554-65ed232d8886" providerId="ADAL" clId="{CFA8600F-ED9C-4D68-A0C1-F83D91A2D24D}" dt="2019-10-01T09:50:19.460" v="1986"/>
            <ac:spMkLst>
              <pc:docMk/>
              <pc:sldMasterMk cId="1370319784" sldId="2147483660"/>
              <pc:sldLayoutMk cId="2533532546" sldId="2147483667"/>
              <ac:spMk id="5" creationId="{24E0F7FF-7B9E-4AC3-943E-1D0469EADEA4}"/>
            </ac:spMkLst>
          </pc:spChg>
          <pc:picChg chg="add mod">
            <ac:chgData name="Tracy Molloy" userId="08c95a74-9deb-49d2-9554-65ed232d8886" providerId="ADAL" clId="{CFA8600F-ED9C-4D68-A0C1-F83D91A2D24D}" dt="2019-10-01T09:50:19.460" v="1986"/>
            <ac:picMkLst>
              <pc:docMk/>
              <pc:sldMasterMk cId="1370319784" sldId="2147483660"/>
              <pc:sldLayoutMk cId="2533532546" sldId="2147483667"/>
              <ac:picMk id="6" creationId="{C299A660-92CB-4266-A76D-998A5429FF40}"/>
            </ac:picMkLst>
          </pc:picChg>
        </pc:sldLayoutChg>
        <pc:sldLayoutChg chg="modSp">
          <pc:chgData name="Tracy Molloy" userId="08c95a74-9deb-49d2-9554-65ed232d8886" providerId="ADAL" clId="{CFA8600F-ED9C-4D68-A0C1-F83D91A2D24D}" dt="2019-10-01T09:50:19.460" v="1986"/>
          <pc:sldLayoutMkLst>
            <pc:docMk/>
            <pc:sldMasterMk cId="1370319784" sldId="2147483660"/>
            <pc:sldLayoutMk cId="2863736626" sldId="2147483668"/>
          </pc:sldLayoutMkLst>
          <pc:spChg chg="mod">
            <ac:chgData name="Tracy Molloy" userId="08c95a74-9deb-49d2-9554-65ed232d8886" providerId="ADAL" clId="{CFA8600F-ED9C-4D68-A0C1-F83D91A2D24D}" dt="2019-10-01T09:50:19.460" v="1986"/>
            <ac:spMkLst>
              <pc:docMk/>
              <pc:sldMasterMk cId="1370319784" sldId="2147483660"/>
              <pc:sldLayoutMk cId="2863736626" sldId="2147483668"/>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863736626" sldId="2147483668"/>
              <ac:spMk id="3"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863736626" sldId="2147483668"/>
              <ac:spMk id="4" creationId="{00000000-0000-0000-0000-000000000000}"/>
            </ac:spMkLst>
          </pc:spChg>
        </pc:sldLayoutChg>
        <pc:sldLayoutChg chg="modSp">
          <pc:chgData name="Tracy Molloy" userId="08c95a74-9deb-49d2-9554-65ed232d8886" providerId="ADAL" clId="{CFA8600F-ED9C-4D68-A0C1-F83D91A2D24D}" dt="2019-10-01T09:50:19.460" v="1986"/>
          <pc:sldLayoutMkLst>
            <pc:docMk/>
            <pc:sldMasterMk cId="1370319784" sldId="2147483660"/>
            <pc:sldLayoutMk cId="1412759848" sldId="2147483669"/>
          </pc:sldLayoutMkLst>
          <pc:spChg chg="mod">
            <ac:chgData name="Tracy Molloy" userId="08c95a74-9deb-49d2-9554-65ed232d8886" providerId="ADAL" clId="{CFA8600F-ED9C-4D68-A0C1-F83D91A2D24D}" dt="2019-10-01T09:50:19.460" v="1986"/>
            <ac:spMkLst>
              <pc:docMk/>
              <pc:sldMasterMk cId="1370319784" sldId="2147483660"/>
              <pc:sldLayoutMk cId="1412759848" sldId="2147483669"/>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1412759848" sldId="2147483669"/>
              <ac:spMk id="3"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1412759848" sldId="2147483669"/>
              <ac:spMk id="4" creationId="{00000000-0000-0000-0000-000000000000}"/>
            </ac:spMkLst>
          </pc:spChg>
        </pc:sldLayoutChg>
        <pc:sldLayoutChg chg="modSp">
          <pc:chgData name="Tracy Molloy" userId="08c95a74-9deb-49d2-9554-65ed232d8886" providerId="ADAL" clId="{CFA8600F-ED9C-4D68-A0C1-F83D91A2D24D}" dt="2019-10-01T09:50:19.460" v="1986"/>
          <pc:sldLayoutMkLst>
            <pc:docMk/>
            <pc:sldMasterMk cId="1370319784" sldId="2147483660"/>
            <pc:sldLayoutMk cId="3663332199" sldId="2147483671"/>
          </pc:sldLayoutMkLst>
          <pc:spChg chg="mod">
            <ac:chgData name="Tracy Molloy" userId="08c95a74-9deb-49d2-9554-65ed232d8886" providerId="ADAL" clId="{CFA8600F-ED9C-4D68-A0C1-F83D91A2D24D}" dt="2019-10-01T09:50:19.460" v="1986"/>
            <ac:spMkLst>
              <pc:docMk/>
              <pc:sldMasterMk cId="1370319784" sldId="2147483660"/>
              <pc:sldLayoutMk cId="3663332199" sldId="2147483671"/>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3663332199" sldId="2147483671"/>
              <ac:spMk id="3" creationId="{00000000-0000-0000-0000-000000000000}"/>
            </ac:spMkLst>
          </pc:spChg>
        </pc:sldLayoutChg>
      </pc:sldMasterChg>
      <pc:sldMasterChg chg="modSp modSldLayout">
        <pc:chgData name="Tracy Molloy" userId="08c95a74-9deb-49d2-9554-65ed232d8886" providerId="ADAL" clId="{CFA8600F-ED9C-4D68-A0C1-F83D91A2D24D}" dt="2019-10-01T09:50:23.877" v="1987"/>
        <pc:sldMasterMkLst>
          <pc:docMk/>
          <pc:sldMasterMk cId="1445411497" sldId="2147483672"/>
        </pc:sldMasterMkLst>
        <pc:spChg chg="mod">
          <ac:chgData name="Tracy Molloy" userId="08c95a74-9deb-49d2-9554-65ed232d8886" providerId="ADAL" clId="{CFA8600F-ED9C-4D68-A0C1-F83D91A2D24D}" dt="2019-10-01T09:50:23.877" v="1987"/>
          <ac:spMkLst>
            <pc:docMk/>
            <pc:sldMasterMk cId="1445411497" sldId="2147483672"/>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ac:spMk id="3"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ac:spMk id="4"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ac:spMk id="5"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ac:spMk id="6" creationId="{00000000-0000-0000-0000-000000000000}"/>
          </ac:spMkLst>
        </pc:spChg>
        <pc:sldLayoutChg chg="addSp modSp">
          <pc:chgData name="Tracy Molloy" userId="08c95a74-9deb-49d2-9554-65ed232d8886" providerId="ADAL" clId="{CFA8600F-ED9C-4D68-A0C1-F83D91A2D24D}" dt="2019-10-01T09:50:23.877" v="1987"/>
          <pc:sldLayoutMkLst>
            <pc:docMk/>
            <pc:sldMasterMk cId="1445411497" sldId="2147483672"/>
            <pc:sldLayoutMk cId="2736868183" sldId="2147483673"/>
          </pc:sldLayoutMkLst>
          <pc:spChg chg="mod">
            <ac:chgData name="Tracy Molloy" userId="08c95a74-9deb-49d2-9554-65ed232d8886" providerId="ADAL" clId="{CFA8600F-ED9C-4D68-A0C1-F83D91A2D24D}" dt="2019-10-01T09:50:23.877" v="1987"/>
            <ac:spMkLst>
              <pc:docMk/>
              <pc:sldMasterMk cId="1445411497" sldId="2147483672"/>
              <pc:sldLayoutMk cId="2736868183" sldId="2147483673"/>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2736868183" sldId="2147483673"/>
              <ac:spMk id="3" creationId="{00000000-0000-0000-0000-000000000000}"/>
            </ac:spMkLst>
          </pc:spChg>
          <pc:spChg chg="add mod">
            <ac:chgData name="Tracy Molloy" userId="08c95a74-9deb-49d2-9554-65ed232d8886" providerId="ADAL" clId="{CFA8600F-ED9C-4D68-A0C1-F83D91A2D24D}" dt="2019-10-01T09:50:23.877" v="1987"/>
            <ac:spMkLst>
              <pc:docMk/>
              <pc:sldMasterMk cId="1445411497" sldId="2147483672"/>
              <pc:sldLayoutMk cId="2736868183" sldId="2147483673"/>
              <ac:spMk id="7" creationId="{4FD65063-9271-42E9-8BB4-9045E605CB04}"/>
            </ac:spMkLst>
          </pc:spChg>
        </pc:sldLayoutChg>
        <pc:sldLayoutChg chg="addSp modSp">
          <pc:chgData name="Tracy Molloy" userId="08c95a74-9deb-49d2-9554-65ed232d8886" providerId="ADAL" clId="{CFA8600F-ED9C-4D68-A0C1-F83D91A2D24D}" dt="2019-10-01T09:50:23.877" v="1987"/>
          <pc:sldLayoutMkLst>
            <pc:docMk/>
            <pc:sldMasterMk cId="1445411497" sldId="2147483672"/>
            <pc:sldLayoutMk cId="3743160967" sldId="2147483674"/>
          </pc:sldLayoutMkLst>
          <pc:spChg chg="add mod">
            <ac:chgData name="Tracy Molloy" userId="08c95a74-9deb-49d2-9554-65ed232d8886" providerId="ADAL" clId="{CFA8600F-ED9C-4D68-A0C1-F83D91A2D24D}" dt="2019-10-01T09:50:23.877" v="1987"/>
            <ac:spMkLst>
              <pc:docMk/>
              <pc:sldMasterMk cId="1445411497" sldId="2147483672"/>
              <pc:sldLayoutMk cId="3743160967" sldId="2147483674"/>
              <ac:spMk id="7" creationId="{6B00E866-1527-4AD9-A6DC-D81A7F991155}"/>
            </ac:spMkLst>
          </pc:spChg>
          <pc:picChg chg="add mod">
            <ac:chgData name="Tracy Molloy" userId="08c95a74-9deb-49d2-9554-65ed232d8886" providerId="ADAL" clId="{CFA8600F-ED9C-4D68-A0C1-F83D91A2D24D}" dt="2019-10-01T09:50:23.877" v="1987"/>
            <ac:picMkLst>
              <pc:docMk/>
              <pc:sldMasterMk cId="1445411497" sldId="2147483672"/>
              <pc:sldLayoutMk cId="3743160967" sldId="2147483674"/>
              <ac:picMk id="8" creationId="{758A4372-3BB5-4DB3-8101-3A1537717F54}"/>
            </ac:picMkLst>
          </pc:picChg>
        </pc:sldLayoutChg>
        <pc:sldLayoutChg chg="modSp">
          <pc:chgData name="Tracy Molloy" userId="08c95a74-9deb-49d2-9554-65ed232d8886" providerId="ADAL" clId="{CFA8600F-ED9C-4D68-A0C1-F83D91A2D24D}" dt="2019-10-01T09:50:23.877" v="1987"/>
          <pc:sldLayoutMkLst>
            <pc:docMk/>
            <pc:sldMasterMk cId="1445411497" sldId="2147483672"/>
            <pc:sldLayoutMk cId="1878692664" sldId="2147483675"/>
          </pc:sldLayoutMkLst>
          <pc:spChg chg="mod">
            <ac:chgData name="Tracy Molloy" userId="08c95a74-9deb-49d2-9554-65ed232d8886" providerId="ADAL" clId="{CFA8600F-ED9C-4D68-A0C1-F83D91A2D24D}" dt="2019-10-01T09:50:23.877" v="1987"/>
            <ac:spMkLst>
              <pc:docMk/>
              <pc:sldMasterMk cId="1445411497" sldId="2147483672"/>
              <pc:sldLayoutMk cId="1878692664" sldId="2147483675"/>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1878692664" sldId="2147483675"/>
              <ac:spMk id="3" creationId="{00000000-0000-0000-0000-000000000000}"/>
            </ac:spMkLst>
          </pc:spChg>
        </pc:sldLayoutChg>
        <pc:sldLayoutChg chg="modSp">
          <pc:chgData name="Tracy Molloy" userId="08c95a74-9deb-49d2-9554-65ed232d8886" providerId="ADAL" clId="{CFA8600F-ED9C-4D68-A0C1-F83D91A2D24D}" dt="2019-10-01T09:50:23.877" v="1987"/>
          <pc:sldLayoutMkLst>
            <pc:docMk/>
            <pc:sldMasterMk cId="1445411497" sldId="2147483672"/>
            <pc:sldLayoutMk cId="2572338212" sldId="2147483676"/>
          </pc:sldLayoutMkLst>
          <pc:spChg chg="mod">
            <ac:chgData name="Tracy Molloy" userId="08c95a74-9deb-49d2-9554-65ed232d8886" providerId="ADAL" clId="{CFA8600F-ED9C-4D68-A0C1-F83D91A2D24D}" dt="2019-10-01T09:50:23.877" v="1987"/>
            <ac:spMkLst>
              <pc:docMk/>
              <pc:sldMasterMk cId="1445411497" sldId="2147483672"/>
              <pc:sldLayoutMk cId="2572338212" sldId="2147483676"/>
              <ac:spMk id="3"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2572338212" sldId="2147483676"/>
              <ac:spMk id="4" creationId="{00000000-0000-0000-0000-000000000000}"/>
            </ac:spMkLst>
          </pc:spChg>
        </pc:sldLayoutChg>
        <pc:sldLayoutChg chg="modSp">
          <pc:chgData name="Tracy Molloy" userId="08c95a74-9deb-49d2-9554-65ed232d8886" providerId="ADAL" clId="{CFA8600F-ED9C-4D68-A0C1-F83D91A2D24D}" dt="2019-10-01T09:50:23.877" v="1987"/>
          <pc:sldLayoutMkLst>
            <pc:docMk/>
            <pc:sldMasterMk cId="1445411497" sldId="2147483672"/>
            <pc:sldLayoutMk cId="31577528" sldId="2147483677"/>
          </pc:sldLayoutMkLst>
          <pc:spChg chg="mod">
            <ac:chgData name="Tracy Molloy" userId="08c95a74-9deb-49d2-9554-65ed232d8886" providerId="ADAL" clId="{CFA8600F-ED9C-4D68-A0C1-F83D91A2D24D}" dt="2019-10-01T09:50:23.877" v="1987"/>
            <ac:spMkLst>
              <pc:docMk/>
              <pc:sldMasterMk cId="1445411497" sldId="2147483672"/>
              <pc:sldLayoutMk cId="31577528" sldId="2147483677"/>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31577528" sldId="2147483677"/>
              <ac:spMk id="3"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31577528" sldId="2147483677"/>
              <ac:spMk id="4"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31577528" sldId="2147483677"/>
              <ac:spMk id="5"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31577528" sldId="2147483677"/>
              <ac:spMk id="6" creationId="{00000000-0000-0000-0000-000000000000}"/>
            </ac:spMkLst>
          </pc:spChg>
        </pc:sldLayoutChg>
        <pc:sldLayoutChg chg="addSp modSp">
          <pc:chgData name="Tracy Molloy" userId="08c95a74-9deb-49d2-9554-65ed232d8886" providerId="ADAL" clId="{CFA8600F-ED9C-4D68-A0C1-F83D91A2D24D}" dt="2019-10-01T09:50:23.877" v="1987"/>
          <pc:sldLayoutMkLst>
            <pc:docMk/>
            <pc:sldMasterMk cId="1445411497" sldId="2147483672"/>
            <pc:sldLayoutMk cId="579866724" sldId="2147483678"/>
          </pc:sldLayoutMkLst>
          <pc:spChg chg="add mod">
            <ac:chgData name="Tracy Molloy" userId="08c95a74-9deb-49d2-9554-65ed232d8886" providerId="ADAL" clId="{CFA8600F-ED9C-4D68-A0C1-F83D91A2D24D}" dt="2019-10-01T09:50:23.877" v="1987"/>
            <ac:spMkLst>
              <pc:docMk/>
              <pc:sldMasterMk cId="1445411497" sldId="2147483672"/>
              <pc:sldLayoutMk cId="579866724" sldId="2147483678"/>
              <ac:spMk id="6" creationId="{A2B8FD8A-BD33-44B8-B8E1-47F4F2DB982E}"/>
            </ac:spMkLst>
          </pc:spChg>
          <pc:picChg chg="add mod">
            <ac:chgData name="Tracy Molloy" userId="08c95a74-9deb-49d2-9554-65ed232d8886" providerId="ADAL" clId="{CFA8600F-ED9C-4D68-A0C1-F83D91A2D24D}" dt="2019-10-01T09:50:23.877" v="1987"/>
            <ac:picMkLst>
              <pc:docMk/>
              <pc:sldMasterMk cId="1445411497" sldId="2147483672"/>
              <pc:sldLayoutMk cId="579866724" sldId="2147483678"/>
              <ac:picMk id="7" creationId="{6F766E47-5D35-4C3E-B35E-A00EB58A53CF}"/>
            </ac:picMkLst>
          </pc:picChg>
        </pc:sldLayoutChg>
        <pc:sldLayoutChg chg="addSp modSp">
          <pc:chgData name="Tracy Molloy" userId="08c95a74-9deb-49d2-9554-65ed232d8886" providerId="ADAL" clId="{CFA8600F-ED9C-4D68-A0C1-F83D91A2D24D}" dt="2019-10-01T09:50:23.877" v="1987"/>
          <pc:sldLayoutMkLst>
            <pc:docMk/>
            <pc:sldMasterMk cId="1445411497" sldId="2147483672"/>
            <pc:sldLayoutMk cId="146660454" sldId="2147483679"/>
          </pc:sldLayoutMkLst>
          <pc:spChg chg="add mod">
            <ac:chgData name="Tracy Molloy" userId="08c95a74-9deb-49d2-9554-65ed232d8886" providerId="ADAL" clId="{CFA8600F-ED9C-4D68-A0C1-F83D91A2D24D}" dt="2019-10-01T09:50:23.877" v="1987"/>
            <ac:spMkLst>
              <pc:docMk/>
              <pc:sldMasterMk cId="1445411497" sldId="2147483672"/>
              <pc:sldLayoutMk cId="146660454" sldId="2147483679"/>
              <ac:spMk id="5" creationId="{72B0B636-CAD7-49BE-8BA6-FE4776FC05FA}"/>
            </ac:spMkLst>
          </pc:spChg>
          <pc:picChg chg="add mod">
            <ac:chgData name="Tracy Molloy" userId="08c95a74-9deb-49d2-9554-65ed232d8886" providerId="ADAL" clId="{CFA8600F-ED9C-4D68-A0C1-F83D91A2D24D}" dt="2019-10-01T09:50:23.877" v="1987"/>
            <ac:picMkLst>
              <pc:docMk/>
              <pc:sldMasterMk cId="1445411497" sldId="2147483672"/>
              <pc:sldLayoutMk cId="146660454" sldId="2147483679"/>
              <ac:picMk id="6" creationId="{BE15D4FE-FBCA-4B94-8253-86536230B41D}"/>
            </ac:picMkLst>
          </pc:picChg>
        </pc:sldLayoutChg>
        <pc:sldLayoutChg chg="modSp">
          <pc:chgData name="Tracy Molloy" userId="08c95a74-9deb-49d2-9554-65ed232d8886" providerId="ADAL" clId="{CFA8600F-ED9C-4D68-A0C1-F83D91A2D24D}" dt="2019-10-01T09:50:23.877" v="1987"/>
          <pc:sldLayoutMkLst>
            <pc:docMk/>
            <pc:sldMasterMk cId="1445411497" sldId="2147483672"/>
            <pc:sldLayoutMk cId="170924568" sldId="2147483680"/>
          </pc:sldLayoutMkLst>
          <pc:spChg chg="mod">
            <ac:chgData name="Tracy Molloy" userId="08c95a74-9deb-49d2-9554-65ed232d8886" providerId="ADAL" clId="{CFA8600F-ED9C-4D68-A0C1-F83D91A2D24D}" dt="2019-10-01T09:50:23.877" v="1987"/>
            <ac:spMkLst>
              <pc:docMk/>
              <pc:sldMasterMk cId="1445411497" sldId="2147483672"/>
              <pc:sldLayoutMk cId="170924568" sldId="2147483680"/>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170924568" sldId="2147483680"/>
              <ac:spMk id="3"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170924568" sldId="2147483680"/>
              <ac:spMk id="4" creationId="{00000000-0000-0000-0000-000000000000}"/>
            </ac:spMkLst>
          </pc:spChg>
        </pc:sldLayoutChg>
        <pc:sldLayoutChg chg="modSp">
          <pc:chgData name="Tracy Molloy" userId="08c95a74-9deb-49d2-9554-65ed232d8886" providerId="ADAL" clId="{CFA8600F-ED9C-4D68-A0C1-F83D91A2D24D}" dt="2019-10-01T09:50:23.877" v="1987"/>
          <pc:sldLayoutMkLst>
            <pc:docMk/>
            <pc:sldMasterMk cId="1445411497" sldId="2147483672"/>
            <pc:sldLayoutMk cId="1151762077" sldId="2147483681"/>
          </pc:sldLayoutMkLst>
          <pc:spChg chg="mod">
            <ac:chgData name="Tracy Molloy" userId="08c95a74-9deb-49d2-9554-65ed232d8886" providerId="ADAL" clId="{CFA8600F-ED9C-4D68-A0C1-F83D91A2D24D}" dt="2019-10-01T09:50:23.877" v="1987"/>
            <ac:spMkLst>
              <pc:docMk/>
              <pc:sldMasterMk cId="1445411497" sldId="2147483672"/>
              <pc:sldLayoutMk cId="1151762077" sldId="2147483681"/>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1151762077" sldId="2147483681"/>
              <ac:spMk id="3"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1151762077" sldId="2147483681"/>
              <ac:spMk id="4" creationId="{00000000-0000-0000-0000-000000000000}"/>
            </ac:spMkLst>
          </pc:spChg>
        </pc:sldLayoutChg>
        <pc:sldLayoutChg chg="modSp">
          <pc:chgData name="Tracy Molloy" userId="08c95a74-9deb-49d2-9554-65ed232d8886" providerId="ADAL" clId="{CFA8600F-ED9C-4D68-A0C1-F83D91A2D24D}" dt="2019-10-01T09:50:23.877" v="1987"/>
          <pc:sldLayoutMkLst>
            <pc:docMk/>
            <pc:sldMasterMk cId="1445411497" sldId="2147483672"/>
            <pc:sldLayoutMk cId="2156113052" sldId="2147483683"/>
          </pc:sldLayoutMkLst>
          <pc:spChg chg="mod">
            <ac:chgData name="Tracy Molloy" userId="08c95a74-9deb-49d2-9554-65ed232d8886" providerId="ADAL" clId="{CFA8600F-ED9C-4D68-A0C1-F83D91A2D24D}" dt="2019-10-01T09:50:23.877" v="1987"/>
            <ac:spMkLst>
              <pc:docMk/>
              <pc:sldMasterMk cId="1445411497" sldId="2147483672"/>
              <pc:sldLayoutMk cId="2156113052" sldId="2147483683"/>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2156113052" sldId="2147483683"/>
              <ac:spMk id="3" creationId="{00000000-0000-0000-0000-000000000000}"/>
            </ac:spMkLst>
          </pc:spChg>
        </pc:sldLayoutChg>
      </pc:sldMasterChg>
      <pc:sldMasterChg chg="modSldLayout">
        <pc:chgData name="Tracy Molloy" userId="08c95a74-9deb-49d2-9554-65ed232d8886" providerId="ADAL" clId="{CFA8600F-ED9C-4D68-A0C1-F83D91A2D24D}" dt="2019-10-01T09:50:23.877" v="1987"/>
        <pc:sldMasterMkLst>
          <pc:docMk/>
          <pc:sldMasterMk cId="1958999195" sldId="2147483684"/>
        </pc:sldMasterMkLst>
        <pc:sldLayoutChg chg="addSp">
          <pc:chgData name="Tracy Molloy" userId="08c95a74-9deb-49d2-9554-65ed232d8886" providerId="ADAL" clId="{CFA8600F-ED9C-4D68-A0C1-F83D91A2D24D}" dt="2019-10-01T09:50:23.877" v="1987"/>
          <pc:sldLayoutMkLst>
            <pc:docMk/>
            <pc:sldMasterMk cId="1958999195" sldId="2147483684"/>
            <pc:sldLayoutMk cId="2798681907" sldId="2147483685"/>
          </pc:sldLayoutMkLst>
          <pc:spChg chg="add">
            <ac:chgData name="Tracy Molloy" userId="08c95a74-9deb-49d2-9554-65ed232d8886" providerId="ADAL" clId="{CFA8600F-ED9C-4D68-A0C1-F83D91A2D24D}" dt="2019-10-01T09:50:23.877" v="1987"/>
            <ac:spMkLst>
              <pc:docMk/>
              <pc:sldMasterMk cId="1958999195" sldId="2147483684"/>
              <pc:sldLayoutMk cId="2798681907" sldId="2147483685"/>
              <ac:spMk id="7" creationId="{5107DA43-9EAB-4887-8928-BCA77F5894D0}"/>
            </ac:spMkLst>
          </pc:spChg>
        </pc:sldLayoutChg>
        <pc:sldLayoutChg chg="addSp">
          <pc:chgData name="Tracy Molloy" userId="08c95a74-9deb-49d2-9554-65ed232d8886" providerId="ADAL" clId="{CFA8600F-ED9C-4D68-A0C1-F83D91A2D24D}" dt="2019-10-01T09:50:23.877" v="1987"/>
          <pc:sldLayoutMkLst>
            <pc:docMk/>
            <pc:sldMasterMk cId="1958999195" sldId="2147483684"/>
            <pc:sldLayoutMk cId="1225427347" sldId="2147483686"/>
          </pc:sldLayoutMkLst>
          <pc:spChg chg="add">
            <ac:chgData name="Tracy Molloy" userId="08c95a74-9deb-49d2-9554-65ed232d8886" providerId="ADAL" clId="{CFA8600F-ED9C-4D68-A0C1-F83D91A2D24D}" dt="2019-10-01T09:50:23.877" v="1987"/>
            <ac:spMkLst>
              <pc:docMk/>
              <pc:sldMasterMk cId="1958999195" sldId="2147483684"/>
              <pc:sldLayoutMk cId="1225427347" sldId="2147483686"/>
              <ac:spMk id="7" creationId="{5B0CC9A5-5D20-491C-A40E-EF8D30CEA558}"/>
            </ac:spMkLst>
          </pc:spChg>
          <pc:picChg chg="add">
            <ac:chgData name="Tracy Molloy" userId="08c95a74-9deb-49d2-9554-65ed232d8886" providerId="ADAL" clId="{CFA8600F-ED9C-4D68-A0C1-F83D91A2D24D}" dt="2019-10-01T09:50:23.877" v="1987"/>
            <ac:picMkLst>
              <pc:docMk/>
              <pc:sldMasterMk cId="1958999195" sldId="2147483684"/>
              <pc:sldLayoutMk cId="1225427347" sldId="2147483686"/>
              <ac:picMk id="8" creationId="{CD189F0F-5D2D-499E-9023-62C462DD9D8C}"/>
            </ac:picMkLst>
          </pc:picChg>
        </pc:sldLayoutChg>
        <pc:sldLayoutChg chg="addSp">
          <pc:chgData name="Tracy Molloy" userId="08c95a74-9deb-49d2-9554-65ed232d8886" providerId="ADAL" clId="{CFA8600F-ED9C-4D68-A0C1-F83D91A2D24D}" dt="2019-10-01T09:50:23.877" v="1987"/>
          <pc:sldLayoutMkLst>
            <pc:docMk/>
            <pc:sldMasterMk cId="1958999195" sldId="2147483684"/>
            <pc:sldLayoutMk cId="822202766" sldId="2147483690"/>
          </pc:sldLayoutMkLst>
          <pc:spChg chg="add">
            <ac:chgData name="Tracy Molloy" userId="08c95a74-9deb-49d2-9554-65ed232d8886" providerId="ADAL" clId="{CFA8600F-ED9C-4D68-A0C1-F83D91A2D24D}" dt="2019-10-01T09:50:23.877" v="1987"/>
            <ac:spMkLst>
              <pc:docMk/>
              <pc:sldMasterMk cId="1958999195" sldId="2147483684"/>
              <pc:sldLayoutMk cId="822202766" sldId="2147483690"/>
              <ac:spMk id="6" creationId="{35B9902D-4EC2-42CF-80B8-AA396980BD04}"/>
            </ac:spMkLst>
          </pc:spChg>
          <pc:picChg chg="add">
            <ac:chgData name="Tracy Molloy" userId="08c95a74-9deb-49d2-9554-65ed232d8886" providerId="ADAL" clId="{CFA8600F-ED9C-4D68-A0C1-F83D91A2D24D}" dt="2019-10-01T09:50:23.877" v="1987"/>
            <ac:picMkLst>
              <pc:docMk/>
              <pc:sldMasterMk cId="1958999195" sldId="2147483684"/>
              <pc:sldLayoutMk cId="822202766" sldId="2147483690"/>
              <ac:picMk id="7" creationId="{AFDCCC73-7FBC-4104-B9B5-13BB324A55F2}"/>
            </ac:picMkLst>
          </pc:picChg>
        </pc:sldLayoutChg>
        <pc:sldLayoutChg chg="addSp">
          <pc:chgData name="Tracy Molloy" userId="08c95a74-9deb-49d2-9554-65ed232d8886" providerId="ADAL" clId="{CFA8600F-ED9C-4D68-A0C1-F83D91A2D24D}" dt="2019-10-01T09:50:23.877" v="1987"/>
          <pc:sldLayoutMkLst>
            <pc:docMk/>
            <pc:sldMasterMk cId="1958999195" sldId="2147483684"/>
            <pc:sldLayoutMk cId="660507502" sldId="2147483691"/>
          </pc:sldLayoutMkLst>
          <pc:spChg chg="add">
            <ac:chgData name="Tracy Molloy" userId="08c95a74-9deb-49d2-9554-65ed232d8886" providerId="ADAL" clId="{CFA8600F-ED9C-4D68-A0C1-F83D91A2D24D}" dt="2019-10-01T09:50:23.877" v="1987"/>
            <ac:spMkLst>
              <pc:docMk/>
              <pc:sldMasterMk cId="1958999195" sldId="2147483684"/>
              <pc:sldLayoutMk cId="660507502" sldId="2147483691"/>
              <ac:spMk id="5" creationId="{C454228C-9754-4E75-BF80-A0F074479279}"/>
            </ac:spMkLst>
          </pc:spChg>
          <pc:picChg chg="add">
            <ac:chgData name="Tracy Molloy" userId="08c95a74-9deb-49d2-9554-65ed232d8886" providerId="ADAL" clId="{CFA8600F-ED9C-4D68-A0C1-F83D91A2D24D}" dt="2019-10-01T09:50:23.877" v="1987"/>
            <ac:picMkLst>
              <pc:docMk/>
              <pc:sldMasterMk cId="1958999195" sldId="2147483684"/>
              <pc:sldLayoutMk cId="660507502" sldId="2147483691"/>
              <ac:picMk id="6" creationId="{027370E8-3E04-4A3C-8E58-2C920CC1274D}"/>
            </ac:picMkLst>
          </pc:picChg>
        </pc:sldLayoutChg>
      </pc:sldMasterChg>
    </pc:docChg>
  </pc:docChgLst>
  <pc:docChgLst>
    <pc:chgData name="Tracy Molloy" userId="08c95a74-9deb-49d2-9554-65ed232d8886" providerId="ADAL" clId="{4E4222D1-6475-4EAC-ACE6-8B0D9F99A825}"/>
    <pc:docChg chg="custSel addSld delSld modSld sldOrd">
      <pc:chgData name="Tracy Molloy" userId="08c95a74-9deb-49d2-9554-65ed232d8886" providerId="ADAL" clId="{4E4222D1-6475-4EAC-ACE6-8B0D9F99A825}" dt="2019-09-17T14:51:26.744" v="1380" actId="20577"/>
      <pc:docMkLst>
        <pc:docMk/>
      </pc:docMkLst>
      <pc:sldChg chg="modSp">
        <pc:chgData name="Tracy Molloy" userId="08c95a74-9deb-49d2-9554-65ed232d8886" providerId="ADAL" clId="{4E4222D1-6475-4EAC-ACE6-8B0D9F99A825}" dt="2019-09-17T13:58:47.796" v="35" actId="20577"/>
        <pc:sldMkLst>
          <pc:docMk/>
          <pc:sldMk cId="3520371900" sldId="256"/>
        </pc:sldMkLst>
        <pc:spChg chg="mod">
          <ac:chgData name="Tracy Molloy" userId="08c95a74-9deb-49d2-9554-65ed232d8886" providerId="ADAL" clId="{4E4222D1-6475-4EAC-ACE6-8B0D9F99A825}" dt="2019-09-17T13:58:47.796" v="35" actId="20577"/>
          <ac:spMkLst>
            <pc:docMk/>
            <pc:sldMk cId="3520371900" sldId="256"/>
            <ac:spMk id="3" creationId="{FC43524A-3BDB-4332-9F33-90F3EFBDBD4C}"/>
          </ac:spMkLst>
        </pc:spChg>
      </pc:sldChg>
      <pc:sldChg chg="addSp delSp modSp del modAnim">
        <pc:chgData name="Tracy Molloy" userId="08c95a74-9deb-49d2-9554-65ed232d8886" providerId="ADAL" clId="{4E4222D1-6475-4EAC-ACE6-8B0D9F99A825}" dt="2019-09-17T14:02:16.882" v="64" actId="2696"/>
        <pc:sldMkLst>
          <pc:docMk/>
          <pc:sldMk cId="770900383" sldId="257"/>
        </pc:sldMkLst>
        <pc:spChg chg="mod">
          <ac:chgData name="Tracy Molloy" userId="08c95a74-9deb-49d2-9554-65ed232d8886" providerId="ADAL" clId="{4E4222D1-6475-4EAC-ACE6-8B0D9F99A825}" dt="2019-09-17T13:59:11.555" v="46" actId="20577"/>
          <ac:spMkLst>
            <pc:docMk/>
            <pc:sldMk cId="770900383" sldId="257"/>
            <ac:spMk id="2" creationId="{73D414C1-C3EC-414B-8225-4D5B71231DAA}"/>
          </ac:spMkLst>
        </pc:spChg>
        <pc:spChg chg="del mod">
          <ac:chgData name="Tracy Molloy" userId="08c95a74-9deb-49d2-9554-65ed232d8886" providerId="ADAL" clId="{4E4222D1-6475-4EAC-ACE6-8B0D9F99A825}" dt="2019-09-17T13:59:12.805" v="48"/>
          <ac:spMkLst>
            <pc:docMk/>
            <pc:sldMk cId="770900383" sldId="257"/>
            <ac:spMk id="3" creationId="{80E7CD16-DC7D-4010-ADE9-19D1D5655498}"/>
          </ac:spMkLst>
        </pc:spChg>
        <pc:picChg chg="add mod modCrop">
          <ac:chgData name="Tracy Molloy" userId="08c95a74-9deb-49d2-9554-65ed232d8886" providerId="ADAL" clId="{4E4222D1-6475-4EAC-ACE6-8B0D9F99A825}" dt="2019-09-17T14:00:43.412" v="55" actId="732"/>
          <ac:picMkLst>
            <pc:docMk/>
            <pc:sldMk cId="770900383" sldId="257"/>
            <ac:picMk id="6" creationId="{CACE90C2-665D-4C73-9BF1-DCC2FCCBE0C6}"/>
          </ac:picMkLst>
        </pc:picChg>
        <pc:picChg chg="add del mod modCrop">
          <ac:chgData name="Tracy Molloy" userId="08c95a74-9deb-49d2-9554-65ed232d8886" providerId="ADAL" clId="{4E4222D1-6475-4EAC-ACE6-8B0D9F99A825}" dt="2019-09-17T14:02:10.698" v="62"/>
          <ac:picMkLst>
            <pc:docMk/>
            <pc:sldMk cId="770900383" sldId="257"/>
            <ac:picMk id="7" creationId="{786890A5-41AB-46DB-B89E-B260418FC0D9}"/>
          </ac:picMkLst>
        </pc:picChg>
      </pc:sldChg>
      <pc:sldChg chg="addSp delSp modSp add ord modNotesTx">
        <pc:chgData name="Tracy Molloy" userId="08c95a74-9deb-49d2-9554-65ed232d8886" providerId="ADAL" clId="{4E4222D1-6475-4EAC-ACE6-8B0D9F99A825}" dt="2019-09-17T14:51:26.744" v="1380" actId="20577"/>
        <pc:sldMkLst>
          <pc:docMk/>
          <pc:sldMk cId="3753177271" sldId="257"/>
        </pc:sldMkLst>
        <pc:spChg chg="add mod">
          <ac:chgData name="Tracy Molloy" userId="08c95a74-9deb-49d2-9554-65ed232d8886" providerId="ADAL" clId="{4E4222D1-6475-4EAC-ACE6-8B0D9F99A825}" dt="2019-09-17T14:08:52.448" v="263" actId="5793"/>
          <ac:spMkLst>
            <pc:docMk/>
            <pc:sldMk cId="3753177271" sldId="257"/>
            <ac:spMk id="4" creationId="{0F286E44-AA30-41DD-B640-C54B8B110E64}"/>
          </ac:spMkLst>
        </pc:spChg>
        <pc:picChg chg="add mod">
          <ac:chgData name="Tracy Molloy" userId="08c95a74-9deb-49d2-9554-65ed232d8886" providerId="ADAL" clId="{4E4222D1-6475-4EAC-ACE6-8B0D9F99A825}" dt="2019-09-17T14:43:17.279" v="809" actId="1076"/>
          <ac:picMkLst>
            <pc:docMk/>
            <pc:sldMk cId="3753177271" sldId="257"/>
            <ac:picMk id="3" creationId="{C7BF78C7-EA65-446E-83C7-1C56208B689C}"/>
          </ac:picMkLst>
        </pc:picChg>
        <pc:picChg chg="del">
          <ac:chgData name="Tracy Molloy" userId="08c95a74-9deb-49d2-9554-65ed232d8886" providerId="ADAL" clId="{4E4222D1-6475-4EAC-ACE6-8B0D9F99A825}" dt="2019-09-17T14:02:39.654" v="69"/>
          <ac:picMkLst>
            <pc:docMk/>
            <pc:sldMk cId="3753177271" sldId="257"/>
            <ac:picMk id="6" creationId="{CACE90C2-665D-4C73-9BF1-DCC2FCCBE0C6}"/>
          </ac:picMkLst>
        </pc:picChg>
      </pc:sldChg>
      <pc:sldChg chg="addSp delSp modSp modAnim">
        <pc:chgData name="Tracy Molloy" userId="08c95a74-9deb-49d2-9554-65ed232d8886" providerId="ADAL" clId="{4E4222D1-6475-4EAC-ACE6-8B0D9F99A825}" dt="2019-09-17T14:10:15.920" v="285" actId="20577"/>
        <pc:sldMkLst>
          <pc:docMk/>
          <pc:sldMk cId="764463384" sldId="258"/>
        </pc:sldMkLst>
        <pc:spChg chg="mod">
          <ac:chgData name="Tracy Molloy" userId="08c95a74-9deb-49d2-9554-65ed232d8886" providerId="ADAL" clId="{4E4222D1-6475-4EAC-ACE6-8B0D9F99A825}" dt="2019-09-17T14:09:29.232" v="265" actId="6549"/>
          <ac:spMkLst>
            <pc:docMk/>
            <pc:sldMk cId="764463384" sldId="258"/>
            <ac:spMk id="2" creationId="{B1612AA5-C500-4EBC-A90E-21F62B4AF863}"/>
          </ac:spMkLst>
        </pc:spChg>
        <pc:spChg chg="mod">
          <ac:chgData name="Tracy Molloy" userId="08c95a74-9deb-49d2-9554-65ed232d8886" providerId="ADAL" clId="{4E4222D1-6475-4EAC-ACE6-8B0D9F99A825}" dt="2019-09-17T14:10:15.920" v="285" actId="20577"/>
          <ac:spMkLst>
            <pc:docMk/>
            <pc:sldMk cId="764463384" sldId="258"/>
            <ac:spMk id="3" creationId="{77BC973D-F668-4AE2-8318-964EA1A20BF2}"/>
          </ac:spMkLst>
        </pc:spChg>
        <pc:picChg chg="add del">
          <ac:chgData name="Tracy Molloy" userId="08c95a74-9deb-49d2-9554-65ed232d8886" providerId="ADAL" clId="{4E4222D1-6475-4EAC-ACE6-8B0D9F99A825}" dt="2019-09-17T14:02:26.056" v="66"/>
          <ac:picMkLst>
            <pc:docMk/>
            <pc:sldMk cId="764463384" sldId="258"/>
            <ac:picMk id="5" creationId="{56D6F4B4-FFE8-4E73-83EB-5178F1730D2F}"/>
          </ac:picMkLst>
        </pc:picChg>
        <pc:picChg chg="add mod">
          <ac:chgData name="Tracy Molloy" userId="08c95a74-9deb-49d2-9554-65ed232d8886" providerId="ADAL" clId="{4E4222D1-6475-4EAC-ACE6-8B0D9F99A825}" dt="2019-09-17T14:09:57.472" v="274" actId="1076"/>
          <ac:picMkLst>
            <pc:docMk/>
            <pc:sldMk cId="764463384" sldId="258"/>
            <ac:picMk id="6" creationId="{4615AEFC-9207-48FD-BE13-5EFA13D6232F}"/>
          </ac:picMkLst>
        </pc:picChg>
      </pc:sldChg>
      <pc:sldChg chg="modSp modAnim">
        <pc:chgData name="Tracy Molloy" userId="08c95a74-9deb-49d2-9554-65ed232d8886" providerId="ADAL" clId="{4E4222D1-6475-4EAC-ACE6-8B0D9F99A825}" dt="2019-09-17T14:28:08.112" v="698" actId="120"/>
        <pc:sldMkLst>
          <pc:docMk/>
          <pc:sldMk cId="3881552353" sldId="259"/>
        </pc:sldMkLst>
        <pc:spChg chg="mod">
          <ac:chgData name="Tracy Molloy" userId="08c95a74-9deb-49d2-9554-65ed232d8886" providerId="ADAL" clId="{4E4222D1-6475-4EAC-ACE6-8B0D9F99A825}" dt="2019-09-17T14:22:28.239" v="416" actId="20577"/>
          <ac:spMkLst>
            <pc:docMk/>
            <pc:sldMk cId="3881552353" sldId="259"/>
            <ac:spMk id="2" creationId="{5625664E-B2D5-470B-A45B-3FC623134688}"/>
          </ac:spMkLst>
        </pc:spChg>
        <pc:spChg chg="mod">
          <ac:chgData name="Tracy Molloy" userId="08c95a74-9deb-49d2-9554-65ed232d8886" providerId="ADAL" clId="{4E4222D1-6475-4EAC-ACE6-8B0D9F99A825}" dt="2019-09-17T14:28:08.112" v="698" actId="120"/>
          <ac:spMkLst>
            <pc:docMk/>
            <pc:sldMk cId="3881552353" sldId="259"/>
            <ac:spMk id="3" creationId="{C22BF240-6BE2-4369-AA3F-5AB6FA2D28CF}"/>
          </ac:spMkLst>
        </pc:spChg>
      </pc:sldChg>
      <pc:sldChg chg="addSp delSp modSp modAnim">
        <pc:chgData name="Tracy Molloy" userId="08c95a74-9deb-49d2-9554-65ed232d8886" providerId="ADAL" clId="{4E4222D1-6475-4EAC-ACE6-8B0D9F99A825}" dt="2019-09-17T14:37:46.875" v="741" actId="1076"/>
        <pc:sldMkLst>
          <pc:docMk/>
          <pc:sldMk cId="2751622083" sldId="260"/>
        </pc:sldMkLst>
        <pc:spChg chg="mod">
          <ac:chgData name="Tracy Molloy" userId="08c95a74-9deb-49d2-9554-65ed232d8886" providerId="ADAL" clId="{4E4222D1-6475-4EAC-ACE6-8B0D9F99A825}" dt="2019-09-17T14:32:31.393" v="700" actId="6549"/>
          <ac:spMkLst>
            <pc:docMk/>
            <pc:sldMk cId="2751622083" sldId="260"/>
            <ac:spMk id="2" creationId="{9A486E05-7F72-4D1A-AA02-EA82F4D53CAB}"/>
          </ac:spMkLst>
        </pc:spChg>
        <pc:spChg chg="del mod">
          <ac:chgData name="Tracy Molloy" userId="08c95a74-9deb-49d2-9554-65ed232d8886" providerId="ADAL" clId="{4E4222D1-6475-4EAC-ACE6-8B0D9F99A825}" dt="2019-09-17T14:35:06.034" v="722"/>
          <ac:spMkLst>
            <pc:docMk/>
            <pc:sldMk cId="2751622083" sldId="260"/>
            <ac:spMk id="3" creationId="{2E191129-9DA8-4985-9DC6-8D09160A38AE}"/>
          </ac:spMkLst>
        </pc:spChg>
        <pc:spChg chg="add mod">
          <ac:chgData name="Tracy Molloy" userId="08c95a74-9deb-49d2-9554-65ed232d8886" providerId="ADAL" clId="{4E4222D1-6475-4EAC-ACE6-8B0D9F99A825}" dt="2019-09-17T14:37:35.437" v="738" actId="20577"/>
          <ac:spMkLst>
            <pc:docMk/>
            <pc:sldMk cId="2751622083" sldId="260"/>
            <ac:spMk id="5" creationId="{28153CF2-F247-4B9A-9609-17957E109210}"/>
          </ac:spMkLst>
        </pc:spChg>
        <pc:picChg chg="add mod">
          <ac:chgData name="Tracy Molloy" userId="08c95a74-9deb-49d2-9554-65ed232d8886" providerId="ADAL" clId="{4E4222D1-6475-4EAC-ACE6-8B0D9F99A825}" dt="2019-09-17T14:37:43.488" v="740" actId="1076"/>
          <ac:picMkLst>
            <pc:docMk/>
            <pc:sldMk cId="2751622083" sldId="260"/>
            <ac:picMk id="4" creationId="{F82EBCEE-ACA8-44EA-901A-993CBA6A2E65}"/>
          </ac:picMkLst>
        </pc:picChg>
        <pc:picChg chg="add mod">
          <ac:chgData name="Tracy Molloy" userId="08c95a74-9deb-49d2-9554-65ed232d8886" providerId="ADAL" clId="{4E4222D1-6475-4EAC-ACE6-8B0D9F99A825}" dt="2019-09-17T14:37:46.875" v="741" actId="1076"/>
          <ac:picMkLst>
            <pc:docMk/>
            <pc:sldMk cId="2751622083" sldId="260"/>
            <ac:picMk id="6" creationId="{1F7A10A4-2BA3-43EA-BD00-FAED9DF27C61}"/>
          </ac:picMkLst>
        </pc:picChg>
        <pc:picChg chg="del">
          <ac:chgData name="Tracy Molloy" userId="08c95a74-9deb-49d2-9554-65ed232d8886" providerId="ADAL" clId="{4E4222D1-6475-4EAC-ACE6-8B0D9F99A825}" dt="2019-09-17T14:35:12.788" v="724" actId="478"/>
          <ac:picMkLst>
            <pc:docMk/>
            <pc:sldMk cId="2751622083" sldId="260"/>
            <ac:picMk id="8" creationId="{5D05B8E5-6ED8-48E1-88AF-CE98EB0ECFB6}"/>
          </ac:picMkLst>
        </pc:picChg>
      </pc:sldChg>
      <pc:sldChg chg="addSp delSp modSp modAnim">
        <pc:chgData name="Tracy Molloy" userId="08c95a74-9deb-49d2-9554-65ed232d8886" providerId="ADAL" clId="{4E4222D1-6475-4EAC-ACE6-8B0D9F99A825}" dt="2019-09-17T14:41:31.544" v="807" actId="14100"/>
        <pc:sldMkLst>
          <pc:docMk/>
          <pc:sldMk cId="1994532724" sldId="261"/>
        </pc:sldMkLst>
        <pc:spChg chg="mod">
          <ac:chgData name="Tracy Molloy" userId="08c95a74-9deb-49d2-9554-65ed232d8886" providerId="ADAL" clId="{4E4222D1-6475-4EAC-ACE6-8B0D9F99A825}" dt="2019-09-17T14:33:55.133" v="721" actId="6549"/>
          <ac:spMkLst>
            <pc:docMk/>
            <pc:sldMk cId="1994532724" sldId="261"/>
            <ac:spMk id="2" creationId="{CCE261C9-F833-4E31-A887-DB4D45F4B8A1}"/>
          </ac:spMkLst>
        </pc:spChg>
        <pc:spChg chg="del mod">
          <ac:chgData name="Tracy Molloy" userId="08c95a74-9deb-49d2-9554-65ed232d8886" providerId="ADAL" clId="{4E4222D1-6475-4EAC-ACE6-8B0D9F99A825}" dt="2019-09-17T14:39:00.799" v="742"/>
          <ac:spMkLst>
            <pc:docMk/>
            <pc:sldMk cId="1994532724" sldId="261"/>
            <ac:spMk id="3" creationId="{920D36AD-6CD7-4BFE-B5E9-06AE8D635111}"/>
          </ac:spMkLst>
        </pc:spChg>
        <pc:spChg chg="add mod">
          <ac:chgData name="Tracy Molloy" userId="08c95a74-9deb-49d2-9554-65ed232d8886" providerId="ADAL" clId="{4E4222D1-6475-4EAC-ACE6-8B0D9F99A825}" dt="2019-09-17T14:39:57.210" v="805" actId="14100"/>
          <ac:spMkLst>
            <pc:docMk/>
            <pc:sldMk cId="1994532724" sldId="261"/>
            <ac:spMk id="6" creationId="{049C246E-97EB-4578-B736-622021210743}"/>
          </ac:spMkLst>
        </pc:spChg>
        <pc:picChg chg="add mod">
          <ac:chgData name="Tracy Molloy" userId="08c95a74-9deb-49d2-9554-65ed232d8886" providerId="ADAL" clId="{4E4222D1-6475-4EAC-ACE6-8B0D9F99A825}" dt="2019-09-17T14:41:31.544" v="807" actId="14100"/>
          <ac:picMkLst>
            <pc:docMk/>
            <pc:sldMk cId="1994532724" sldId="261"/>
            <ac:picMk id="5" creationId="{C27A973B-EEF7-4427-BEB0-F5D17BF848E6}"/>
          </ac:picMkLst>
        </pc:picChg>
        <pc:cxnChg chg="add mod">
          <ac:chgData name="Tracy Molloy" userId="08c95a74-9deb-49d2-9554-65ed232d8886" providerId="ADAL" clId="{4E4222D1-6475-4EAC-ACE6-8B0D9F99A825}" dt="2019-09-17T14:40:11.290" v="806" actId="11529"/>
          <ac:cxnSpMkLst>
            <pc:docMk/>
            <pc:sldMk cId="1994532724" sldId="261"/>
            <ac:cxnSpMk id="8" creationId="{B399B936-EE9D-4E48-A8F0-E84E8F7E7493}"/>
          </ac:cxnSpMkLst>
        </pc:cxnChg>
      </pc:sldChg>
      <pc:sldChg chg="addSp modSp modAnim">
        <pc:chgData name="Tracy Molloy" userId="08c95a74-9deb-49d2-9554-65ed232d8886" providerId="ADAL" clId="{4E4222D1-6475-4EAC-ACE6-8B0D9F99A825}" dt="2019-09-17T14:13:37.412" v="388" actId="12"/>
        <pc:sldMkLst>
          <pc:docMk/>
          <pc:sldMk cId="1441428137" sldId="267"/>
        </pc:sldMkLst>
        <pc:spChg chg="mod">
          <ac:chgData name="Tracy Molloy" userId="08c95a74-9deb-49d2-9554-65ed232d8886" providerId="ADAL" clId="{4E4222D1-6475-4EAC-ACE6-8B0D9F99A825}" dt="2019-09-17T14:13:27.102" v="385" actId="20577"/>
          <ac:spMkLst>
            <pc:docMk/>
            <pc:sldMk cId="1441428137" sldId="267"/>
            <ac:spMk id="2" creationId="{532DE558-67C0-4AE1-9B63-D6AFC5BE9748}"/>
          </ac:spMkLst>
        </pc:spChg>
        <pc:spChg chg="mod">
          <ac:chgData name="Tracy Molloy" userId="08c95a74-9deb-49d2-9554-65ed232d8886" providerId="ADAL" clId="{4E4222D1-6475-4EAC-ACE6-8B0D9F99A825}" dt="2019-09-17T14:13:37.412" v="388" actId="12"/>
          <ac:spMkLst>
            <pc:docMk/>
            <pc:sldMk cId="1441428137" sldId="267"/>
            <ac:spMk id="3" creationId="{E9777EC3-770F-4815-8376-FCD64CD6BD1D}"/>
          </ac:spMkLst>
        </pc:spChg>
        <pc:spChg chg="add mod">
          <ac:chgData name="Tracy Molloy" userId="08c95a74-9deb-49d2-9554-65ed232d8886" providerId="ADAL" clId="{4E4222D1-6475-4EAC-ACE6-8B0D9F99A825}" dt="2019-09-17T14:08:03.831" v="239" actId="1076"/>
          <ac:spMkLst>
            <pc:docMk/>
            <pc:sldMk cId="1441428137" sldId="267"/>
            <ac:spMk id="4" creationId="{8CB9E0A0-382B-4AC8-A1BF-380F81A1F1D3}"/>
          </ac:spMkLst>
        </pc:spChg>
        <pc:picChg chg="add mod">
          <ac:chgData name="Tracy Molloy" userId="08c95a74-9deb-49d2-9554-65ed232d8886" providerId="ADAL" clId="{4E4222D1-6475-4EAC-ACE6-8B0D9F99A825}" dt="2019-09-17T14:13:33.333" v="387" actId="14100"/>
          <ac:picMkLst>
            <pc:docMk/>
            <pc:sldMk cId="1441428137" sldId="267"/>
            <ac:picMk id="6" creationId="{239505D0-F86C-459B-A576-86FBEFFF4032}"/>
          </ac:picMkLst>
        </pc:picChg>
      </pc:sldChg>
      <pc:sldChg chg="delSp modSp">
        <pc:chgData name="Tracy Molloy" userId="08c95a74-9deb-49d2-9554-65ed232d8886" providerId="ADAL" clId="{4E4222D1-6475-4EAC-ACE6-8B0D9F99A825}" dt="2019-09-17T14:33:43.171" v="720" actId="27636"/>
        <pc:sldMkLst>
          <pc:docMk/>
          <pc:sldMk cId="1699444900" sldId="269"/>
        </pc:sldMkLst>
        <pc:spChg chg="mod">
          <ac:chgData name="Tracy Molloy" userId="08c95a74-9deb-49d2-9554-65ed232d8886" providerId="ADAL" clId="{4E4222D1-6475-4EAC-ACE6-8B0D9F99A825}" dt="2019-09-17T14:33:43.171" v="720" actId="27636"/>
          <ac:spMkLst>
            <pc:docMk/>
            <pc:sldMk cId="1699444900" sldId="269"/>
            <ac:spMk id="3" creationId="{920D36AD-6CD7-4BFE-B5E9-06AE8D635111}"/>
          </ac:spMkLst>
        </pc:spChg>
        <pc:picChg chg="del">
          <ac:chgData name="Tracy Molloy" userId="08c95a74-9deb-49d2-9554-65ed232d8886" providerId="ADAL" clId="{4E4222D1-6475-4EAC-ACE6-8B0D9F99A825}" dt="2019-09-17T14:33:28.758" v="714" actId="478"/>
          <ac:picMkLst>
            <pc:docMk/>
            <pc:sldMk cId="1699444900" sldId="269"/>
            <ac:picMk id="4" creationId="{043357D5-94AD-4ACE-98E0-D769B0107F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5CDF1416-CCF8-4879-B3EC-FC9CE96EF068}" type="datetimeFigureOut">
              <a:rPr lang="en-GB" smtClean="0"/>
              <a:t>17/10/2019</a:t>
            </a:fld>
            <a:endParaRPr lang="en-GB"/>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D9A2786-7AC2-471A-A548-AA28EF1F0F81}" type="slidenum">
              <a:rPr lang="en-GB" smtClean="0"/>
              <a:t>‹#›</a:t>
            </a:fld>
            <a:endParaRPr lang="en-GB"/>
          </a:p>
        </p:txBody>
      </p:sp>
    </p:spTree>
    <p:extLst>
      <p:ext uri="{BB962C8B-B14F-4D97-AF65-F5344CB8AC3E}">
        <p14:creationId xmlns:p14="http://schemas.microsoft.com/office/powerpoint/2010/main" val="207402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5</a:t>
            </a:fld>
            <a:endParaRPr lang="en-GB"/>
          </a:p>
        </p:txBody>
      </p:sp>
    </p:spTree>
    <p:extLst>
      <p:ext uri="{BB962C8B-B14F-4D97-AF65-F5344CB8AC3E}">
        <p14:creationId xmlns:p14="http://schemas.microsoft.com/office/powerpoint/2010/main" val="364600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20</a:t>
            </a:fld>
            <a:endParaRPr lang="en-GB"/>
          </a:p>
        </p:txBody>
      </p:sp>
    </p:spTree>
    <p:extLst>
      <p:ext uri="{BB962C8B-B14F-4D97-AF65-F5344CB8AC3E}">
        <p14:creationId xmlns:p14="http://schemas.microsoft.com/office/powerpoint/2010/main" val="329354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pPr fontAlgn="base"/>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21</a:t>
            </a:fld>
            <a:endParaRPr lang="en-GB"/>
          </a:p>
        </p:txBody>
      </p:sp>
    </p:spTree>
    <p:extLst>
      <p:ext uri="{BB962C8B-B14F-4D97-AF65-F5344CB8AC3E}">
        <p14:creationId xmlns:p14="http://schemas.microsoft.com/office/powerpoint/2010/main" val="359670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22</a:t>
            </a:fld>
            <a:endParaRPr lang="en-GB"/>
          </a:p>
        </p:txBody>
      </p:sp>
    </p:spTree>
    <p:extLst>
      <p:ext uri="{BB962C8B-B14F-4D97-AF65-F5344CB8AC3E}">
        <p14:creationId xmlns:p14="http://schemas.microsoft.com/office/powerpoint/2010/main" val="422939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23</a:t>
            </a:fld>
            <a:endParaRPr lang="en-GB"/>
          </a:p>
        </p:txBody>
      </p:sp>
    </p:spTree>
    <p:extLst>
      <p:ext uri="{BB962C8B-B14F-4D97-AF65-F5344CB8AC3E}">
        <p14:creationId xmlns:p14="http://schemas.microsoft.com/office/powerpoint/2010/main" val="108960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6</a:t>
            </a:fld>
            <a:endParaRPr lang="en-GB"/>
          </a:p>
        </p:txBody>
      </p:sp>
    </p:spTree>
    <p:extLst>
      <p:ext uri="{BB962C8B-B14F-4D97-AF65-F5344CB8AC3E}">
        <p14:creationId xmlns:p14="http://schemas.microsoft.com/office/powerpoint/2010/main" val="248690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7</a:t>
            </a:fld>
            <a:endParaRPr lang="en-GB"/>
          </a:p>
        </p:txBody>
      </p:sp>
    </p:spTree>
    <p:extLst>
      <p:ext uri="{BB962C8B-B14F-4D97-AF65-F5344CB8AC3E}">
        <p14:creationId xmlns:p14="http://schemas.microsoft.com/office/powerpoint/2010/main" val="153783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11</a:t>
            </a:fld>
            <a:endParaRPr lang="en-GB"/>
          </a:p>
        </p:txBody>
      </p:sp>
    </p:spTree>
    <p:extLst>
      <p:ext uri="{BB962C8B-B14F-4D97-AF65-F5344CB8AC3E}">
        <p14:creationId xmlns:p14="http://schemas.microsoft.com/office/powerpoint/2010/main" val="314801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14</a:t>
            </a:fld>
            <a:endParaRPr lang="en-GB"/>
          </a:p>
        </p:txBody>
      </p:sp>
    </p:spTree>
    <p:extLst>
      <p:ext uri="{BB962C8B-B14F-4D97-AF65-F5344CB8AC3E}">
        <p14:creationId xmlns:p14="http://schemas.microsoft.com/office/powerpoint/2010/main" val="100828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16</a:t>
            </a:fld>
            <a:endParaRPr lang="en-GB"/>
          </a:p>
        </p:txBody>
      </p:sp>
    </p:spTree>
    <p:extLst>
      <p:ext uri="{BB962C8B-B14F-4D97-AF65-F5344CB8AC3E}">
        <p14:creationId xmlns:p14="http://schemas.microsoft.com/office/powerpoint/2010/main" val="1258374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17</a:t>
            </a:fld>
            <a:endParaRPr lang="en-GB"/>
          </a:p>
        </p:txBody>
      </p:sp>
    </p:spTree>
    <p:extLst>
      <p:ext uri="{BB962C8B-B14F-4D97-AF65-F5344CB8AC3E}">
        <p14:creationId xmlns:p14="http://schemas.microsoft.com/office/powerpoint/2010/main" val="407320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18</a:t>
            </a:fld>
            <a:endParaRPr lang="en-GB"/>
          </a:p>
        </p:txBody>
      </p:sp>
    </p:spTree>
    <p:extLst>
      <p:ext uri="{BB962C8B-B14F-4D97-AF65-F5344CB8AC3E}">
        <p14:creationId xmlns:p14="http://schemas.microsoft.com/office/powerpoint/2010/main" val="86151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pPr fontAlgn="base"/>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19</a:t>
            </a:fld>
            <a:endParaRPr lang="en-GB"/>
          </a:p>
        </p:txBody>
      </p:sp>
    </p:spTree>
    <p:extLst>
      <p:ext uri="{BB962C8B-B14F-4D97-AF65-F5344CB8AC3E}">
        <p14:creationId xmlns:p14="http://schemas.microsoft.com/office/powerpoint/2010/main" val="391223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096151-5BC9-482F-9C52-1241272B7E54}"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386BEB-DB18-4C6F-A593-3259B02222F0}" type="slidenum">
              <a:rPr lang="en-GB" smtClean="0"/>
              <a:t>‹#›</a:t>
            </a:fld>
            <a:endParaRPr lang="en-GB"/>
          </a:p>
        </p:txBody>
      </p:sp>
      <p:sp>
        <p:nvSpPr>
          <p:cNvPr id="7" name="Rectangle: Rounded Corners 6">
            <a:extLst>
              <a:ext uri="{FF2B5EF4-FFF2-40B4-BE49-F238E27FC236}">
                <a16:creationId xmlns:a16="http://schemas.microsoft.com/office/drawing/2014/main" id="{5107DA43-9EAB-4887-8928-BCA77F5894D0}"/>
              </a:ext>
            </a:extLst>
          </p:cNvPr>
          <p:cNvSpPr/>
          <p:nvPr userDrawn="1"/>
        </p:nvSpPr>
        <p:spPr>
          <a:xfrm>
            <a:off x="226504" y="302004"/>
            <a:ext cx="8707772" cy="6266576"/>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Tree>
    <p:extLst>
      <p:ext uri="{BB962C8B-B14F-4D97-AF65-F5344CB8AC3E}">
        <p14:creationId xmlns:p14="http://schemas.microsoft.com/office/powerpoint/2010/main" val="279868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96151-5BC9-482F-9C52-1241272B7E54}"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413235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96151-5BC9-482F-9C52-1241272B7E54}"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129491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96151-5BC9-482F-9C52-1241272B7E54}"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386BEB-DB18-4C6F-A593-3259B02222F0}" type="slidenum">
              <a:rPr lang="en-GB" smtClean="0"/>
              <a:t>‹#›</a:t>
            </a:fld>
            <a:endParaRPr lang="en-GB"/>
          </a:p>
        </p:txBody>
      </p:sp>
      <p:sp>
        <p:nvSpPr>
          <p:cNvPr id="7" name="Rectangle: Rounded Corners 6">
            <a:extLst>
              <a:ext uri="{FF2B5EF4-FFF2-40B4-BE49-F238E27FC236}">
                <a16:creationId xmlns:a16="http://schemas.microsoft.com/office/drawing/2014/main" id="{5B0CC9A5-5D20-491C-A40E-EF8D30CEA558}"/>
              </a:ext>
            </a:extLst>
          </p:cNvPr>
          <p:cNvSpPr/>
          <p:nvPr userDrawn="1"/>
        </p:nvSpPr>
        <p:spPr>
          <a:xfrm>
            <a:off x="226504" y="302004"/>
            <a:ext cx="8707772" cy="6266576"/>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pic>
        <p:nvPicPr>
          <p:cNvPr id="8" name="Picture 7">
            <a:extLst>
              <a:ext uri="{FF2B5EF4-FFF2-40B4-BE49-F238E27FC236}">
                <a16:creationId xmlns:a16="http://schemas.microsoft.com/office/drawing/2014/main" id="{CD189F0F-5D2D-499E-9023-62C462DD9D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176" y="5247960"/>
            <a:ext cx="1708074" cy="1610043"/>
          </a:xfrm>
          <a:prstGeom prst="rect">
            <a:avLst/>
          </a:prstGeom>
        </p:spPr>
      </p:pic>
    </p:spTree>
    <p:extLst>
      <p:ext uri="{BB962C8B-B14F-4D97-AF65-F5344CB8AC3E}">
        <p14:creationId xmlns:p14="http://schemas.microsoft.com/office/powerpoint/2010/main" val="122542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096151-5BC9-482F-9C52-1241272B7E54}"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409886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96151-5BC9-482F-9C52-1241272B7E54}"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290610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96151-5BC9-482F-9C52-1241272B7E54}" type="datetimeFigureOut">
              <a:rPr lang="en-GB" smtClean="0"/>
              <a:t>17/10/2019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36929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96151-5BC9-482F-9C52-1241272B7E54}" type="datetimeFigureOut">
              <a:rPr lang="en-GB" smtClean="0"/>
              <a:t>17/10/2019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386BEB-DB18-4C6F-A593-3259B02222F0}" type="slidenum">
              <a:rPr lang="en-GB" smtClean="0"/>
              <a:t>‹#›</a:t>
            </a:fld>
            <a:endParaRPr lang="en-GB"/>
          </a:p>
        </p:txBody>
      </p:sp>
      <p:sp>
        <p:nvSpPr>
          <p:cNvPr id="6" name="Rectangle: Rounded Corners 5">
            <a:extLst>
              <a:ext uri="{FF2B5EF4-FFF2-40B4-BE49-F238E27FC236}">
                <a16:creationId xmlns:a16="http://schemas.microsoft.com/office/drawing/2014/main" id="{35B9902D-4EC2-42CF-80B8-AA396980BD04}"/>
              </a:ext>
            </a:extLst>
          </p:cNvPr>
          <p:cNvSpPr/>
          <p:nvPr userDrawn="1"/>
        </p:nvSpPr>
        <p:spPr>
          <a:xfrm>
            <a:off x="226504" y="302004"/>
            <a:ext cx="8707772" cy="6266576"/>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pic>
        <p:nvPicPr>
          <p:cNvPr id="7" name="Picture 6">
            <a:extLst>
              <a:ext uri="{FF2B5EF4-FFF2-40B4-BE49-F238E27FC236}">
                <a16:creationId xmlns:a16="http://schemas.microsoft.com/office/drawing/2014/main" id="{AFDCCC73-7FBC-4104-B9B5-13BB324A55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176" y="5247960"/>
            <a:ext cx="1708074" cy="1610043"/>
          </a:xfrm>
          <a:prstGeom prst="rect">
            <a:avLst/>
          </a:prstGeom>
        </p:spPr>
      </p:pic>
    </p:spTree>
    <p:extLst>
      <p:ext uri="{BB962C8B-B14F-4D97-AF65-F5344CB8AC3E}">
        <p14:creationId xmlns:p14="http://schemas.microsoft.com/office/powerpoint/2010/main" val="82220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96151-5BC9-482F-9C52-1241272B7E54}" type="datetimeFigureOut">
              <a:rPr lang="en-GB" smtClean="0"/>
              <a:t>17/10/2019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386BEB-DB18-4C6F-A593-3259B02222F0}" type="slidenum">
              <a:rPr lang="en-GB" smtClean="0"/>
              <a:t>‹#›</a:t>
            </a:fld>
            <a:endParaRPr lang="en-GB"/>
          </a:p>
        </p:txBody>
      </p:sp>
      <p:sp>
        <p:nvSpPr>
          <p:cNvPr id="5" name="Rectangle: Rounded Corners 4">
            <a:extLst>
              <a:ext uri="{FF2B5EF4-FFF2-40B4-BE49-F238E27FC236}">
                <a16:creationId xmlns:a16="http://schemas.microsoft.com/office/drawing/2014/main" id="{C454228C-9754-4E75-BF80-A0F074479279}"/>
              </a:ext>
            </a:extLst>
          </p:cNvPr>
          <p:cNvSpPr/>
          <p:nvPr userDrawn="1"/>
        </p:nvSpPr>
        <p:spPr>
          <a:xfrm>
            <a:off x="226504" y="302004"/>
            <a:ext cx="8707772" cy="6266576"/>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pic>
        <p:nvPicPr>
          <p:cNvPr id="6" name="Picture 5">
            <a:extLst>
              <a:ext uri="{FF2B5EF4-FFF2-40B4-BE49-F238E27FC236}">
                <a16:creationId xmlns:a16="http://schemas.microsoft.com/office/drawing/2014/main" id="{027370E8-3E04-4A3C-8E58-2C920CC12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176" y="5247960"/>
            <a:ext cx="1708074" cy="1610043"/>
          </a:xfrm>
          <a:prstGeom prst="rect">
            <a:avLst/>
          </a:prstGeom>
        </p:spPr>
      </p:pic>
    </p:spTree>
    <p:extLst>
      <p:ext uri="{BB962C8B-B14F-4D97-AF65-F5344CB8AC3E}">
        <p14:creationId xmlns:p14="http://schemas.microsoft.com/office/powerpoint/2010/main" val="66050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096151-5BC9-482F-9C52-1241272B7E54}"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18674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096151-5BC9-482F-9C52-1241272B7E54}"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309725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96151-5BC9-482F-9C52-1241272B7E54}" type="datetimeFigureOut">
              <a:rPr lang="en-GB" smtClean="0"/>
              <a:t>17/10/2019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86BEB-DB18-4C6F-A593-3259B02222F0}" type="slidenum">
              <a:rPr lang="en-GB" smtClean="0"/>
              <a:t>‹#›</a:t>
            </a:fld>
            <a:endParaRPr lang="en-GB"/>
          </a:p>
        </p:txBody>
      </p:sp>
    </p:spTree>
    <p:extLst>
      <p:ext uri="{BB962C8B-B14F-4D97-AF65-F5344CB8AC3E}">
        <p14:creationId xmlns:p14="http://schemas.microsoft.com/office/powerpoint/2010/main" val="1958999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reopinion.org.uk/kiosk/rba11"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www.careopinion.org.uk/vis/b8sq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reopinion.org.uk/info/how-to-session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C43524A-3BDB-4332-9F33-90F3EFBDBD4C}"/>
              </a:ext>
            </a:extLst>
          </p:cNvPr>
          <p:cNvSpPr>
            <a:spLocks noGrp="1"/>
          </p:cNvSpPr>
          <p:nvPr>
            <p:ph type="subTitle" idx="1"/>
          </p:nvPr>
        </p:nvSpPr>
        <p:spPr>
          <a:xfrm>
            <a:off x="566257" y="3944014"/>
            <a:ext cx="7357064" cy="1397676"/>
          </a:xfrm>
        </p:spPr>
        <p:txBody>
          <a:bodyPr>
            <a:normAutofit lnSpcReduction="10000"/>
          </a:bodyPr>
          <a:lstStyle/>
          <a:p>
            <a:pPr algn="l"/>
            <a:r>
              <a:rPr lang="en-GB" sz="3300" b="1" dirty="0">
                <a:solidFill>
                  <a:srgbClr val="5B1E45"/>
                </a:solidFill>
                <a:latin typeface="Veto Com Light" panose="02000506040000020003" pitchFamily="2" charset="0"/>
              </a:rPr>
              <a:t>New Care Opinion features for accessibility, learning, QI and mobile working</a:t>
            </a:r>
          </a:p>
        </p:txBody>
      </p:sp>
      <p:pic>
        <p:nvPicPr>
          <p:cNvPr id="5" name="Picture 4">
            <a:extLst>
              <a:ext uri="{FF2B5EF4-FFF2-40B4-BE49-F238E27FC236}">
                <a16:creationId xmlns:a16="http://schemas.microsoft.com/office/drawing/2014/main" id="{CCD9B027-E953-48A8-9445-429A9E24528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244845" y="1656747"/>
            <a:ext cx="3971310" cy="1257240"/>
          </a:xfrm>
          <a:prstGeom prst="rect">
            <a:avLst/>
          </a:prstGeom>
        </p:spPr>
      </p:pic>
    </p:spTree>
    <p:extLst>
      <p:ext uri="{BB962C8B-B14F-4D97-AF65-F5344CB8AC3E}">
        <p14:creationId xmlns:p14="http://schemas.microsoft.com/office/powerpoint/2010/main" val="352037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B0556CF-C693-4A36-BC28-2CB27060E70B}"/>
              </a:ext>
            </a:extLst>
          </p:cNvPr>
          <p:cNvPicPr>
            <a:picLocks noGrp="1" noChangeAspect="1"/>
          </p:cNvPicPr>
          <p:nvPr>
            <p:ph idx="1"/>
          </p:nvPr>
        </p:nvPicPr>
        <p:blipFill>
          <a:blip r:embed="rId2"/>
          <a:stretch>
            <a:fillRect/>
          </a:stretch>
        </p:blipFill>
        <p:spPr>
          <a:xfrm>
            <a:off x="379520" y="595757"/>
            <a:ext cx="3819618" cy="5084474"/>
          </a:xfrm>
          <a:prstGeom prst="rect">
            <a:avLst/>
          </a:prstGeom>
        </p:spPr>
      </p:pic>
      <p:pic>
        <p:nvPicPr>
          <p:cNvPr id="3" name="Picture 2">
            <a:extLst>
              <a:ext uri="{FF2B5EF4-FFF2-40B4-BE49-F238E27FC236}">
                <a16:creationId xmlns:a16="http://schemas.microsoft.com/office/drawing/2014/main" id="{A4515B3D-FEB8-4CE2-98DF-4A649DCD3287}"/>
              </a:ext>
            </a:extLst>
          </p:cNvPr>
          <p:cNvPicPr>
            <a:picLocks noChangeAspect="1"/>
          </p:cNvPicPr>
          <p:nvPr/>
        </p:nvPicPr>
        <p:blipFill>
          <a:blip r:embed="rId3"/>
          <a:stretch>
            <a:fillRect/>
          </a:stretch>
        </p:blipFill>
        <p:spPr>
          <a:xfrm>
            <a:off x="4369411" y="994299"/>
            <a:ext cx="4436846" cy="4114512"/>
          </a:xfrm>
          <a:prstGeom prst="rect">
            <a:avLst/>
          </a:prstGeom>
        </p:spPr>
      </p:pic>
    </p:spTree>
    <p:extLst>
      <p:ext uri="{BB962C8B-B14F-4D97-AF65-F5344CB8AC3E}">
        <p14:creationId xmlns:p14="http://schemas.microsoft.com/office/powerpoint/2010/main" val="418061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14C1-C3EC-414B-8225-4D5B71231DAA}"/>
              </a:ext>
            </a:extLst>
          </p:cNvPr>
          <p:cNvSpPr>
            <a:spLocks noGrp="1"/>
          </p:cNvSpPr>
          <p:nvPr>
            <p:ph type="title"/>
          </p:nvPr>
        </p:nvSpPr>
        <p:spPr>
          <a:xfrm>
            <a:off x="471356" y="824781"/>
            <a:ext cx="7886700" cy="585132"/>
          </a:xfrm>
        </p:spPr>
        <p:txBody>
          <a:bodyPr>
            <a:normAutofit fontScale="90000"/>
          </a:bodyPr>
          <a:lstStyle/>
          <a:p>
            <a:r>
              <a:rPr lang="en-GB" b="1" dirty="0">
                <a:solidFill>
                  <a:srgbClr val="5B1E45"/>
                </a:solidFill>
              </a:rPr>
              <a:t>     </a:t>
            </a:r>
            <a:r>
              <a:rPr lang="en-GB" sz="3600" b="1" dirty="0">
                <a:solidFill>
                  <a:srgbClr val="5B1E45"/>
                </a:solidFill>
              </a:rPr>
              <a:t>Kiosk Mode</a:t>
            </a:r>
            <a:br>
              <a:rPr lang="en-GB" dirty="0">
                <a:solidFill>
                  <a:srgbClr val="B10059"/>
                </a:solidFill>
              </a:rPr>
            </a:br>
            <a:endParaRPr lang="en-GB" dirty="0"/>
          </a:p>
        </p:txBody>
      </p:sp>
      <p:pic>
        <p:nvPicPr>
          <p:cNvPr id="5" name="Picture 4">
            <a:extLst>
              <a:ext uri="{FF2B5EF4-FFF2-40B4-BE49-F238E27FC236}">
                <a16:creationId xmlns:a16="http://schemas.microsoft.com/office/drawing/2014/main" id="{58E61E3C-4AEF-4FF1-A4CC-3F6ADB196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356" y="637632"/>
            <a:ext cx="462506" cy="479715"/>
          </a:xfrm>
          <a:prstGeom prst="rect">
            <a:avLst/>
          </a:prstGeom>
        </p:spPr>
      </p:pic>
      <p:pic>
        <p:nvPicPr>
          <p:cNvPr id="3" name="Picture 2">
            <a:extLst>
              <a:ext uri="{FF2B5EF4-FFF2-40B4-BE49-F238E27FC236}">
                <a16:creationId xmlns:a16="http://schemas.microsoft.com/office/drawing/2014/main" id="{C7BF78C7-EA65-446E-83C7-1C56208B689C}"/>
              </a:ext>
            </a:extLst>
          </p:cNvPr>
          <p:cNvPicPr>
            <a:picLocks noChangeAspect="1"/>
          </p:cNvPicPr>
          <p:nvPr/>
        </p:nvPicPr>
        <p:blipFill>
          <a:blip r:embed="rId4"/>
          <a:stretch>
            <a:fillRect/>
          </a:stretch>
        </p:blipFill>
        <p:spPr>
          <a:xfrm>
            <a:off x="1342169" y="1113729"/>
            <a:ext cx="5502515" cy="4909374"/>
          </a:xfrm>
          <a:prstGeom prst="rect">
            <a:avLst/>
          </a:prstGeom>
        </p:spPr>
      </p:pic>
    </p:spTree>
    <p:extLst>
      <p:ext uri="{BB962C8B-B14F-4D97-AF65-F5344CB8AC3E}">
        <p14:creationId xmlns:p14="http://schemas.microsoft.com/office/powerpoint/2010/main" val="3753177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2AA5-C500-4EBC-A90E-21F62B4AF863}"/>
              </a:ext>
            </a:extLst>
          </p:cNvPr>
          <p:cNvSpPr>
            <a:spLocks noGrp="1"/>
          </p:cNvSpPr>
          <p:nvPr>
            <p:ph type="title"/>
          </p:nvPr>
        </p:nvSpPr>
        <p:spPr/>
        <p:txBody>
          <a:bodyPr/>
          <a:lstStyle/>
          <a:p>
            <a:r>
              <a:rPr lang="en-GB" b="1" dirty="0">
                <a:solidFill>
                  <a:srgbClr val="5B1E45"/>
                </a:solidFill>
              </a:rPr>
              <a:t>   </a:t>
            </a:r>
            <a:endParaRPr lang="en-GB" dirty="0">
              <a:solidFill>
                <a:srgbClr val="5B1E45"/>
              </a:solidFill>
            </a:endParaRPr>
          </a:p>
        </p:txBody>
      </p:sp>
      <p:pic>
        <p:nvPicPr>
          <p:cNvPr id="6" name="Picture 5" descr="A screenshot of a cell phone&#10;&#10;Description automatically generated">
            <a:extLst>
              <a:ext uri="{FF2B5EF4-FFF2-40B4-BE49-F238E27FC236}">
                <a16:creationId xmlns:a16="http://schemas.microsoft.com/office/drawing/2014/main" id="{4615AEFC-9207-48FD-BE13-5EFA13D6232F}"/>
              </a:ext>
            </a:extLst>
          </p:cNvPr>
          <p:cNvPicPr>
            <a:picLocks noChangeAspect="1"/>
          </p:cNvPicPr>
          <p:nvPr/>
        </p:nvPicPr>
        <p:blipFill rotWithShape="1">
          <a:blip r:embed="rId2">
            <a:extLst>
              <a:ext uri="{28A0092B-C50C-407E-A947-70E740481C1C}">
                <a14:useLocalDpi xmlns:a14="http://schemas.microsoft.com/office/drawing/2010/main" val="0"/>
              </a:ext>
            </a:extLst>
          </a:blip>
          <a:srcRect l="2622" t="4185" r="3584" b="5318"/>
          <a:stretch/>
        </p:blipFill>
        <p:spPr>
          <a:xfrm>
            <a:off x="415029" y="719094"/>
            <a:ext cx="4549848" cy="4643019"/>
          </a:xfrm>
          <a:prstGeom prst="rect">
            <a:avLst/>
          </a:prstGeom>
        </p:spPr>
      </p:pic>
      <p:pic>
        <p:nvPicPr>
          <p:cNvPr id="7" name="Picture 6">
            <a:extLst>
              <a:ext uri="{FF2B5EF4-FFF2-40B4-BE49-F238E27FC236}">
                <a16:creationId xmlns:a16="http://schemas.microsoft.com/office/drawing/2014/main" id="{A2D80F26-430C-47B5-B4DD-2E8B50CC1101}"/>
              </a:ext>
            </a:extLst>
          </p:cNvPr>
          <p:cNvPicPr>
            <a:picLocks noChangeAspect="1"/>
          </p:cNvPicPr>
          <p:nvPr/>
        </p:nvPicPr>
        <p:blipFill rotWithShape="1">
          <a:blip r:embed="rId3"/>
          <a:srcRect l="32788" t="9440" r="32125" b="3867"/>
          <a:stretch/>
        </p:blipFill>
        <p:spPr>
          <a:xfrm>
            <a:off x="5246704" y="724886"/>
            <a:ext cx="3482268" cy="4839742"/>
          </a:xfrm>
          <a:prstGeom prst="rect">
            <a:avLst/>
          </a:prstGeom>
        </p:spPr>
      </p:pic>
    </p:spTree>
    <p:extLst>
      <p:ext uri="{BB962C8B-B14F-4D97-AF65-F5344CB8AC3E}">
        <p14:creationId xmlns:p14="http://schemas.microsoft.com/office/powerpoint/2010/main" val="76446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664E-B2D5-470B-A45B-3FC623134688}"/>
              </a:ext>
            </a:extLst>
          </p:cNvPr>
          <p:cNvSpPr>
            <a:spLocks noGrp="1"/>
          </p:cNvSpPr>
          <p:nvPr>
            <p:ph type="title"/>
          </p:nvPr>
        </p:nvSpPr>
        <p:spPr>
          <a:xfrm>
            <a:off x="628650" y="837711"/>
            <a:ext cx="7886700" cy="757238"/>
          </a:xfrm>
        </p:spPr>
        <p:txBody>
          <a:bodyPr>
            <a:normAutofit fontScale="90000"/>
          </a:bodyPr>
          <a:lstStyle/>
          <a:p>
            <a:r>
              <a:rPr lang="en-GB" b="1" dirty="0">
                <a:solidFill>
                  <a:srgbClr val="5B1E45"/>
                </a:solidFill>
              </a:rPr>
              <a:t>    </a:t>
            </a:r>
            <a:r>
              <a:rPr lang="en-GB" sz="3600" b="1" dirty="0">
                <a:solidFill>
                  <a:srgbClr val="5B1E45"/>
                </a:solidFill>
              </a:rPr>
              <a:t>Other uses for Kiosk Mode</a:t>
            </a:r>
            <a:br>
              <a:rPr lang="en-GB" b="1" dirty="0">
                <a:solidFill>
                  <a:srgbClr val="5B1E45"/>
                </a:solidFill>
              </a:rPr>
            </a:br>
            <a:endParaRPr lang="en-GB" dirty="0"/>
          </a:p>
        </p:txBody>
      </p:sp>
      <p:sp>
        <p:nvSpPr>
          <p:cNvPr id="3" name="Content Placeholder 2">
            <a:extLst>
              <a:ext uri="{FF2B5EF4-FFF2-40B4-BE49-F238E27FC236}">
                <a16:creationId xmlns:a16="http://schemas.microsoft.com/office/drawing/2014/main" id="{C22BF240-6BE2-4369-AA3F-5AB6FA2D28CF}"/>
              </a:ext>
            </a:extLst>
          </p:cNvPr>
          <p:cNvSpPr>
            <a:spLocks noGrp="1"/>
          </p:cNvSpPr>
          <p:nvPr>
            <p:ph idx="1"/>
          </p:nvPr>
        </p:nvSpPr>
        <p:spPr>
          <a:xfrm>
            <a:off x="465780" y="1797248"/>
            <a:ext cx="8358649" cy="3263504"/>
          </a:xfrm>
        </p:spPr>
        <p:txBody>
          <a:bodyPr>
            <a:normAutofit/>
          </a:bodyPr>
          <a:lstStyle/>
          <a:p>
            <a:pPr marL="0" indent="0">
              <a:buNone/>
            </a:pPr>
            <a:r>
              <a:rPr lang="en-GB" sz="2400" u="sng" dirty="0"/>
              <a:t>Text</a:t>
            </a:r>
            <a:r>
              <a:rPr lang="en-GB" sz="2400" dirty="0"/>
              <a:t> or </a:t>
            </a:r>
            <a:r>
              <a:rPr lang="en-GB" sz="2400" u="sng" dirty="0"/>
              <a:t>email</a:t>
            </a:r>
            <a:r>
              <a:rPr lang="en-GB" sz="2400" dirty="0"/>
              <a:t> the kiosk mode link out to ask for feedback:</a:t>
            </a:r>
          </a:p>
          <a:p>
            <a:pPr marL="0" indent="0" algn="ctr">
              <a:buNone/>
            </a:pPr>
            <a:endParaRPr lang="en-GB" dirty="0"/>
          </a:p>
          <a:p>
            <a:pPr marL="0" indent="0" algn="ctr">
              <a:buNone/>
            </a:pPr>
            <a:r>
              <a:rPr lang="en-GB" sz="2400" dirty="0"/>
              <a:t>“Thank you for attending your appointment today at XXXX, We’d love to hear how we are doing, click the Care Opinion link below to tell us what was good or what could be improved </a:t>
            </a:r>
            <a:r>
              <a:rPr lang="en-GB" sz="2400" dirty="0">
                <a:hlinkClick r:id="rId2"/>
              </a:rPr>
              <a:t>careopinion.org.uk/kiosk/rba11</a:t>
            </a:r>
            <a:r>
              <a:rPr lang="en-GB" sz="2400" dirty="0"/>
              <a:t>”</a:t>
            </a:r>
          </a:p>
          <a:p>
            <a:pPr marL="0" indent="0" algn="ctr">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A0D6122B-4484-499C-9D6B-D6FD6B59C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80" y="597854"/>
            <a:ext cx="462506" cy="479715"/>
          </a:xfrm>
          <a:prstGeom prst="rect">
            <a:avLst/>
          </a:prstGeom>
        </p:spPr>
      </p:pic>
      <p:pic>
        <p:nvPicPr>
          <p:cNvPr id="6" name="Picture 5" descr="A close up of electronics&#10;&#10;Description automatically generated">
            <a:extLst>
              <a:ext uri="{FF2B5EF4-FFF2-40B4-BE49-F238E27FC236}">
                <a16:creationId xmlns:a16="http://schemas.microsoft.com/office/drawing/2014/main" id="{376ABF40-33BD-4601-B822-C213C299C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33" y="4239114"/>
            <a:ext cx="2371725" cy="1781175"/>
          </a:xfrm>
          <a:prstGeom prst="rect">
            <a:avLst/>
          </a:prstGeom>
        </p:spPr>
      </p:pic>
    </p:spTree>
    <p:extLst>
      <p:ext uri="{BB962C8B-B14F-4D97-AF65-F5344CB8AC3E}">
        <p14:creationId xmlns:p14="http://schemas.microsoft.com/office/powerpoint/2010/main" val="388155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pic>
        <p:nvPicPr>
          <p:cNvPr id="5" name="Content Placeholder 4">
            <a:extLst>
              <a:ext uri="{FF2B5EF4-FFF2-40B4-BE49-F238E27FC236}">
                <a16:creationId xmlns:a16="http://schemas.microsoft.com/office/drawing/2014/main" id="{C27A973B-EEF7-4427-BEB0-F5D17BF848E6}"/>
              </a:ext>
            </a:extLst>
          </p:cNvPr>
          <p:cNvPicPr>
            <a:picLocks noGrp="1" noChangeAspect="1"/>
          </p:cNvPicPr>
          <p:nvPr>
            <p:ph idx="1"/>
          </p:nvPr>
        </p:nvPicPr>
        <p:blipFill rotWithShape="1">
          <a:blip r:embed="rId3"/>
          <a:srcRect b="8237"/>
          <a:stretch/>
        </p:blipFill>
        <p:spPr>
          <a:xfrm>
            <a:off x="562657" y="1565219"/>
            <a:ext cx="7391735" cy="4080979"/>
          </a:xfrm>
          <a:prstGeom prst="rect">
            <a:avLst/>
          </a:prstGeom>
        </p:spPr>
      </p:pic>
      <p:pic>
        <p:nvPicPr>
          <p:cNvPr id="4" name="Picture 3">
            <a:extLst>
              <a:ext uri="{FF2B5EF4-FFF2-40B4-BE49-F238E27FC236}">
                <a16:creationId xmlns:a16="http://schemas.microsoft.com/office/drawing/2014/main" id="{043357D5-94AD-4ACE-98E0-D769B0107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97" y="548192"/>
            <a:ext cx="462506" cy="479715"/>
          </a:xfrm>
          <a:prstGeom prst="rect">
            <a:avLst/>
          </a:prstGeom>
        </p:spPr>
      </p:pic>
      <p:sp>
        <p:nvSpPr>
          <p:cNvPr id="6" name="TextBox 5">
            <a:extLst>
              <a:ext uri="{FF2B5EF4-FFF2-40B4-BE49-F238E27FC236}">
                <a16:creationId xmlns:a16="http://schemas.microsoft.com/office/drawing/2014/main" id="{049C246E-97EB-4578-B736-622021210743}"/>
              </a:ext>
            </a:extLst>
          </p:cNvPr>
          <p:cNvSpPr txBox="1"/>
          <p:nvPr/>
        </p:nvSpPr>
        <p:spPr>
          <a:xfrm>
            <a:off x="913257" y="611112"/>
            <a:ext cx="7317486" cy="954107"/>
          </a:xfrm>
          <a:prstGeom prst="rect">
            <a:avLst/>
          </a:prstGeom>
          <a:noFill/>
        </p:spPr>
        <p:txBody>
          <a:bodyPr wrap="square" rtlCol="0">
            <a:spAutoFit/>
          </a:bodyPr>
          <a:lstStyle/>
          <a:p>
            <a:r>
              <a:rPr lang="en-GB" sz="2800" b="1" dirty="0">
                <a:solidFill>
                  <a:srgbClr val="5B1E45"/>
                </a:solidFill>
              </a:rPr>
              <a:t>Do I have to request Kiosk Mode from Care Opinion?</a:t>
            </a:r>
          </a:p>
        </p:txBody>
      </p:sp>
      <p:cxnSp>
        <p:nvCxnSpPr>
          <p:cNvPr id="8" name="Straight Arrow Connector 7">
            <a:extLst>
              <a:ext uri="{FF2B5EF4-FFF2-40B4-BE49-F238E27FC236}">
                <a16:creationId xmlns:a16="http://schemas.microsoft.com/office/drawing/2014/main" id="{B399B936-EE9D-4E48-A8F0-E84E8F7E7493}"/>
              </a:ext>
            </a:extLst>
          </p:cNvPr>
          <p:cNvCxnSpPr>
            <a:cxnSpLocks/>
          </p:cNvCxnSpPr>
          <p:nvPr/>
        </p:nvCxnSpPr>
        <p:spPr>
          <a:xfrm flipH="1">
            <a:off x="5832629" y="3625913"/>
            <a:ext cx="2398114" cy="1203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53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6E05-7F72-4D1A-AA02-EA82F4D53CAB}"/>
              </a:ext>
            </a:extLst>
          </p:cNvPr>
          <p:cNvSpPr>
            <a:spLocks noGrp="1"/>
          </p:cNvSpPr>
          <p:nvPr>
            <p:ph type="title"/>
          </p:nvPr>
        </p:nvSpPr>
        <p:spPr/>
        <p:txBody>
          <a:bodyPr/>
          <a:lstStyle/>
          <a:p>
            <a:r>
              <a:rPr lang="en-GB" b="1" dirty="0">
                <a:solidFill>
                  <a:srgbClr val="5B1E45"/>
                </a:solidFill>
              </a:rPr>
              <a:t>   </a:t>
            </a:r>
            <a:endParaRPr lang="en-GB" dirty="0"/>
          </a:p>
        </p:txBody>
      </p:sp>
      <p:pic>
        <p:nvPicPr>
          <p:cNvPr id="4" name="Content Placeholder 3">
            <a:extLst>
              <a:ext uri="{FF2B5EF4-FFF2-40B4-BE49-F238E27FC236}">
                <a16:creationId xmlns:a16="http://schemas.microsoft.com/office/drawing/2014/main" id="{F82EBCEE-ACA8-44EA-901A-993CBA6A2E65}"/>
              </a:ext>
            </a:extLst>
          </p:cNvPr>
          <p:cNvPicPr>
            <a:picLocks noGrp="1" noChangeAspect="1"/>
          </p:cNvPicPr>
          <p:nvPr>
            <p:ph idx="1"/>
          </p:nvPr>
        </p:nvPicPr>
        <p:blipFill>
          <a:blip r:embed="rId2"/>
          <a:stretch>
            <a:fillRect/>
          </a:stretch>
        </p:blipFill>
        <p:spPr>
          <a:xfrm>
            <a:off x="364727" y="1226710"/>
            <a:ext cx="4608988" cy="4389750"/>
          </a:xfrm>
          <a:prstGeom prst="rect">
            <a:avLst/>
          </a:prstGeom>
        </p:spPr>
      </p:pic>
      <p:pic>
        <p:nvPicPr>
          <p:cNvPr id="6" name="Picture 5">
            <a:extLst>
              <a:ext uri="{FF2B5EF4-FFF2-40B4-BE49-F238E27FC236}">
                <a16:creationId xmlns:a16="http://schemas.microsoft.com/office/drawing/2014/main" id="{1F7A10A4-2BA3-43EA-BD00-FAED9DF27C61}"/>
              </a:ext>
            </a:extLst>
          </p:cNvPr>
          <p:cNvPicPr>
            <a:picLocks noChangeAspect="1"/>
          </p:cNvPicPr>
          <p:nvPr/>
        </p:nvPicPr>
        <p:blipFill>
          <a:blip r:embed="rId3"/>
          <a:stretch>
            <a:fillRect/>
          </a:stretch>
        </p:blipFill>
        <p:spPr>
          <a:xfrm>
            <a:off x="5116313" y="1751416"/>
            <a:ext cx="3352334" cy="2430776"/>
          </a:xfrm>
          <a:prstGeom prst="rect">
            <a:avLst/>
          </a:prstGeom>
        </p:spPr>
      </p:pic>
    </p:spTree>
    <p:extLst>
      <p:ext uri="{BB962C8B-B14F-4D97-AF65-F5344CB8AC3E}">
        <p14:creationId xmlns:p14="http://schemas.microsoft.com/office/powerpoint/2010/main" val="275162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pic>
        <p:nvPicPr>
          <p:cNvPr id="10" name="Content Placeholder 9">
            <a:extLst>
              <a:ext uri="{FF2B5EF4-FFF2-40B4-BE49-F238E27FC236}">
                <a16:creationId xmlns:a16="http://schemas.microsoft.com/office/drawing/2014/main" id="{E0E579F9-EC9F-4948-A9FE-192F8451C368}"/>
              </a:ext>
            </a:extLst>
          </p:cNvPr>
          <p:cNvPicPr>
            <a:picLocks noGrp="1" noChangeAspect="1"/>
          </p:cNvPicPr>
          <p:nvPr>
            <p:ph idx="1"/>
          </p:nvPr>
        </p:nvPicPr>
        <p:blipFill>
          <a:blip r:embed="rId3"/>
          <a:stretch>
            <a:fillRect/>
          </a:stretch>
        </p:blipFill>
        <p:spPr>
          <a:xfrm>
            <a:off x="1861038" y="1287262"/>
            <a:ext cx="5149673" cy="5105471"/>
          </a:xfrm>
          <a:prstGeom prst="rect">
            <a:avLst/>
          </a:prstGeom>
        </p:spPr>
      </p:pic>
      <p:pic>
        <p:nvPicPr>
          <p:cNvPr id="4" name="Picture 3">
            <a:extLst>
              <a:ext uri="{FF2B5EF4-FFF2-40B4-BE49-F238E27FC236}">
                <a16:creationId xmlns:a16="http://schemas.microsoft.com/office/drawing/2014/main" id="{043357D5-94AD-4ACE-98E0-D769B0107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97" y="548192"/>
            <a:ext cx="462506" cy="479715"/>
          </a:xfrm>
          <a:prstGeom prst="rect">
            <a:avLst/>
          </a:prstGeom>
        </p:spPr>
      </p:pic>
      <p:sp>
        <p:nvSpPr>
          <p:cNvPr id="6" name="TextBox 5">
            <a:extLst>
              <a:ext uri="{FF2B5EF4-FFF2-40B4-BE49-F238E27FC236}">
                <a16:creationId xmlns:a16="http://schemas.microsoft.com/office/drawing/2014/main" id="{049C246E-97EB-4578-B736-622021210743}"/>
              </a:ext>
            </a:extLst>
          </p:cNvPr>
          <p:cNvSpPr txBox="1"/>
          <p:nvPr/>
        </p:nvSpPr>
        <p:spPr>
          <a:xfrm>
            <a:off x="913257" y="548192"/>
            <a:ext cx="7317486" cy="584775"/>
          </a:xfrm>
          <a:prstGeom prst="rect">
            <a:avLst/>
          </a:prstGeom>
          <a:noFill/>
        </p:spPr>
        <p:txBody>
          <a:bodyPr wrap="square" rtlCol="0">
            <a:spAutoFit/>
          </a:bodyPr>
          <a:lstStyle/>
          <a:p>
            <a:r>
              <a:rPr lang="en-GB" sz="3200" b="1" dirty="0">
                <a:solidFill>
                  <a:srgbClr val="5B1E45"/>
                </a:solidFill>
                <a:latin typeface="Calibri" panose="020F0502020204030204" pitchFamily="34" charset="0"/>
                <a:cs typeface="Calibri" panose="020F0502020204030204" pitchFamily="34" charset="0"/>
              </a:rPr>
              <a:t>Care Opinion reports</a:t>
            </a:r>
          </a:p>
        </p:txBody>
      </p:sp>
    </p:spTree>
    <p:extLst>
      <p:ext uri="{BB962C8B-B14F-4D97-AF65-F5344CB8AC3E}">
        <p14:creationId xmlns:p14="http://schemas.microsoft.com/office/powerpoint/2010/main" val="101659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pic>
        <p:nvPicPr>
          <p:cNvPr id="7" name="Picture 6" descr="A screenshot of a cell phone&#10;&#10;Description generated with very high confidence">
            <a:extLst>
              <a:ext uri="{FF2B5EF4-FFF2-40B4-BE49-F238E27FC236}">
                <a16:creationId xmlns:a16="http://schemas.microsoft.com/office/drawing/2014/main" id="{90F315DC-C799-4214-83B7-7C1E5796D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86" y="727969"/>
            <a:ext cx="3736274" cy="2213742"/>
          </a:xfrm>
          <a:prstGeom prst="rect">
            <a:avLst/>
          </a:prstGeom>
        </p:spPr>
      </p:pic>
      <p:pic>
        <p:nvPicPr>
          <p:cNvPr id="8" name="Picture 7" descr="A screenshot of a computer&#10;&#10;Description generated with very high confidence">
            <a:extLst>
              <a:ext uri="{FF2B5EF4-FFF2-40B4-BE49-F238E27FC236}">
                <a16:creationId xmlns:a16="http://schemas.microsoft.com/office/drawing/2014/main" id="{12A23950-7916-4430-8419-DDFB97A49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0208" y="643387"/>
            <a:ext cx="4628960" cy="2094604"/>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128E273A-44D1-4C25-9D75-B22EE4750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33" y="3304554"/>
            <a:ext cx="3652175" cy="2538263"/>
          </a:xfrm>
          <a:prstGeom prst="rect">
            <a:avLst/>
          </a:prstGeom>
        </p:spPr>
      </p:pic>
      <p:pic>
        <p:nvPicPr>
          <p:cNvPr id="11" name="Picture 10" descr="A close up of a logo&#10;&#10;Description automatically generated">
            <a:extLst>
              <a:ext uri="{FF2B5EF4-FFF2-40B4-BE49-F238E27FC236}">
                <a16:creationId xmlns:a16="http://schemas.microsoft.com/office/drawing/2014/main" id="{96F3CBEF-143D-4077-92E8-624845015B4E}"/>
              </a:ext>
            </a:extLst>
          </p:cNvPr>
          <p:cNvPicPr>
            <a:picLocks noChangeAspect="1"/>
          </p:cNvPicPr>
          <p:nvPr/>
        </p:nvPicPr>
        <p:blipFill>
          <a:blip r:embed="rId6"/>
          <a:stretch>
            <a:fillRect/>
          </a:stretch>
        </p:blipFill>
        <p:spPr>
          <a:xfrm>
            <a:off x="4527190" y="3086955"/>
            <a:ext cx="3578123" cy="2647812"/>
          </a:xfrm>
          <a:prstGeom prst="rect">
            <a:avLst/>
          </a:prstGeom>
        </p:spPr>
      </p:pic>
    </p:spTree>
    <p:extLst>
      <p:ext uri="{BB962C8B-B14F-4D97-AF65-F5344CB8AC3E}">
        <p14:creationId xmlns:p14="http://schemas.microsoft.com/office/powerpoint/2010/main" val="256756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pic>
        <p:nvPicPr>
          <p:cNvPr id="10" name="Picture 9">
            <a:extLst>
              <a:ext uri="{FF2B5EF4-FFF2-40B4-BE49-F238E27FC236}">
                <a16:creationId xmlns:a16="http://schemas.microsoft.com/office/drawing/2014/main" id="{089A72A5-32EF-47D2-BEB6-E633FB780FF4}"/>
              </a:ext>
            </a:extLst>
          </p:cNvPr>
          <p:cNvPicPr>
            <a:picLocks noChangeAspect="1"/>
          </p:cNvPicPr>
          <p:nvPr/>
        </p:nvPicPr>
        <p:blipFill>
          <a:blip r:embed="rId3"/>
          <a:stretch>
            <a:fillRect/>
          </a:stretch>
        </p:blipFill>
        <p:spPr>
          <a:xfrm>
            <a:off x="442222" y="1288423"/>
            <a:ext cx="8453387" cy="3106023"/>
          </a:xfrm>
          <a:prstGeom prst="rect">
            <a:avLst/>
          </a:prstGeom>
        </p:spPr>
      </p:pic>
    </p:spTree>
    <p:extLst>
      <p:ext uri="{BB962C8B-B14F-4D97-AF65-F5344CB8AC3E}">
        <p14:creationId xmlns:p14="http://schemas.microsoft.com/office/powerpoint/2010/main" val="190023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sp>
        <p:nvSpPr>
          <p:cNvPr id="3" name="Rectangle 2">
            <a:extLst>
              <a:ext uri="{FF2B5EF4-FFF2-40B4-BE49-F238E27FC236}">
                <a16:creationId xmlns:a16="http://schemas.microsoft.com/office/drawing/2014/main" id="{18209A72-C6C3-48B1-B6B2-B7E26D9153A9}"/>
              </a:ext>
            </a:extLst>
          </p:cNvPr>
          <p:cNvSpPr/>
          <p:nvPr/>
        </p:nvSpPr>
        <p:spPr>
          <a:xfrm>
            <a:off x="920060" y="1766656"/>
            <a:ext cx="6235342" cy="156966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Can be saved for later</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Downloaded in different formats</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Be tailored to specific services</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Be set on a schedule (weekly, monthly etc)</a:t>
            </a:r>
          </a:p>
        </p:txBody>
      </p:sp>
      <p:pic>
        <p:nvPicPr>
          <p:cNvPr id="5" name="Picture 4">
            <a:extLst>
              <a:ext uri="{FF2B5EF4-FFF2-40B4-BE49-F238E27FC236}">
                <a16:creationId xmlns:a16="http://schemas.microsoft.com/office/drawing/2014/main" id="{25BF4385-3D9D-4839-BE31-ABC169DDC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97" y="627635"/>
            <a:ext cx="462506" cy="479715"/>
          </a:xfrm>
          <a:prstGeom prst="rect">
            <a:avLst/>
          </a:prstGeom>
        </p:spPr>
      </p:pic>
      <p:sp>
        <p:nvSpPr>
          <p:cNvPr id="4" name="Rectangle 3">
            <a:extLst>
              <a:ext uri="{FF2B5EF4-FFF2-40B4-BE49-F238E27FC236}">
                <a16:creationId xmlns:a16="http://schemas.microsoft.com/office/drawing/2014/main" id="{DCD39779-2625-4300-B6F0-8C7E0F7CDF15}"/>
              </a:ext>
            </a:extLst>
          </p:cNvPr>
          <p:cNvSpPr/>
          <p:nvPr/>
        </p:nvSpPr>
        <p:spPr>
          <a:xfrm>
            <a:off x="920060" y="627635"/>
            <a:ext cx="2133308" cy="523220"/>
          </a:xfrm>
          <a:prstGeom prst="rect">
            <a:avLst/>
          </a:prstGeom>
        </p:spPr>
        <p:txBody>
          <a:bodyPr wrap="square">
            <a:spAutoFit/>
          </a:bodyPr>
          <a:lstStyle/>
          <a:p>
            <a:r>
              <a:rPr lang="en-GB" sz="2800" b="1" dirty="0">
                <a:solidFill>
                  <a:srgbClr val="5B1E45"/>
                </a:solidFill>
                <a:latin typeface="Calibri" panose="020F0502020204030204" pitchFamily="34" charset="0"/>
                <a:cs typeface="Calibri" panose="020F0502020204030204" pitchFamily="34" charset="0"/>
              </a:rPr>
              <a:t>All reports…</a:t>
            </a:r>
            <a:endParaRPr lang="en-GB" sz="2800" dirty="0">
              <a:solidFill>
                <a:srgbClr val="5B1E45"/>
              </a:solidFill>
            </a:endParaRPr>
          </a:p>
        </p:txBody>
      </p:sp>
      <p:pic>
        <p:nvPicPr>
          <p:cNvPr id="6" name="Picture 5">
            <a:extLst>
              <a:ext uri="{FF2B5EF4-FFF2-40B4-BE49-F238E27FC236}">
                <a16:creationId xmlns:a16="http://schemas.microsoft.com/office/drawing/2014/main" id="{D59055B7-E45E-4A4A-A4E4-A160709792B0}"/>
              </a:ext>
            </a:extLst>
          </p:cNvPr>
          <p:cNvPicPr>
            <a:picLocks noChangeAspect="1"/>
          </p:cNvPicPr>
          <p:nvPr/>
        </p:nvPicPr>
        <p:blipFill rotWithShape="1">
          <a:blip r:embed="rId4"/>
          <a:srcRect l="243" t="4005"/>
          <a:stretch/>
        </p:blipFill>
        <p:spPr>
          <a:xfrm>
            <a:off x="745723" y="3888418"/>
            <a:ext cx="7297445" cy="1031937"/>
          </a:xfrm>
          <a:prstGeom prst="rect">
            <a:avLst/>
          </a:prstGeom>
          <a:ln w="12700">
            <a:solidFill>
              <a:srgbClr val="5B1E45"/>
            </a:solidFill>
          </a:ln>
        </p:spPr>
      </p:pic>
    </p:spTree>
    <p:extLst>
      <p:ext uri="{BB962C8B-B14F-4D97-AF65-F5344CB8AC3E}">
        <p14:creationId xmlns:p14="http://schemas.microsoft.com/office/powerpoint/2010/main" val="365196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5A8-EAFB-4558-9B7A-8061A34FEAD0}"/>
              </a:ext>
            </a:extLst>
          </p:cNvPr>
          <p:cNvSpPr>
            <a:spLocks noGrp="1"/>
          </p:cNvSpPr>
          <p:nvPr>
            <p:ph type="title"/>
          </p:nvPr>
        </p:nvSpPr>
        <p:spPr/>
        <p:txBody>
          <a:bodyPr>
            <a:normAutofit/>
          </a:bodyPr>
          <a:lstStyle/>
          <a:p>
            <a:r>
              <a:rPr lang="en-GB" sz="3000" b="1" dirty="0">
                <a:solidFill>
                  <a:srgbClr val="5B1E45"/>
                </a:solidFill>
              </a:rPr>
              <a:t>   Keep it Simple!</a:t>
            </a:r>
          </a:p>
        </p:txBody>
      </p:sp>
      <p:sp>
        <p:nvSpPr>
          <p:cNvPr id="3" name="Content Placeholder 2">
            <a:extLst>
              <a:ext uri="{FF2B5EF4-FFF2-40B4-BE49-F238E27FC236}">
                <a16:creationId xmlns:a16="http://schemas.microsoft.com/office/drawing/2014/main" id="{CC75D25E-F7F9-46C4-8949-BADE54DA6ABF}"/>
              </a:ext>
            </a:extLst>
          </p:cNvPr>
          <p:cNvSpPr>
            <a:spLocks noGrp="1"/>
          </p:cNvSpPr>
          <p:nvPr>
            <p:ph idx="1"/>
          </p:nvPr>
        </p:nvSpPr>
        <p:spPr/>
        <p:txBody>
          <a:bodyPr/>
          <a:lstStyle/>
          <a:p>
            <a:pPr marL="0" indent="0" algn="ctr">
              <a:buNone/>
            </a:pPr>
            <a:r>
              <a:rPr lang="en-GB" b="1" u="sng" dirty="0">
                <a:solidFill>
                  <a:srgbClr val="5B1E45"/>
                </a:solidFill>
              </a:rPr>
              <a:t>Vision &amp; Mission</a:t>
            </a:r>
          </a:p>
          <a:p>
            <a:pPr marL="0" indent="0" algn="ctr">
              <a:buNone/>
            </a:pPr>
            <a:endParaRPr lang="en-GB" dirty="0"/>
          </a:p>
          <a:p>
            <a:pPr marL="0" indent="0" algn="ctr">
              <a:buNone/>
            </a:pPr>
            <a:r>
              <a:rPr lang="en-GB" sz="2400" dirty="0">
                <a:solidFill>
                  <a:srgbClr val="B10059"/>
                </a:solidFill>
              </a:rPr>
              <a:t>We want people to be able to share their experiences </a:t>
            </a:r>
          </a:p>
          <a:p>
            <a:pPr marL="0" indent="0" algn="ctr">
              <a:buNone/>
            </a:pPr>
            <a:r>
              <a:rPr lang="en-GB" sz="2400" dirty="0">
                <a:solidFill>
                  <a:srgbClr val="B10059"/>
                </a:solidFill>
              </a:rPr>
              <a:t>of health and care in ways which are</a:t>
            </a:r>
          </a:p>
          <a:p>
            <a:pPr marL="0" indent="0" algn="ctr">
              <a:buNone/>
            </a:pPr>
            <a:r>
              <a:rPr lang="en-GB" sz="2400" dirty="0">
                <a:solidFill>
                  <a:srgbClr val="B10059"/>
                </a:solidFill>
              </a:rPr>
              <a:t> safe, </a:t>
            </a:r>
            <a:r>
              <a:rPr lang="en-GB" sz="2400" u="sng" dirty="0">
                <a:solidFill>
                  <a:srgbClr val="B10059"/>
                </a:solidFill>
              </a:rPr>
              <a:t>simple</a:t>
            </a:r>
            <a:r>
              <a:rPr lang="en-GB" sz="2400" dirty="0">
                <a:solidFill>
                  <a:srgbClr val="B10059"/>
                </a:solidFill>
              </a:rPr>
              <a:t>, </a:t>
            </a:r>
          </a:p>
          <a:p>
            <a:pPr marL="0" indent="0" algn="ctr">
              <a:buNone/>
            </a:pPr>
            <a:r>
              <a:rPr lang="en-GB" sz="2400" dirty="0">
                <a:solidFill>
                  <a:srgbClr val="B10059"/>
                </a:solidFill>
              </a:rPr>
              <a:t>and lead to learning and change</a:t>
            </a:r>
          </a:p>
          <a:p>
            <a:pPr marL="0" indent="0" algn="ctr">
              <a:buNone/>
            </a:pPr>
            <a:endParaRPr lang="en-GB" dirty="0"/>
          </a:p>
          <a:p>
            <a:pPr marL="0" indent="0" algn="ctr">
              <a:buNone/>
            </a:pPr>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664264A6-AA76-4E67-A45A-D522962BC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397" y="788049"/>
            <a:ext cx="462506" cy="479715"/>
          </a:xfrm>
          <a:prstGeom prst="rect">
            <a:avLst/>
          </a:prstGeom>
        </p:spPr>
      </p:pic>
    </p:spTree>
    <p:extLst>
      <p:ext uri="{BB962C8B-B14F-4D97-AF65-F5344CB8AC3E}">
        <p14:creationId xmlns:p14="http://schemas.microsoft.com/office/powerpoint/2010/main" val="1637063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257696-4F62-4649-9661-496C673683D7}"/>
              </a:ext>
            </a:extLst>
          </p:cNvPr>
          <p:cNvPicPr>
            <a:picLocks noChangeAspect="1"/>
          </p:cNvPicPr>
          <p:nvPr/>
        </p:nvPicPr>
        <p:blipFill>
          <a:blip r:embed="rId3"/>
          <a:stretch>
            <a:fillRect/>
          </a:stretch>
        </p:blipFill>
        <p:spPr>
          <a:xfrm>
            <a:off x="3338004" y="2678449"/>
            <a:ext cx="5319389" cy="2979815"/>
          </a:xfrm>
          <a:prstGeom prst="rect">
            <a:avLst/>
          </a:prstGeom>
        </p:spPr>
      </p:pic>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sp>
        <p:nvSpPr>
          <p:cNvPr id="3" name="Rectangle 2">
            <a:extLst>
              <a:ext uri="{FF2B5EF4-FFF2-40B4-BE49-F238E27FC236}">
                <a16:creationId xmlns:a16="http://schemas.microsoft.com/office/drawing/2014/main" id="{18209A72-C6C3-48B1-B6B2-B7E26D9153A9}"/>
              </a:ext>
            </a:extLst>
          </p:cNvPr>
          <p:cNvSpPr/>
          <p:nvPr/>
        </p:nvSpPr>
        <p:spPr>
          <a:xfrm>
            <a:off x="920059" y="1597981"/>
            <a:ext cx="6794635" cy="2677656"/>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Tag bubbles</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Story swarms – criticality and progress</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Lilly pad</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Tag word clouds</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Story word clouds</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Sunburst</a:t>
            </a:r>
          </a:p>
          <a:p>
            <a:endParaRPr lang="en-GB" sz="2400" dirty="0">
              <a:solidFill>
                <a:srgbClr val="5B1E45"/>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5BF4385-3D9D-4839-BE31-ABC169DDC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554" y="548192"/>
            <a:ext cx="462506" cy="479715"/>
          </a:xfrm>
          <a:prstGeom prst="rect">
            <a:avLst/>
          </a:prstGeom>
        </p:spPr>
      </p:pic>
      <p:sp>
        <p:nvSpPr>
          <p:cNvPr id="4" name="Rectangle 3">
            <a:extLst>
              <a:ext uri="{FF2B5EF4-FFF2-40B4-BE49-F238E27FC236}">
                <a16:creationId xmlns:a16="http://schemas.microsoft.com/office/drawing/2014/main" id="{DCD39779-2625-4300-B6F0-8C7E0F7CDF15}"/>
              </a:ext>
            </a:extLst>
          </p:cNvPr>
          <p:cNvSpPr/>
          <p:nvPr/>
        </p:nvSpPr>
        <p:spPr>
          <a:xfrm>
            <a:off x="1020132" y="566242"/>
            <a:ext cx="2699611" cy="523220"/>
          </a:xfrm>
          <a:prstGeom prst="rect">
            <a:avLst/>
          </a:prstGeom>
        </p:spPr>
        <p:txBody>
          <a:bodyPr wrap="square">
            <a:spAutoFit/>
          </a:bodyPr>
          <a:lstStyle/>
          <a:p>
            <a:r>
              <a:rPr lang="en-GB" sz="2800" b="1" dirty="0">
                <a:solidFill>
                  <a:srgbClr val="5B1E45"/>
                </a:solidFill>
                <a:latin typeface="Calibri" panose="020F0502020204030204" pitchFamily="34" charset="0"/>
                <a:cs typeface="Calibri" panose="020F0502020204030204" pitchFamily="34" charset="0"/>
              </a:rPr>
              <a:t>Visualisations</a:t>
            </a:r>
            <a:endParaRPr lang="en-GB" sz="2800" dirty="0">
              <a:solidFill>
                <a:srgbClr val="5B1E45"/>
              </a:solidFill>
            </a:endParaRPr>
          </a:p>
        </p:txBody>
      </p:sp>
    </p:spTree>
    <p:extLst>
      <p:ext uri="{BB962C8B-B14F-4D97-AF65-F5344CB8AC3E}">
        <p14:creationId xmlns:p14="http://schemas.microsoft.com/office/powerpoint/2010/main" val="2240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pic>
        <p:nvPicPr>
          <p:cNvPr id="5" name="Picture 4">
            <a:extLst>
              <a:ext uri="{FF2B5EF4-FFF2-40B4-BE49-F238E27FC236}">
                <a16:creationId xmlns:a16="http://schemas.microsoft.com/office/drawing/2014/main" id="{25BF4385-3D9D-4839-BE31-ABC169DDC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97" y="548192"/>
            <a:ext cx="462506" cy="479715"/>
          </a:xfrm>
          <a:prstGeom prst="rect">
            <a:avLst/>
          </a:prstGeom>
        </p:spPr>
      </p:pic>
      <p:sp>
        <p:nvSpPr>
          <p:cNvPr id="4" name="Rectangle 3">
            <a:extLst>
              <a:ext uri="{FF2B5EF4-FFF2-40B4-BE49-F238E27FC236}">
                <a16:creationId xmlns:a16="http://schemas.microsoft.com/office/drawing/2014/main" id="{DCD39779-2625-4300-B6F0-8C7E0F7CDF15}"/>
              </a:ext>
            </a:extLst>
          </p:cNvPr>
          <p:cNvSpPr/>
          <p:nvPr/>
        </p:nvSpPr>
        <p:spPr>
          <a:xfrm>
            <a:off x="940238" y="624092"/>
            <a:ext cx="6994065" cy="553998"/>
          </a:xfrm>
          <a:prstGeom prst="rect">
            <a:avLst/>
          </a:prstGeom>
        </p:spPr>
        <p:txBody>
          <a:bodyPr wrap="square">
            <a:spAutoFit/>
          </a:bodyPr>
          <a:lstStyle/>
          <a:p>
            <a:r>
              <a:rPr lang="en-GB" sz="1500" dirty="0">
                <a:solidFill>
                  <a:srgbClr val="B10059"/>
                </a:solidFill>
              </a:rPr>
              <a:t>Interactive tag bubbles about All stories about Nottinghamshire Healthcare NHS Foundation Trust 2017-2018</a:t>
            </a:r>
          </a:p>
        </p:txBody>
      </p:sp>
      <p:pic>
        <p:nvPicPr>
          <p:cNvPr id="6" name="Picture 5" descr="A screenshot of a map&#10;&#10;Description generated with high confidence">
            <a:hlinkClick r:id="rId4"/>
            <a:extLst>
              <a:ext uri="{FF2B5EF4-FFF2-40B4-BE49-F238E27FC236}">
                <a16:creationId xmlns:a16="http://schemas.microsoft.com/office/drawing/2014/main" id="{F8317B4D-3407-4E7D-9478-E999B20C5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235" y="1518081"/>
            <a:ext cx="8277530" cy="3879541"/>
          </a:xfrm>
          <a:prstGeom prst="rect">
            <a:avLst/>
          </a:prstGeom>
        </p:spPr>
      </p:pic>
    </p:spTree>
    <p:extLst>
      <p:ext uri="{BB962C8B-B14F-4D97-AF65-F5344CB8AC3E}">
        <p14:creationId xmlns:p14="http://schemas.microsoft.com/office/powerpoint/2010/main" val="331321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06CE75-9DB7-4303-9645-CCC98FFCD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155" y="497149"/>
            <a:ext cx="7071538" cy="5149049"/>
          </a:xfrm>
          <a:prstGeom prst="rect">
            <a:avLst/>
          </a:prstGeom>
        </p:spPr>
      </p:pic>
    </p:spTree>
    <p:extLst>
      <p:ext uri="{BB962C8B-B14F-4D97-AF65-F5344CB8AC3E}">
        <p14:creationId xmlns:p14="http://schemas.microsoft.com/office/powerpoint/2010/main" val="1969979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33187-47EA-4958-A9C9-23A0DEE51F02}"/>
              </a:ext>
            </a:extLst>
          </p:cNvPr>
          <p:cNvPicPr>
            <a:picLocks noChangeAspect="1"/>
          </p:cNvPicPr>
          <p:nvPr/>
        </p:nvPicPr>
        <p:blipFill>
          <a:blip r:embed="rId3"/>
          <a:stretch>
            <a:fillRect/>
          </a:stretch>
        </p:blipFill>
        <p:spPr>
          <a:xfrm>
            <a:off x="4377014" y="727969"/>
            <a:ext cx="4072869" cy="4566035"/>
          </a:xfrm>
          <a:prstGeom prst="rect">
            <a:avLst/>
          </a:prstGeom>
        </p:spPr>
      </p:pic>
      <p:pic>
        <p:nvPicPr>
          <p:cNvPr id="4" name="Picture 3">
            <a:extLst>
              <a:ext uri="{FF2B5EF4-FFF2-40B4-BE49-F238E27FC236}">
                <a16:creationId xmlns:a16="http://schemas.microsoft.com/office/drawing/2014/main" id="{8F39ADD3-96E6-4686-9899-8E3012A49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97" y="548192"/>
            <a:ext cx="462506" cy="479715"/>
          </a:xfrm>
          <a:prstGeom prst="rect">
            <a:avLst/>
          </a:prstGeom>
        </p:spPr>
      </p:pic>
      <p:sp>
        <p:nvSpPr>
          <p:cNvPr id="3" name="Rectangle 2">
            <a:extLst>
              <a:ext uri="{FF2B5EF4-FFF2-40B4-BE49-F238E27FC236}">
                <a16:creationId xmlns:a16="http://schemas.microsoft.com/office/drawing/2014/main" id="{3CB16307-B485-42C3-BC0E-9ACE8DC9C481}"/>
              </a:ext>
            </a:extLst>
          </p:cNvPr>
          <p:cNvSpPr/>
          <p:nvPr/>
        </p:nvSpPr>
        <p:spPr>
          <a:xfrm>
            <a:off x="965685" y="658575"/>
            <a:ext cx="2296398" cy="523220"/>
          </a:xfrm>
          <a:prstGeom prst="rect">
            <a:avLst/>
          </a:prstGeom>
        </p:spPr>
        <p:txBody>
          <a:bodyPr wrap="none">
            <a:spAutoFit/>
          </a:bodyPr>
          <a:lstStyle/>
          <a:p>
            <a:r>
              <a:rPr lang="en-GB" sz="2800" b="1" dirty="0">
                <a:solidFill>
                  <a:srgbClr val="5B1E45"/>
                </a:solidFill>
                <a:latin typeface="Calibri" panose="020F0502020204030204" pitchFamily="34" charset="0"/>
                <a:cs typeface="Calibri" panose="020F0502020204030204" pitchFamily="34" charset="0"/>
              </a:rPr>
              <a:t>Recently Read</a:t>
            </a:r>
            <a:endParaRPr lang="en-GB" sz="2800" dirty="0">
              <a:solidFill>
                <a:srgbClr val="5B1E45"/>
              </a:solidFill>
            </a:endParaRPr>
          </a:p>
        </p:txBody>
      </p:sp>
      <p:pic>
        <p:nvPicPr>
          <p:cNvPr id="6" name="Picture 5">
            <a:extLst>
              <a:ext uri="{FF2B5EF4-FFF2-40B4-BE49-F238E27FC236}">
                <a16:creationId xmlns:a16="http://schemas.microsoft.com/office/drawing/2014/main" id="{EFD7B993-2ECB-4B37-AD3E-E230A4E2C1F3}"/>
              </a:ext>
            </a:extLst>
          </p:cNvPr>
          <p:cNvPicPr>
            <a:picLocks noChangeAspect="1"/>
          </p:cNvPicPr>
          <p:nvPr/>
        </p:nvPicPr>
        <p:blipFill>
          <a:blip r:embed="rId5"/>
          <a:stretch>
            <a:fillRect/>
          </a:stretch>
        </p:blipFill>
        <p:spPr>
          <a:xfrm>
            <a:off x="628650" y="1903751"/>
            <a:ext cx="3499467" cy="3777958"/>
          </a:xfrm>
          <a:prstGeom prst="rect">
            <a:avLst/>
          </a:prstGeom>
        </p:spPr>
      </p:pic>
    </p:spTree>
    <p:extLst>
      <p:ext uri="{BB962C8B-B14F-4D97-AF65-F5344CB8AC3E}">
        <p14:creationId xmlns:p14="http://schemas.microsoft.com/office/powerpoint/2010/main" val="253832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B44A-AF5D-48BE-9202-87415888734B}"/>
              </a:ext>
            </a:extLst>
          </p:cNvPr>
          <p:cNvSpPr>
            <a:spLocks noGrp="1"/>
          </p:cNvSpPr>
          <p:nvPr>
            <p:ph type="title"/>
          </p:nvPr>
        </p:nvSpPr>
        <p:spPr>
          <a:xfrm>
            <a:off x="4397221" y="819262"/>
            <a:ext cx="4258508" cy="411956"/>
          </a:xfrm>
        </p:spPr>
        <p:txBody>
          <a:bodyPr>
            <a:normAutofit/>
          </a:bodyPr>
          <a:lstStyle/>
          <a:p>
            <a:r>
              <a:rPr lang="en-GB" sz="1350" dirty="0">
                <a:hlinkClick r:id="rId2"/>
              </a:rPr>
              <a:t>https://www.careopinion.org.uk/info/how-to-sessions</a:t>
            </a:r>
            <a:endParaRPr lang="en-GB" sz="1350" b="1" dirty="0">
              <a:solidFill>
                <a:srgbClr val="5B1E45"/>
              </a:solidFill>
            </a:endParaRPr>
          </a:p>
        </p:txBody>
      </p:sp>
      <p:sp>
        <p:nvSpPr>
          <p:cNvPr id="3" name="Content Placeholder 2">
            <a:extLst>
              <a:ext uri="{FF2B5EF4-FFF2-40B4-BE49-F238E27FC236}">
                <a16:creationId xmlns:a16="http://schemas.microsoft.com/office/drawing/2014/main" id="{8B10F186-C0D3-4313-98DA-6A8EED82C947}"/>
              </a:ext>
            </a:extLst>
          </p:cNvPr>
          <p:cNvSpPr>
            <a:spLocks noGrp="1"/>
          </p:cNvSpPr>
          <p:nvPr>
            <p:ph idx="1"/>
          </p:nvPr>
        </p:nvSpPr>
        <p:spPr>
          <a:xfrm>
            <a:off x="628650" y="1825624"/>
            <a:ext cx="7886700" cy="3971493"/>
          </a:xfrm>
        </p:spPr>
        <p:txBody>
          <a:bodyPr>
            <a:normAutofit lnSpcReduction="10000"/>
          </a:bodyPr>
          <a:lstStyle/>
          <a:p>
            <a:r>
              <a:rPr lang="en-GB" sz="2400" dirty="0"/>
              <a:t>How to generate stories</a:t>
            </a:r>
          </a:p>
          <a:p>
            <a:pPr marL="0" indent="0">
              <a:buNone/>
            </a:pPr>
            <a:endParaRPr lang="en-GB" sz="2400" dirty="0"/>
          </a:p>
          <a:p>
            <a:r>
              <a:rPr lang="en-GB" sz="2400" dirty="0"/>
              <a:t>How to respond and demonstrate impact</a:t>
            </a:r>
          </a:p>
          <a:p>
            <a:pPr marL="0" indent="0">
              <a:buNone/>
            </a:pPr>
            <a:endParaRPr lang="en-GB" sz="2400" dirty="0"/>
          </a:p>
          <a:p>
            <a:r>
              <a:rPr lang="en-GB" sz="2400" dirty="0"/>
              <a:t>How to generate reports and visualisations</a:t>
            </a:r>
          </a:p>
          <a:p>
            <a:pPr marL="0" indent="0">
              <a:buNone/>
            </a:pPr>
            <a:endParaRPr lang="en-GB" sz="2400" dirty="0"/>
          </a:p>
          <a:p>
            <a:r>
              <a:rPr lang="en-GB" sz="2400" dirty="0"/>
              <a:t>How to make the most of subscriber tagging</a:t>
            </a:r>
          </a:p>
          <a:p>
            <a:pPr marL="0" indent="0">
              <a:buNone/>
            </a:pPr>
            <a:endParaRPr lang="en-GB" sz="2400" dirty="0"/>
          </a:p>
          <a:p>
            <a:r>
              <a:rPr lang="en-GB" sz="2400" dirty="0"/>
              <a:t>Involving Volunteers</a:t>
            </a:r>
          </a:p>
        </p:txBody>
      </p:sp>
      <p:pic>
        <p:nvPicPr>
          <p:cNvPr id="4" name="Picture 3">
            <a:extLst>
              <a:ext uri="{FF2B5EF4-FFF2-40B4-BE49-F238E27FC236}">
                <a16:creationId xmlns:a16="http://schemas.microsoft.com/office/drawing/2014/main" id="{198C2D68-C7BC-4D9E-B994-773C494E5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97" y="441179"/>
            <a:ext cx="462506" cy="479715"/>
          </a:xfrm>
          <a:prstGeom prst="rect">
            <a:avLst/>
          </a:prstGeom>
        </p:spPr>
      </p:pic>
      <p:sp>
        <p:nvSpPr>
          <p:cNvPr id="5" name="Rectangle 4">
            <a:extLst>
              <a:ext uri="{FF2B5EF4-FFF2-40B4-BE49-F238E27FC236}">
                <a16:creationId xmlns:a16="http://schemas.microsoft.com/office/drawing/2014/main" id="{73E7A4D5-FDFE-44FA-9281-C96F9A70FA1C}"/>
              </a:ext>
            </a:extLst>
          </p:cNvPr>
          <p:cNvSpPr/>
          <p:nvPr/>
        </p:nvSpPr>
        <p:spPr>
          <a:xfrm>
            <a:off x="925512" y="542263"/>
            <a:ext cx="3098295" cy="553998"/>
          </a:xfrm>
          <a:prstGeom prst="rect">
            <a:avLst/>
          </a:prstGeom>
        </p:spPr>
        <p:txBody>
          <a:bodyPr wrap="square">
            <a:spAutoFit/>
          </a:bodyPr>
          <a:lstStyle/>
          <a:p>
            <a:r>
              <a:rPr lang="en-GB" sz="3000" b="1" dirty="0">
                <a:solidFill>
                  <a:srgbClr val="5B1E45"/>
                </a:solidFill>
              </a:rPr>
              <a:t>How to sessions….</a:t>
            </a:r>
            <a:endParaRPr lang="en-GB" sz="3000" dirty="0"/>
          </a:p>
        </p:txBody>
      </p:sp>
    </p:spTree>
    <p:extLst>
      <p:ext uri="{BB962C8B-B14F-4D97-AF65-F5344CB8AC3E}">
        <p14:creationId xmlns:p14="http://schemas.microsoft.com/office/powerpoint/2010/main" val="802280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CF4A932-963D-4E4D-B2B1-A4982DA62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02062"/>
            <a:ext cx="6400800" cy="373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4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5A8-EAFB-4558-9B7A-8061A34FEAD0}"/>
              </a:ext>
            </a:extLst>
          </p:cNvPr>
          <p:cNvSpPr>
            <a:spLocks noGrp="1"/>
          </p:cNvSpPr>
          <p:nvPr>
            <p:ph type="title"/>
          </p:nvPr>
        </p:nvSpPr>
        <p:spPr/>
        <p:txBody>
          <a:bodyPr>
            <a:normAutofit/>
          </a:bodyPr>
          <a:lstStyle/>
          <a:p>
            <a:r>
              <a:rPr lang="en-GB" sz="3000" b="1" dirty="0">
                <a:solidFill>
                  <a:srgbClr val="5B1E45"/>
                </a:solidFill>
              </a:rPr>
              <a:t>   Accessibility</a:t>
            </a:r>
          </a:p>
        </p:txBody>
      </p:sp>
      <p:sp>
        <p:nvSpPr>
          <p:cNvPr id="3" name="Content Placeholder 2">
            <a:extLst>
              <a:ext uri="{FF2B5EF4-FFF2-40B4-BE49-F238E27FC236}">
                <a16:creationId xmlns:a16="http://schemas.microsoft.com/office/drawing/2014/main" id="{CC75D25E-F7F9-46C4-8949-BADE54DA6ABF}"/>
              </a:ext>
            </a:extLst>
          </p:cNvPr>
          <p:cNvSpPr>
            <a:spLocks noGrp="1"/>
          </p:cNvSpPr>
          <p:nvPr>
            <p:ph idx="1"/>
          </p:nvPr>
        </p:nvSpPr>
        <p:spPr>
          <a:xfrm>
            <a:off x="463296" y="3724709"/>
            <a:ext cx="7705344" cy="2198133"/>
          </a:xfrm>
        </p:spPr>
        <p:txBody>
          <a:bodyPr>
            <a:normAutofit/>
          </a:bodyPr>
          <a:lstStyle/>
          <a:p>
            <a:pPr marL="0" indent="0" algn="ctr">
              <a:buNone/>
            </a:pPr>
            <a:endParaRPr lang="en-GB" dirty="0"/>
          </a:p>
          <a:p>
            <a:pPr marL="0" indent="0" algn="ctr">
              <a:buNone/>
            </a:pPr>
            <a:endParaRPr lang="en-GB" sz="3300" dirty="0"/>
          </a:p>
          <a:p>
            <a:pPr marL="0" indent="0" fontAlgn="base">
              <a:buNone/>
            </a:pPr>
            <a:r>
              <a:rPr lang="en-GB" sz="3300" dirty="0"/>
              <a:t>		</a:t>
            </a:r>
          </a:p>
          <a:p>
            <a:pPr marL="0" indent="0" fontAlgn="base">
              <a:buNone/>
            </a:pPr>
            <a:endParaRPr lang="en-GB" dirty="0"/>
          </a:p>
          <a:p>
            <a:pPr marL="0" indent="0" algn="ctr">
              <a:buNone/>
            </a:pPr>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664264A6-AA76-4E67-A45A-D522962BC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397" y="690898"/>
            <a:ext cx="462506" cy="479715"/>
          </a:xfrm>
          <a:prstGeom prst="rect">
            <a:avLst/>
          </a:prstGeom>
        </p:spPr>
      </p:pic>
      <p:pic>
        <p:nvPicPr>
          <p:cNvPr id="8" name="Picture 7">
            <a:extLst>
              <a:ext uri="{FF2B5EF4-FFF2-40B4-BE49-F238E27FC236}">
                <a16:creationId xmlns:a16="http://schemas.microsoft.com/office/drawing/2014/main" id="{5EB9CEB5-BD7A-4B0C-AB12-0DD31DD1C849}"/>
              </a:ext>
            </a:extLst>
          </p:cNvPr>
          <p:cNvPicPr>
            <a:picLocks noChangeAspect="1"/>
          </p:cNvPicPr>
          <p:nvPr/>
        </p:nvPicPr>
        <p:blipFill rotWithShape="1">
          <a:blip r:embed="rId3"/>
          <a:srcRect t="1" b="2841"/>
          <a:stretch/>
        </p:blipFill>
        <p:spPr>
          <a:xfrm>
            <a:off x="2530136" y="1441764"/>
            <a:ext cx="6214063" cy="1603437"/>
          </a:xfrm>
          <a:prstGeom prst="rect">
            <a:avLst/>
          </a:prstGeom>
        </p:spPr>
      </p:pic>
      <p:pic>
        <p:nvPicPr>
          <p:cNvPr id="5" name="Picture 4">
            <a:extLst>
              <a:ext uri="{FF2B5EF4-FFF2-40B4-BE49-F238E27FC236}">
                <a16:creationId xmlns:a16="http://schemas.microsoft.com/office/drawing/2014/main" id="{7DDFAF1F-9C30-4C5D-ACB3-76362534397C}"/>
              </a:ext>
            </a:extLst>
          </p:cNvPr>
          <p:cNvPicPr>
            <a:picLocks noChangeAspect="1"/>
          </p:cNvPicPr>
          <p:nvPr/>
        </p:nvPicPr>
        <p:blipFill>
          <a:blip r:embed="rId4"/>
          <a:stretch>
            <a:fillRect/>
          </a:stretch>
        </p:blipFill>
        <p:spPr>
          <a:xfrm>
            <a:off x="719319" y="3307162"/>
            <a:ext cx="2686050" cy="742950"/>
          </a:xfrm>
          <a:prstGeom prst="rect">
            <a:avLst/>
          </a:prstGeom>
        </p:spPr>
      </p:pic>
      <p:pic>
        <p:nvPicPr>
          <p:cNvPr id="6" name="Picture 5">
            <a:extLst>
              <a:ext uri="{FF2B5EF4-FFF2-40B4-BE49-F238E27FC236}">
                <a16:creationId xmlns:a16="http://schemas.microsoft.com/office/drawing/2014/main" id="{0589174E-5D5B-41F7-9AAA-90CAC69A7D27}"/>
              </a:ext>
            </a:extLst>
          </p:cNvPr>
          <p:cNvPicPr>
            <a:picLocks noChangeAspect="1"/>
          </p:cNvPicPr>
          <p:nvPr/>
        </p:nvPicPr>
        <p:blipFill rotWithShape="1">
          <a:blip r:embed="rId5"/>
          <a:srcRect b="10345"/>
          <a:stretch/>
        </p:blipFill>
        <p:spPr>
          <a:xfrm>
            <a:off x="2383610" y="4366132"/>
            <a:ext cx="2019300" cy="742950"/>
          </a:xfrm>
          <a:prstGeom prst="rect">
            <a:avLst/>
          </a:prstGeom>
        </p:spPr>
      </p:pic>
      <p:pic>
        <p:nvPicPr>
          <p:cNvPr id="7" name="Picture 6">
            <a:extLst>
              <a:ext uri="{FF2B5EF4-FFF2-40B4-BE49-F238E27FC236}">
                <a16:creationId xmlns:a16="http://schemas.microsoft.com/office/drawing/2014/main" id="{CA6DB8D0-92F0-4E85-880A-291BD8F11C61}"/>
              </a:ext>
            </a:extLst>
          </p:cNvPr>
          <p:cNvPicPr>
            <a:picLocks noChangeAspect="1"/>
          </p:cNvPicPr>
          <p:nvPr/>
        </p:nvPicPr>
        <p:blipFill rotWithShape="1">
          <a:blip r:embed="rId6"/>
          <a:srcRect b="20971"/>
          <a:stretch/>
        </p:blipFill>
        <p:spPr>
          <a:xfrm>
            <a:off x="4130943" y="5362936"/>
            <a:ext cx="2628900" cy="736024"/>
          </a:xfrm>
          <a:prstGeom prst="rect">
            <a:avLst/>
          </a:prstGeom>
        </p:spPr>
      </p:pic>
    </p:spTree>
    <p:extLst>
      <p:ext uri="{BB962C8B-B14F-4D97-AF65-F5344CB8AC3E}">
        <p14:creationId xmlns:p14="http://schemas.microsoft.com/office/powerpoint/2010/main" val="358361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5A8-EAFB-4558-9B7A-8061A34FEAD0}"/>
              </a:ext>
            </a:extLst>
          </p:cNvPr>
          <p:cNvSpPr>
            <a:spLocks noGrp="1"/>
          </p:cNvSpPr>
          <p:nvPr>
            <p:ph type="title"/>
          </p:nvPr>
        </p:nvSpPr>
        <p:spPr/>
        <p:txBody>
          <a:bodyPr>
            <a:normAutofit/>
          </a:bodyPr>
          <a:lstStyle/>
          <a:p>
            <a:r>
              <a:rPr lang="en-GB" sz="3000" b="1" dirty="0">
                <a:solidFill>
                  <a:srgbClr val="5B1E45"/>
                </a:solidFill>
              </a:rPr>
              <a:t>   British Sign Language</a:t>
            </a:r>
          </a:p>
        </p:txBody>
      </p:sp>
      <p:sp>
        <p:nvSpPr>
          <p:cNvPr id="3" name="Content Placeholder 2">
            <a:extLst>
              <a:ext uri="{FF2B5EF4-FFF2-40B4-BE49-F238E27FC236}">
                <a16:creationId xmlns:a16="http://schemas.microsoft.com/office/drawing/2014/main" id="{CC75D25E-F7F9-46C4-8949-BADE54DA6ABF}"/>
              </a:ext>
            </a:extLst>
          </p:cNvPr>
          <p:cNvSpPr>
            <a:spLocks noGrp="1"/>
          </p:cNvSpPr>
          <p:nvPr>
            <p:ph idx="1"/>
          </p:nvPr>
        </p:nvSpPr>
        <p:spPr>
          <a:xfrm>
            <a:off x="628653" y="2226469"/>
            <a:ext cx="1821587" cy="3263504"/>
          </a:xfrm>
        </p:spPr>
        <p:txBody>
          <a:bodyPr>
            <a:normAutofit/>
          </a:bodyPr>
          <a:lstStyle/>
          <a:p>
            <a:pPr marL="0" indent="0" fontAlgn="base">
              <a:buNone/>
            </a:pPr>
            <a:endParaRPr lang="en-GB" dirty="0"/>
          </a:p>
          <a:p>
            <a:pPr marL="0" indent="0" algn="ctr">
              <a:buNone/>
            </a:pPr>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664264A6-AA76-4E67-A45A-D522962BC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397" y="673143"/>
            <a:ext cx="462506" cy="479715"/>
          </a:xfrm>
          <a:prstGeom prst="rect">
            <a:avLst/>
          </a:prstGeom>
        </p:spPr>
      </p:pic>
      <p:pic>
        <p:nvPicPr>
          <p:cNvPr id="5" name="Picture 4">
            <a:extLst>
              <a:ext uri="{FF2B5EF4-FFF2-40B4-BE49-F238E27FC236}">
                <a16:creationId xmlns:a16="http://schemas.microsoft.com/office/drawing/2014/main" id="{B7B1D42E-CCF4-4D48-B929-D32BB985184A}"/>
              </a:ext>
            </a:extLst>
          </p:cNvPr>
          <p:cNvPicPr>
            <a:picLocks noChangeAspect="1"/>
          </p:cNvPicPr>
          <p:nvPr/>
        </p:nvPicPr>
        <p:blipFill rotWithShape="1">
          <a:blip r:embed="rId3"/>
          <a:srcRect b="38641"/>
          <a:stretch/>
        </p:blipFill>
        <p:spPr>
          <a:xfrm>
            <a:off x="516885" y="2125266"/>
            <a:ext cx="3329609" cy="3156012"/>
          </a:xfrm>
          <a:prstGeom prst="rect">
            <a:avLst/>
          </a:prstGeom>
        </p:spPr>
      </p:pic>
      <p:pic>
        <p:nvPicPr>
          <p:cNvPr id="6" name="Picture 5">
            <a:extLst>
              <a:ext uri="{FF2B5EF4-FFF2-40B4-BE49-F238E27FC236}">
                <a16:creationId xmlns:a16="http://schemas.microsoft.com/office/drawing/2014/main" id="{86D287EC-D224-4378-A501-FE0A3ED4FDE5}"/>
              </a:ext>
            </a:extLst>
          </p:cNvPr>
          <p:cNvPicPr>
            <a:picLocks noChangeAspect="1"/>
          </p:cNvPicPr>
          <p:nvPr/>
        </p:nvPicPr>
        <p:blipFill>
          <a:blip r:embed="rId4"/>
          <a:stretch>
            <a:fillRect/>
          </a:stretch>
        </p:blipFill>
        <p:spPr>
          <a:xfrm>
            <a:off x="4640907" y="1765418"/>
            <a:ext cx="3986213" cy="2821781"/>
          </a:xfrm>
          <a:prstGeom prst="rect">
            <a:avLst/>
          </a:prstGeom>
        </p:spPr>
      </p:pic>
    </p:spTree>
    <p:extLst>
      <p:ext uri="{BB962C8B-B14F-4D97-AF65-F5344CB8AC3E}">
        <p14:creationId xmlns:p14="http://schemas.microsoft.com/office/powerpoint/2010/main" val="347022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189B-A7AF-4192-A48A-8D5609F2514C}"/>
              </a:ext>
            </a:extLst>
          </p:cNvPr>
          <p:cNvSpPr>
            <a:spLocks noGrp="1"/>
          </p:cNvSpPr>
          <p:nvPr>
            <p:ph type="title"/>
          </p:nvPr>
        </p:nvSpPr>
        <p:spPr/>
        <p:txBody>
          <a:bodyPr/>
          <a:lstStyle/>
          <a:p>
            <a:r>
              <a:rPr lang="en-GB" dirty="0"/>
              <a:t>   </a:t>
            </a:r>
            <a:r>
              <a:rPr lang="en-GB" sz="3200" b="1" dirty="0">
                <a:solidFill>
                  <a:srgbClr val="5B1E45"/>
                </a:solidFill>
              </a:rPr>
              <a:t>Immersive Reader</a:t>
            </a:r>
          </a:p>
        </p:txBody>
      </p:sp>
      <p:sp>
        <p:nvSpPr>
          <p:cNvPr id="3" name="Content Placeholder 2">
            <a:extLst>
              <a:ext uri="{FF2B5EF4-FFF2-40B4-BE49-F238E27FC236}">
                <a16:creationId xmlns:a16="http://schemas.microsoft.com/office/drawing/2014/main" id="{8C7AEC12-DFAD-442A-8125-F7AB8BEDFB49}"/>
              </a:ext>
            </a:extLst>
          </p:cNvPr>
          <p:cNvSpPr>
            <a:spLocks noGrp="1"/>
          </p:cNvSpPr>
          <p:nvPr>
            <p:ph idx="1"/>
          </p:nvPr>
        </p:nvSpPr>
        <p:spPr/>
        <p:txBody>
          <a:bodyPr/>
          <a:lstStyle/>
          <a:p>
            <a:pPr marL="0" indent="0">
              <a:buNone/>
            </a:pPr>
            <a:r>
              <a:rPr lang="en-GB" dirty="0"/>
              <a:t>Make the story easier to read or hear it spoken</a:t>
            </a:r>
          </a:p>
        </p:txBody>
      </p:sp>
      <p:pic>
        <p:nvPicPr>
          <p:cNvPr id="4" name="Picture 3">
            <a:extLst>
              <a:ext uri="{FF2B5EF4-FFF2-40B4-BE49-F238E27FC236}">
                <a16:creationId xmlns:a16="http://schemas.microsoft.com/office/drawing/2014/main" id="{3961C0D2-DAB1-4AE1-899C-F493B0CEA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74" y="681037"/>
            <a:ext cx="462506" cy="479715"/>
          </a:xfrm>
          <a:prstGeom prst="rect">
            <a:avLst/>
          </a:prstGeom>
        </p:spPr>
      </p:pic>
      <p:pic>
        <p:nvPicPr>
          <p:cNvPr id="5" name="Picture 4">
            <a:extLst>
              <a:ext uri="{FF2B5EF4-FFF2-40B4-BE49-F238E27FC236}">
                <a16:creationId xmlns:a16="http://schemas.microsoft.com/office/drawing/2014/main" id="{10DCE930-5200-42EE-B2FB-3B3D0067951D}"/>
              </a:ext>
            </a:extLst>
          </p:cNvPr>
          <p:cNvPicPr>
            <a:picLocks noChangeAspect="1"/>
          </p:cNvPicPr>
          <p:nvPr/>
        </p:nvPicPr>
        <p:blipFill>
          <a:blip r:embed="rId4"/>
          <a:stretch>
            <a:fillRect/>
          </a:stretch>
        </p:blipFill>
        <p:spPr>
          <a:xfrm>
            <a:off x="1381149" y="2737899"/>
            <a:ext cx="6184847" cy="2853276"/>
          </a:xfrm>
          <a:prstGeom prst="rect">
            <a:avLst/>
          </a:prstGeom>
        </p:spPr>
      </p:pic>
      <p:pic>
        <p:nvPicPr>
          <p:cNvPr id="6" name="Picture 5">
            <a:extLst>
              <a:ext uri="{FF2B5EF4-FFF2-40B4-BE49-F238E27FC236}">
                <a16:creationId xmlns:a16="http://schemas.microsoft.com/office/drawing/2014/main" id="{CAA8509D-2B87-4246-B16F-4AD5B7481327}"/>
              </a:ext>
            </a:extLst>
          </p:cNvPr>
          <p:cNvPicPr>
            <a:picLocks noChangeAspect="1"/>
          </p:cNvPicPr>
          <p:nvPr/>
        </p:nvPicPr>
        <p:blipFill>
          <a:blip r:embed="rId5"/>
          <a:stretch>
            <a:fillRect/>
          </a:stretch>
        </p:blipFill>
        <p:spPr>
          <a:xfrm>
            <a:off x="6122404" y="620713"/>
            <a:ext cx="942975" cy="814388"/>
          </a:xfrm>
          <a:prstGeom prst="rect">
            <a:avLst/>
          </a:prstGeom>
        </p:spPr>
      </p:pic>
    </p:spTree>
    <p:extLst>
      <p:ext uri="{BB962C8B-B14F-4D97-AF65-F5344CB8AC3E}">
        <p14:creationId xmlns:p14="http://schemas.microsoft.com/office/powerpoint/2010/main" val="343904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8911-708B-4456-A157-95E19FF019AC}"/>
              </a:ext>
            </a:extLst>
          </p:cNvPr>
          <p:cNvSpPr>
            <a:spLocks noGrp="1"/>
          </p:cNvSpPr>
          <p:nvPr>
            <p:ph type="title"/>
          </p:nvPr>
        </p:nvSpPr>
        <p:spPr/>
        <p:txBody>
          <a:bodyPr/>
          <a:lstStyle/>
          <a:p>
            <a:r>
              <a:rPr lang="en-GB" dirty="0"/>
              <a:t>   </a:t>
            </a:r>
            <a:r>
              <a:rPr lang="en-GB" sz="3200" b="1" dirty="0">
                <a:solidFill>
                  <a:srgbClr val="5B1E45"/>
                </a:solidFill>
              </a:rPr>
              <a:t>Options within Immersive reader</a:t>
            </a:r>
          </a:p>
        </p:txBody>
      </p:sp>
      <p:pic>
        <p:nvPicPr>
          <p:cNvPr id="4" name="Content Placeholder 3">
            <a:extLst>
              <a:ext uri="{FF2B5EF4-FFF2-40B4-BE49-F238E27FC236}">
                <a16:creationId xmlns:a16="http://schemas.microsoft.com/office/drawing/2014/main" id="{42C528B1-7096-4EDA-86C2-143D81928A52}"/>
              </a:ext>
            </a:extLst>
          </p:cNvPr>
          <p:cNvPicPr>
            <a:picLocks noGrp="1" noChangeAspect="1"/>
          </p:cNvPicPr>
          <p:nvPr>
            <p:ph idx="1"/>
          </p:nvPr>
        </p:nvPicPr>
        <p:blipFill rotWithShape="1">
          <a:blip r:embed="rId3"/>
          <a:srcRect b="16827"/>
          <a:stretch/>
        </p:blipFill>
        <p:spPr>
          <a:xfrm>
            <a:off x="762379" y="1925059"/>
            <a:ext cx="1729736" cy="3732776"/>
          </a:xfrm>
          <a:prstGeom prst="rect">
            <a:avLst/>
          </a:prstGeom>
        </p:spPr>
      </p:pic>
      <p:pic>
        <p:nvPicPr>
          <p:cNvPr id="6" name="Picture 5">
            <a:extLst>
              <a:ext uri="{FF2B5EF4-FFF2-40B4-BE49-F238E27FC236}">
                <a16:creationId xmlns:a16="http://schemas.microsoft.com/office/drawing/2014/main" id="{E44C1BF1-C9B6-4DD8-A896-F51F6DBA6F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19" y="720450"/>
            <a:ext cx="462506" cy="479715"/>
          </a:xfrm>
          <a:prstGeom prst="rect">
            <a:avLst/>
          </a:prstGeom>
        </p:spPr>
      </p:pic>
      <p:sp>
        <p:nvSpPr>
          <p:cNvPr id="7" name="TextBox 6">
            <a:extLst>
              <a:ext uri="{FF2B5EF4-FFF2-40B4-BE49-F238E27FC236}">
                <a16:creationId xmlns:a16="http://schemas.microsoft.com/office/drawing/2014/main" id="{8E36F62B-63F5-42C7-964A-37241572298A}"/>
              </a:ext>
            </a:extLst>
          </p:cNvPr>
          <p:cNvSpPr txBox="1"/>
          <p:nvPr/>
        </p:nvSpPr>
        <p:spPr>
          <a:xfrm>
            <a:off x="2541162" y="3209243"/>
            <a:ext cx="2209977" cy="1546577"/>
          </a:xfrm>
          <a:prstGeom prst="rect">
            <a:avLst/>
          </a:prstGeom>
          <a:noFill/>
        </p:spPr>
        <p:txBody>
          <a:bodyPr wrap="square" rtlCol="0">
            <a:spAutoFit/>
          </a:bodyPr>
          <a:lstStyle/>
          <a:p>
            <a:pPr marL="214313" indent="-214313">
              <a:buFont typeface="Arial" panose="020B0604020202020204" pitchFamily="34" charset="0"/>
              <a:buChar char="•"/>
            </a:pPr>
            <a:r>
              <a:rPr lang="en-GB" sz="1350" dirty="0"/>
              <a:t>Text Size</a:t>
            </a:r>
          </a:p>
          <a:p>
            <a:endParaRPr lang="en-GB" sz="1350" dirty="0"/>
          </a:p>
          <a:p>
            <a:pPr marL="214313" indent="-214313">
              <a:buFont typeface="Arial" panose="020B0604020202020204" pitchFamily="34" charset="0"/>
              <a:buChar char="•"/>
            </a:pPr>
            <a:r>
              <a:rPr lang="en-GB" sz="1350" dirty="0"/>
              <a:t>Spacing</a:t>
            </a:r>
          </a:p>
          <a:p>
            <a:endParaRPr lang="en-GB" sz="1350" dirty="0"/>
          </a:p>
          <a:p>
            <a:pPr marL="214313" indent="-214313">
              <a:buFont typeface="Arial" panose="020B0604020202020204" pitchFamily="34" charset="0"/>
              <a:buChar char="•"/>
            </a:pPr>
            <a:r>
              <a:rPr lang="en-GB" sz="1350" dirty="0"/>
              <a:t>Font</a:t>
            </a:r>
          </a:p>
          <a:p>
            <a:endParaRPr lang="en-GB" sz="1350" dirty="0"/>
          </a:p>
          <a:p>
            <a:pPr marL="214313" indent="-214313">
              <a:buFont typeface="Arial" panose="020B0604020202020204" pitchFamily="34" charset="0"/>
              <a:buChar char="•"/>
            </a:pPr>
            <a:r>
              <a:rPr lang="en-GB" sz="1350" dirty="0"/>
              <a:t>Theme</a:t>
            </a:r>
          </a:p>
        </p:txBody>
      </p:sp>
      <p:sp>
        <p:nvSpPr>
          <p:cNvPr id="8" name="TextBox 7">
            <a:extLst>
              <a:ext uri="{FF2B5EF4-FFF2-40B4-BE49-F238E27FC236}">
                <a16:creationId xmlns:a16="http://schemas.microsoft.com/office/drawing/2014/main" id="{956CB92B-32AF-41B2-B38F-F766357C31C2}"/>
              </a:ext>
            </a:extLst>
          </p:cNvPr>
          <p:cNvSpPr txBox="1"/>
          <p:nvPr/>
        </p:nvSpPr>
        <p:spPr>
          <a:xfrm>
            <a:off x="6810208" y="2125268"/>
            <a:ext cx="1730072" cy="1546577"/>
          </a:xfrm>
          <a:prstGeom prst="rect">
            <a:avLst/>
          </a:prstGeom>
          <a:noFill/>
        </p:spPr>
        <p:txBody>
          <a:bodyPr wrap="square" rtlCol="0">
            <a:spAutoFit/>
          </a:bodyPr>
          <a:lstStyle/>
          <a:p>
            <a:pPr marL="214313" indent="-214313">
              <a:buFont typeface="Arial" panose="020B0604020202020204" pitchFamily="34" charset="0"/>
              <a:buChar char="•"/>
            </a:pPr>
            <a:r>
              <a:rPr lang="en-GB" sz="1350" dirty="0"/>
              <a:t>Break words down by syllables</a:t>
            </a:r>
          </a:p>
          <a:p>
            <a:endParaRPr lang="en-GB" sz="1350" dirty="0"/>
          </a:p>
          <a:p>
            <a:pPr marL="214313" indent="-214313">
              <a:buFont typeface="Arial" panose="020B0604020202020204" pitchFamily="34" charset="0"/>
              <a:buChar char="•"/>
            </a:pPr>
            <a:r>
              <a:rPr lang="en-GB" sz="1350" dirty="0"/>
              <a:t>Emphasize certain parts of the speech</a:t>
            </a:r>
          </a:p>
          <a:p>
            <a:endParaRPr lang="en-GB" sz="1350" dirty="0"/>
          </a:p>
        </p:txBody>
      </p:sp>
      <p:pic>
        <p:nvPicPr>
          <p:cNvPr id="10" name="Content Placeholder 3">
            <a:extLst>
              <a:ext uri="{FF2B5EF4-FFF2-40B4-BE49-F238E27FC236}">
                <a16:creationId xmlns:a16="http://schemas.microsoft.com/office/drawing/2014/main" id="{FF8ED536-F66E-4D85-8B23-CAD61DA8EFA9}"/>
              </a:ext>
            </a:extLst>
          </p:cNvPr>
          <p:cNvPicPr>
            <a:picLocks noChangeAspect="1"/>
          </p:cNvPicPr>
          <p:nvPr/>
        </p:nvPicPr>
        <p:blipFill>
          <a:blip r:embed="rId5"/>
          <a:stretch>
            <a:fillRect/>
          </a:stretch>
        </p:blipFill>
        <p:spPr>
          <a:xfrm>
            <a:off x="3951119" y="2125266"/>
            <a:ext cx="2627538" cy="3263504"/>
          </a:xfrm>
          <a:prstGeom prst="rect">
            <a:avLst/>
          </a:prstGeom>
        </p:spPr>
      </p:pic>
    </p:spTree>
    <p:extLst>
      <p:ext uri="{BB962C8B-B14F-4D97-AF65-F5344CB8AC3E}">
        <p14:creationId xmlns:p14="http://schemas.microsoft.com/office/powerpoint/2010/main" val="316917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602E-D8FB-47B2-8474-29C5AE9C6662}"/>
              </a:ext>
            </a:extLst>
          </p:cNvPr>
          <p:cNvSpPr>
            <a:spLocks noGrp="1"/>
          </p:cNvSpPr>
          <p:nvPr>
            <p:ph type="title"/>
          </p:nvPr>
        </p:nvSpPr>
        <p:spPr/>
        <p:txBody>
          <a:bodyPr/>
          <a:lstStyle/>
          <a:p>
            <a:r>
              <a:rPr lang="en-GB" dirty="0"/>
              <a:t>    </a:t>
            </a:r>
            <a:r>
              <a:rPr lang="en-GB" sz="3200" b="1" dirty="0">
                <a:solidFill>
                  <a:srgbClr val="5B1E45"/>
                </a:solidFill>
              </a:rPr>
              <a:t>Translation</a:t>
            </a:r>
          </a:p>
        </p:txBody>
      </p:sp>
      <p:pic>
        <p:nvPicPr>
          <p:cNvPr id="4" name="Content Placeholder 3">
            <a:extLst>
              <a:ext uri="{FF2B5EF4-FFF2-40B4-BE49-F238E27FC236}">
                <a16:creationId xmlns:a16="http://schemas.microsoft.com/office/drawing/2014/main" id="{B80DEC43-1B54-4558-A85E-1C18D60BA847}"/>
              </a:ext>
            </a:extLst>
          </p:cNvPr>
          <p:cNvPicPr>
            <a:picLocks noGrp="1" noChangeAspect="1"/>
          </p:cNvPicPr>
          <p:nvPr>
            <p:ph idx="1"/>
          </p:nvPr>
        </p:nvPicPr>
        <p:blipFill>
          <a:blip r:embed="rId3"/>
          <a:stretch>
            <a:fillRect/>
          </a:stretch>
        </p:blipFill>
        <p:spPr>
          <a:xfrm>
            <a:off x="1647107" y="1933956"/>
            <a:ext cx="5617046" cy="3668063"/>
          </a:xfrm>
          <a:prstGeom prst="rect">
            <a:avLst/>
          </a:prstGeom>
        </p:spPr>
      </p:pic>
      <p:pic>
        <p:nvPicPr>
          <p:cNvPr id="5" name="Picture 4">
            <a:extLst>
              <a:ext uri="{FF2B5EF4-FFF2-40B4-BE49-F238E27FC236}">
                <a16:creationId xmlns:a16="http://schemas.microsoft.com/office/drawing/2014/main" id="{CFAFBE4C-6FAA-4EF5-9A01-A8562D96DF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174" y="716411"/>
            <a:ext cx="462506" cy="479715"/>
          </a:xfrm>
          <a:prstGeom prst="rect">
            <a:avLst/>
          </a:prstGeom>
        </p:spPr>
      </p:pic>
    </p:spTree>
    <p:extLst>
      <p:ext uri="{BB962C8B-B14F-4D97-AF65-F5344CB8AC3E}">
        <p14:creationId xmlns:p14="http://schemas.microsoft.com/office/powerpoint/2010/main" val="333861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273D-94C4-410F-8F51-30F460113C99}"/>
              </a:ext>
            </a:extLst>
          </p:cNvPr>
          <p:cNvSpPr>
            <a:spLocks noGrp="1"/>
          </p:cNvSpPr>
          <p:nvPr>
            <p:ph type="title"/>
          </p:nvPr>
        </p:nvSpPr>
        <p:spPr/>
        <p:txBody>
          <a:bodyPr/>
          <a:lstStyle/>
          <a:p>
            <a:r>
              <a:rPr lang="en-GB" b="1" dirty="0">
                <a:solidFill>
                  <a:srgbClr val="5B1E45"/>
                </a:solidFill>
              </a:rPr>
              <a:t>   </a:t>
            </a:r>
            <a:r>
              <a:rPr lang="en-GB" sz="3200" b="1" dirty="0">
                <a:solidFill>
                  <a:srgbClr val="5B1E45"/>
                </a:solidFill>
              </a:rPr>
              <a:t>Picture Tiles</a:t>
            </a:r>
            <a:endParaRPr lang="en-GB" sz="3200" dirty="0"/>
          </a:p>
        </p:txBody>
      </p:sp>
      <p:pic>
        <p:nvPicPr>
          <p:cNvPr id="4" name="Picture 3">
            <a:extLst>
              <a:ext uri="{FF2B5EF4-FFF2-40B4-BE49-F238E27FC236}">
                <a16:creationId xmlns:a16="http://schemas.microsoft.com/office/drawing/2014/main" id="{43098837-5706-40EC-B0ED-FCF90E89F4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397" y="680900"/>
            <a:ext cx="462506" cy="479715"/>
          </a:xfrm>
          <a:prstGeom prst="rect">
            <a:avLst/>
          </a:prstGeom>
        </p:spPr>
      </p:pic>
      <p:pic>
        <p:nvPicPr>
          <p:cNvPr id="5" name="Picture 4">
            <a:extLst>
              <a:ext uri="{FF2B5EF4-FFF2-40B4-BE49-F238E27FC236}">
                <a16:creationId xmlns:a16="http://schemas.microsoft.com/office/drawing/2014/main" id="{EE8A0F4B-FEB5-4F1A-A9A0-448FF4CD5B2C}"/>
              </a:ext>
            </a:extLst>
          </p:cNvPr>
          <p:cNvPicPr>
            <a:picLocks noChangeAspect="1"/>
          </p:cNvPicPr>
          <p:nvPr/>
        </p:nvPicPr>
        <p:blipFill>
          <a:blip r:embed="rId3"/>
          <a:stretch>
            <a:fillRect/>
          </a:stretch>
        </p:blipFill>
        <p:spPr>
          <a:xfrm>
            <a:off x="477730" y="1314750"/>
            <a:ext cx="7272476" cy="4434717"/>
          </a:xfrm>
          <a:prstGeom prst="rect">
            <a:avLst/>
          </a:prstGeom>
        </p:spPr>
      </p:pic>
    </p:spTree>
    <p:extLst>
      <p:ext uri="{BB962C8B-B14F-4D97-AF65-F5344CB8AC3E}">
        <p14:creationId xmlns:p14="http://schemas.microsoft.com/office/powerpoint/2010/main" val="305651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073009-77F3-4ADD-9319-0A26FB14853E}"/>
              </a:ext>
            </a:extLst>
          </p:cNvPr>
          <p:cNvPicPr>
            <a:picLocks noChangeAspect="1"/>
          </p:cNvPicPr>
          <p:nvPr/>
        </p:nvPicPr>
        <p:blipFill rotWithShape="1">
          <a:blip r:embed="rId2"/>
          <a:srcRect l="32111" t="8932" r="33082" b="56246"/>
          <a:stretch/>
        </p:blipFill>
        <p:spPr>
          <a:xfrm>
            <a:off x="611158" y="790113"/>
            <a:ext cx="8092668" cy="4554243"/>
          </a:xfrm>
          <a:prstGeom prst="rect">
            <a:avLst/>
          </a:prstGeom>
        </p:spPr>
      </p:pic>
    </p:spTree>
    <p:extLst>
      <p:ext uri="{BB962C8B-B14F-4D97-AF65-F5344CB8AC3E}">
        <p14:creationId xmlns:p14="http://schemas.microsoft.com/office/powerpoint/2010/main" val="1268330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CC4DFC44B1FB44ACD15D9D02A20C57" ma:contentTypeVersion="2" ma:contentTypeDescription="Create a new document." ma:contentTypeScope="" ma:versionID="0cb19c02877c0d28c2d8b0d957956fdf">
  <xsd:schema xmlns:xsd="http://www.w3.org/2001/XMLSchema" xmlns:xs="http://www.w3.org/2001/XMLSchema" xmlns:p="http://schemas.microsoft.com/office/2006/metadata/properties" xmlns:ns2="40e313ae-1aba-4937-aedc-4e6007bdb716" targetNamespace="http://schemas.microsoft.com/office/2006/metadata/properties" ma:root="true" ma:fieldsID="44f910b96dec798de53143b7b6a65206" ns2:_="">
    <xsd:import namespace="40e313ae-1aba-4937-aedc-4e6007bdb7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13ae-1aba-4937-aedc-4e6007bdb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E5055F-52B9-4ADD-A968-A46A5D653D80}">
  <ds:schemaRefs>
    <ds:schemaRef ds:uri="http://schemas.microsoft.com/sharepoint/v3/contenttype/forms"/>
  </ds:schemaRefs>
</ds:datastoreItem>
</file>

<file path=customXml/itemProps2.xml><?xml version="1.0" encoding="utf-8"?>
<ds:datastoreItem xmlns:ds="http://schemas.openxmlformats.org/officeDocument/2006/customXml" ds:itemID="{05F6F5BD-46FB-464D-A3D7-1D3640C3BE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13ae-1aba-4937-aedc-4e6007bdb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C8C71D-8710-45ED-95D4-281442C101B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1110</TotalTime>
  <Words>304</Words>
  <Application>Microsoft Office PowerPoint</Application>
  <PresentationFormat>On-screen Show (4:3)</PresentationFormat>
  <Paragraphs>88</Paragraphs>
  <Slides>25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Veto Com Light</vt:lpstr>
      <vt:lpstr>Office Theme</vt:lpstr>
      <vt:lpstr>PowerPoint Presentation</vt:lpstr>
      <vt:lpstr>   Keep it Simple!</vt:lpstr>
      <vt:lpstr>   Accessibility</vt:lpstr>
      <vt:lpstr>   British Sign Language</vt:lpstr>
      <vt:lpstr>   Immersive Reader</vt:lpstr>
      <vt:lpstr>   Options within Immersive reader</vt:lpstr>
      <vt:lpstr>    Translation</vt:lpstr>
      <vt:lpstr>   Picture Tiles</vt:lpstr>
      <vt:lpstr>PowerPoint Presentation</vt:lpstr>
      <vt:lpstr>PowerPoint Presentation</vt:lpstr>
      <vt:lpstr>     Kiosk Mode </vt:lpstr>
      <vt:lpstr>   </vt:lpstr>
      <vt:lpstr>    Other uses for Kiosk Mode </vt:lpstr>
      <vt:lpstr>   </vt:lpstr>
      <vt:lpstr>   </vt:lpstr>
      <vt:lpstr>   </vt:lpstr>
      <vt:lpstr>   </vt:lpstr>
      <vt:lpstr>   </vt:lpstr>
      <vt:lpstr>   </vt:lpstr>
      <vt:lpstr>   </vt:lpstr>
      <vt:lpstr>   </vt:lpstr>
      <vt:lpstr>PowerPoint Presentation</vt:lpstr>
      <vt:lpstr>PowerPoint Presentation</vt:lpstr>
      <vt:lpstr>https://www.careopinion.org.uk/info/how-to-sessions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 Opinion2</dc:creator>
  <cp:lastModifiedBy>James Munro</cp:lastModifiedBy>
  <cp:revision>14</cp:revision>
  <cp:lastPrinted>2019-10-02T13:05:35Z</cp:lastPrinted>
  <dcterms:created xsi:type="dcterms:W3CDTF">2019-06-13T14:02:55Z</dcterms:created>
  <dcterms:modified xsi:type="dcterms:W3CDTF">2019-10-17T12:28:26Z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0x010100C1CC4DFC44B1FB44ACD15D9D02A20C57</vt:lpwstr>
  </property>
  <property fmtid="{D5CDD505-2E9C-101B-9397-08002B2CF9AE}" pid="3" name="Order">
    <vt:r8>2000</vt:r8>
  </property>
  <property fmtid="{D5CDD505-2E9C-101B-9397-08002B2CF9AE}" pid="4" name="ComplianceAssetId">
    <vt:lpwstr/>
  </property>
</Properties>
</file>