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15"/>
  </p:notesMasterIdLst>
  <p:sldIdLst>
    <p:sldId id="278" r:id="rId5"/>
    <p:sldId id="1225" r:id="rId6"/>
    <p:sldId id="469" r:id="rId7"/>
    <p:sldId id="1357" r:id="rId8"/>
    <p:sldId id="1354" r:id="rId9"/>
    <p:sldId id="1351" r:id="rId10"/>
    <p:sldId id="1353" r:id="rId11"/>
    <p:sldId id="1356" r:id="rId12"/>
    <p:sldId id="1055" r:id="rId13"/>
    <p:sldId id="1347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D53379B-6209-4F5C-9CA0-8857DC7AAB68}" v="1" dt="2019-10-18T13:59:56.87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476"/>
    <p:restoredTop sz="94249" autoAdjust="0"/>
  </p:normalViewPr>
  <p:slideViewPr>
    <p:cSldViewPr snapToGrid="0" snapToObjects="1">
      <p:cViewPr varScale="1">
        <p:scale>
          <a:sx n="114" d="100"/>
          <a:sy n="114" d="100"/>
        </p:scale>
        <p:origin x="100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4AF9F4-742B-4098-89DF-A2E2728D514F}" type="datetimeFigureOut">
              <a:rPr lang="en-GB" smtClean="0"/>
              <a:t>18/10/2019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C7C175-3C64-4465-B8E3-63F7F1F8A0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92498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Encourage participants to tweet throughout the day using the handle @UCLPartners and hashtag #UCLPQI. </a:t>
            </a:r>
            <a:endParaRPr lang="en-GB" dirty="0"/>
          </a:p>
          <a:p>
            <a:r>
              <a:rPr lang="en-US" dirty="0"/>
              <a:t>Explain how to log onto the </a:t>
            </a:r>
            <a:r>
              <a:rPr lang="en-US" dirty="0" err="1"/>
              <a:t>wifi</a:t>
            </a:r>
            <a:r>
              <a:rPr lang="en-US" dirty="0"/>
              <a:t> “</a:t>
            </a:r>
            <a:r>
              <a:rPr lang="en-US" dirty="0" err="1"/>
              <a:t>UCLGuest</a:t>
            </a:r>
            <a:r>
              <a:rPr lang="en-US" dirty="0"/>
              <a:t>”.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953209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73638" cy="372903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UCLP’s commitment </a:t>
            </a:r>
          </a:p>
          <a:p>
            <a:pPr marL="171450" indent="-171450">
              <a:buFontTx/>
              <a:buChar char="-"/>
            </a:pPr>
            <a:r>
              <a:rPr lang="en-GB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 give patients access to the most effective medical discoveries and innovation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GB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 transform the health of the local population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GB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 support a sustainable health and care system in England</a:t>
            </a:r>
            <a:endParaRPr lang="en-GB" dirty="0">
              <a:solidFill>
                <a:schemeClr val="bg1"/>
              </a:solidFill>
            </a:endParaRP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lang="en-GB" dirty="0">
              <a:solidFill>
                <a:schemeClr val="bg1"/>
              </a:solidFill>
            </a:endParaRPr>
          </a:p>
          <a:p>
            <a:pPr marL="171450" indent="-171450">
              <a:buFontTx/>
              <a:buChar char="-"/>
            </a:pPr>
            <a:endParaRPr lang="en-GB" dirty="0">
              <a:solidFill>
                <a:schemeClr val="bg1"/>
              </a:solidFill>
            </a:endParaRP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FD5EC-7A24-4322-8A84-6E0B5A0B042C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606709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Speak about the application process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CC7C175-3C64-4465-B8E3-63F7F1F8A0E8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93386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5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55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altLang="en-US" dirty="0"/>
          </a:p>
        </p:txBody>
      </p:sp>
      <p:sp>
        <p:nvSpPr>
          <p:cNvPr id="5355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51643" indent="-28909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56373" indent="-2312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18922" indent="-2312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81472" indent="-2312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44021" indent="-231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06570" indent="-231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69119" indent="-231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31669" indent="-231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4D157748-A45E-4CA9-8322-77BB9E209C06}" type="slidenum">
              <a:rPr lang="en-GB" altLang="en-US" smtClean="0"/>
              <a:pPr/>
              <a:t>9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362918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489071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esentation Cov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6">
            <a:extLst>
              <a:ext uri="{FF2B5EF4-FFF2-40B4-BE49-F238E27FC236}">
                <a16:creationId xmlns:a16="http://schemas.microsoft.com/office/drawing/2014/main" id="{B0EF8C10-A67E-4F41-A8CA-85A74D8FA6FF}"/>
              </a:ext>
            </a:extLst>
          </p:cNvPr>
          <p:cNvSpPr/>
          <p:nvPr userDrawn="1"/>
        </p:nvSpPr>
        <p:spPr>
          <a:xfrm>
            <a:off x="0" y="1080084"/>
            <a:ext cx="9144000" cy="5777916"/>
          </a:xfrm>
          <a:custGeom>
            <a:avLst/>
            <a:gdLst>
              <a:gd name="connsiteX0" fmla="*/ 3046637 w 9144000"/>
              <a:gd name="connsiteY0" fmla="*/ 0 h 5777916"/>
              <a:gd name="connsiteX1" fmla="*/ 8412787 w 9144000"/>
              <a:gd name="connsiteY1" fmla="*/ 602032 h 5777916"/>
              <a:gd name="connsiteX2" fmla="*/ 9144000 w 9144000"/>
              <a:gd name="connsiteY2" fmla="*/ 787526 h 5777916"/>
              <a:gd name="connsiteX3" fmla="*/ 9144000 w 9144000"/>
              <a:gd name="connsiteY3" fmla="*/ 4318820 h 5777916"/>
              <a:gd name="connsiteX4" fmla="*/ 9144000 w 9144000"/>
              <a:gd name="connsiteY4" fmla="*/ 5522921 h 5777916"/>
              <a:gd name="connsiteX5" fmla="*/ 9144000 w 9144000"/>
              <a:gd name="connsiteY5" fmla="*/ 5777916 h 5777916"/>
              <a:gd name="connsiteX6" fmla="*/ 0 w 9144000"/>
              <a:gd name="connsiteY6" fmla="*/ 5777916 h 5777916"/>
              <a:gd name="connsiteX7" fmla="*/ 0 w 9144000"/>
              <a:gd name="connsiteY7" fmla="*/ 5522921 h 5777916"/>
              <a:gd name="connsiteX8" fmla="*/ 0 w 9144000"/>
              <a:gd name="connsiteY8" fmla="*/ 4318820 h 5777916"/>
              <a:gd name="connsiteX9" fmla="*/ 0 w 9144000"/>
              <a:gd name="connsiteY9" fmla="*/ 190007 h 5777916"/>
              <a:gd name="connsiteX10" fmla="*/ 387434 w 9144000"/>
              <a:gd name="connsiteY10" fmla="*/ 143435 h 5777916"/>
              <a:gd name="connsiteX11" fmla="*/ 3046637 w 9144000"/>
              <a:gd name="connsiteY11" fmla="*/ 0 h 57779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9144000" h="5777916">
                <a:moveTo>
                  <a:pt x="3046637" y="0"/>
                </a:moveTo>
                <a:cubicBezTo>
                  <a:pt x="4932269" y="0"/>
                  <a:pt x="6739715" y="212571"/>
                  <a:pt x="8412787" y="602032"/>
                </a:cubicBezTo>
                <a:lnTo>
                  <a:pt x="9144000" y="787526"/>
                </a:lnTo>
                <a:lnTo>
                  <a:pt x="9144000" y="4318820"/>
                </a:lnTo>
                <a:lnTo>
                  <a:pt x="9144000" y="5522921"/>
                </a:lnTo>
                <a:lnTo>
                  <a:pt x="9144000" y="5777916"/>
                </a:lnTo>
                <a:lnTo>
                  <a:pt x="0" y="5777916"/>
                </a:lnTo>
                <a:lnTo>
                  <a:pt x="0" y="5522921"/>
                </a:lnTo>
                <a:lnTo>
                  <a:pt x="0" y="4318820"/>
                </a:lnTo>
                <a:lnTo>
                  <a:pt x="0" y="190007"/>
                </a:lnTo>
                <a:lnTo>
                  <a:pt x="387434" y="143435"/>
                </a:lnTo>
                <a:cubicBezTo>
                  <a:pt x="1251601" y="49133"/>
                  <a:pt x="2140083" y="0"/>
                  <a:pt x="3046637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9BC20E4-9489-C045-B0AF-3E21A048049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477864" y="454950"/>
            <a:ext cx="2194454" cy="544529"/>
          </a:xfrm>
          <a:prstGeom prst="rect">
            <a:avLst/>
          </a:prstGeom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A823DBFF-4762-B846-97A7-163202F163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923355" y="2647745"/>
            <a:ext cx="4948458" cy="2387600"/>
          </a:xfrm>
        </p:spPr>
        <p:txBody>
          <a:bodyPr anchor="b">
            <a:normAutofit/>
          </a:bodyPr>
          <a:lstStyle>
            <a:lvl1pPr algn="l">
              <a:lnSpc>
                <a:spcPts val="3400"/>
              </a:lnSpc>
              <a:defRPr sz="3500" b="0" i="0">
                <a:solidFill>
                  <a:srgbClr val="A4CD39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83EF4475-4459-6442-A84A-B698217AC6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23355" y="5193084"/>
            <a:ext cx="4948458" cy="1233612"/>
          </a:xfrm>
        </p:spPr>
        <p:txBody>
          <a:bodyPr>
            <a:normAutofit/>
          </a:bodyPr>
          <a:lstStyle>
            <a:lvl1pPr marL="0" indent="0" algn="l">
              <a:lnSpc>
                <a:spcPts val="2180"/>
              </a:lnSpc>
              <a:spcAft>
                <a:spcPts val="600"/>
              </a:spcAft>
              <a:buNone/>
              <a:defRPr sz="180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D00FB99B-D508-5343-84E9-C48365F7DDA7}"/>
              </a:ext>
            </a:extLst>
          </p:cNvPr>
          <p:cNvSpPr/>
          <p:nvPr userDrawn="1"/>
        </p:nvSpPr>
        <p:spPr>
          <a:xfrm>
            <a:off x="-1977227" y="-571500"/>
            <a:ext cx="5872589" cy="5872589"/>
          </a:xfrm>
          <a:prstGeom prst="ellipse">
            <a:avLst/>
          </a:prstGeom>
          <a:solidFill>
            <a:srgbClr val="A4CD3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7BC5A786-E091-AE44-90EF-2550ECC05170}"/>
              </a:ext>
            </a:extLst>
          </p:cNvPr>
          <p:cNvPicPr>
            <a:picLocks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-2164411" y="-473686"/>
            <a:ext cx="5872589" cy="5872590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16653270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py + Icon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CD1ABAA4-D1C9-FD4D-855D-E9B4F07232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9857" y="511629"/>
            <a:ext cx="7226559" cy="945977"/>
          </a:xfrm>
        </p:spPr>
        <p:txBody>
          <a:bodyPr anchor="t">
            <a:normAutofit/>
          </a:bodyPr>
          <a:lstStyle>
            <a:lvl1pPr>
              <a:defRPr sz="3800" b="0" i="0">
                <a:solidFill>
                  <a:srgbClr val="42B6E6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D298DD37-482C-6746-B635-657D81AD38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9857" y="1487256"/>
            <a:ext cx="8288614" cy="4351338"/>
          </a:xfrm>
        </p:spPr>
        <p:txBody>
          <a:bodyPr/>
          <a:lstStyle>
            <a:lvl1pPr>
              <a:defRPr sz="2600" b="0" i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>
              <a:defRPr sz="2200" b="0" i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2pPr>
            <a:lvl3pPr>
              <a:defRPr sz="1800" b="0" i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3pPr>
            <a:lvl4pPr>
              <a:defRPr sz="1600" b="0" i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4pPr>
            <a:lvl5pPr>
              <a:defRPr sz="1500" b="0" i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745F429-FCAE-F644-8410-5FDAD7AD3FD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57309" y="6207710"/>
            <a:ext cx="1324906" cy="33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48558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Page Image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3745F429-FCAE-F644-8410-5FDAD7AD3FD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57309" y="6207710"/>
            <a:ext cx="1324906" cy="330400"/>
          </a:xfrm>
          <a:prstGeom prst="rect">
            <a:avLst/>
          </a:prstGeom>
        </p:spPr>
      </p:pic>
      <p:sp>
        <p:nvSpPr>
          <p:cNvPr id="6" name="Picture Placeholder 10">
            <a:extLst>
              <a:ext uri="{FF2B5EF4-FFF2-40B4-BE49-F238E27FC236}">
                <a16:creationId xmlns:a16="http://schemas.microsoft.com/office/drawing/2014/main" id="{4468120E-C138-444B-9512-400C5682F551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-106212" y="-181604"/>
            <a:ext cx="9746393" cy="6860655"/>
          </a:xfrm>
          <a:custGeom>
            <a:avLst/>
            <a:gdLst>
              <a:gd name="connsiteX0" fmla="*/ 1143023 w 12192000"/>
              <a:gd name="connsiteY0" fmla="*/ 0 h 6858000"/>
              <a:gd name="connsiteX1" fmla="*/ 12192000 w 12192000"/>
              <a:gd name="connsiteY1" fmla="*/ 0 h 6858000"/>
              <a:gd name="connsiteX2" fmla="*/ 12192000 w 12192000"/>
              <a:gd name="connsiteY2" fmla="*/ 0 h 6858000"/>
              <a:gd name="connsiteX3" fmla="*/ 12192000 w 12192000"/>
              <a:gd name="connsiteY3" fmla="*/ 5714977 h 6858000"/>
              <a:gd name="connsiteX4" fmla="*/ 11048977 w 12192000"/>
              <a:gd name="connsiteY4" fmla="*/ 6858000 h 6858000"/>
              <a:gd name="connsiteX5" fmla="*/ 0 w 12192000"/>
              <a:gd name="connsiteY5" fmla="*/ 6858000 h 6858000"/>
              <a:gd name="connsiteX6" fmla="*/ 0 w 12192000"/>
              <a:gd name="connsiteY6" fmla="*/ 6858000 h 6858000"/>
              <a:gd name="connsiteX7" fmla="*/ 0 w 12192000"/>
              <a:gd name="connsiteY7" fmla="*/ 1143023 h 6858000"/>
              <a:gd name="connsiteX8" fmla="*/ 1143023 w 12192000"/>
              <a:gd name="connsiteY8" fmla="*/ 0 h 6858000"/>
              <a:gd name="connsiteX0" fmla="*/ 1143023 w 12192000"/>
              <a:gd name="connsiteY0" fmla="*/ 0 h 6858000"/>
              <a:gd name="connsiteX1" fmla="*/ 12192000 w 12192000"/>
              <a:gd name="connsiteY1" fmla="*/ 0 h 6858000"/>
              <a:gd name="connsiteX2" fmla="*/ 12192000 w 12192000"/>
              <a:gd name="connsiteY2" fmla="*/ 0 h 6858000"/>
              <a:gd name="connsiteX3" fmla="*/ 12192000 w 12192000"/>
              <a:gd name="connsiteY3" fmla="*/ 5714977 h 6858000"/>
              <a:gd name="connsiteX4" fmla="*/ 11048977 w 12192000"/>
              <a:gd name="connsiteY4" fmla="*/ 6858000 h 6858000"/>
              <a:gd name="connsiteX5" fmla="*/ 0 w 12192000"/>
              <a:gd name="connsiteY5" fmla="*/ 6858000 h 6858000"/>
              <a:gd name="connsiteX6" fmla="*/ 5575 w 12192000"/>
              <a:gd name="connsiteY6" fmla="*/ 6551341 h 6858000"/>
              <a:gd name="connsiteX7" fmla="*/ 0 w 12192000"/>
              <a:gd name="connsiteY7" fmla="*/ 1143023 h 6858000"/>
              <a:gd name="connsiteX8" fmla="*/ 1143023 w 12192000"/>
              <a:gd name="connsiteY8" fmla="*/ 0 h 6858000"/>
              <a:gd name="connsiteX0" fmla="*/ 1143023 w 12192000"/>
              <a:gd name="connsiteY0" fmla="*/ 0 h 6858000"/>
              <a:gd name="connsiteX1" fmla="*/ 12192000 w 12192000"/>
              <a:gd name="connsiteY1" fmla="*/ 0 h 6858000"/>
              <a:gd name="connsiteX2" fmla="*/ 12192000 w 12192000"/>
              <a:gd name="connsiteY2" fmla="*/ 0 h 6858000"/>
              <a:gd name="connsiteX3" fmla="*/ 12192000 w 12192000"/>
              <a:gd name="connsiteY3" fmla="*/ 5714977 h 6858000"/>
              <a:gd name="connsiteX4" fmla="*/ 8933307 w 12192000"/>
              <a:gd name="connsiteY4" fmla="*/ 5997389 h 6858000"/>
              <a:gd name="connsiteX5" fmla="*/ 0 w 12192000"/>
              <a:gd name="connsiteY5" fmla="*/ 6858000 h 6858000"/>
              <a:gd name="connsiteX6" fmla="*/ 5575 w 12192000"/>
              <a:gd name="connsiteY6" fmla="*/ 6551341 h 6858000"/>
              <a:gd name="connsiteX7" fmla="*/ 0 w 12192000"/>
              <a:gd name="connsiteY7" fmla="*/ 1143023 h 6858000"/>
              <a:gd name="connsiteX8" fmla="*/ 1143023 w 12192000"/>
              <a:gd name="connsiteY8" fmla="*/ 0 h 6858000"/>
              <a:gd name="connsiteX0" fmla="*/ 1143023 w 12192000"/>
              <a:gd name="connsiteY0" fmla="*/ 0 h 6858000"/>
              <a:gd name="connsiteX1" fmla="*/ 12192000 w 12192000"/>
              <a:gd name="connsiteY1" fmla="*/ 0 h 6858000"/>
              <a:gd name="connsiteX2" fmla="*/ 12192000 w 12192000"/>
              <a:gd name="connsiteY2" fmla="*/ 0 h 6858000"/>
              <a:gd name="connsiteX3" fmla="*/ 12192000 w 12192000"/>
              <a:gd name="connsiteY3" fmla="*/ 4997800 h 6858000"/>
              <a:gd name="connsiteX4" fmla="*/ 8933307 w 12192000"/>
              <a:gd name="connsiteY4" fmla="*/ 5997389 h 6858000"/>
              <a:gd name="connsiteX5" fmla="*/ 0 w 12192000"/>
              <a:gd name="connsiteY5" fmla="*/ 6858000 h 6858000"/>
              <a:gd name="connsiteX6" fmla="*/ 5575 w 12192000"/>
              <a:gd name="connsiteY6" fmla="*/ 6551341 h 6858000"/>
              <a:gd name="connsiteX7" fmla="*/ 0 w 12192000"/>
              <a:gd name="connsiteY7" fmla="*/ 1143023 h 6858000"/>
              <a:gd name="connsiteX8" fmla="*/ 1143023 w 12192000"/>
              <a:gd name="connsiteY8" fmla="*/ 0 h 6858000"/>
              <a:gd name="connsiteX0" fmla="*/ 1143023 w 12192000"/>
              <a:gd name="connsiteY0" fmla="*/ 0 h 6858000"/>
              <a:gd name="connsiteX1" fmla="*/ 12192000 w 12192000"/>
              <a:gd name="connsiteY1" fmla="*/ 0 h 6858000"/>
              <a:gd name="connsiteX2" fmla="*/ 12192000 w 12192000"/>
              <a:gd name="connsiteY2" fmla="*/ 0 h 6858000"/>
              <a:gd name="connsiteX3" fmla="*/ 12192000 w 12192000"/>
              <a:gd name="connsiteY3" fmla="*/ 4997800 h 6858000"/>
              <a:gd name="connsiteX4" fmla="*/ 6880389 w 12192000"/>
              <a:gd name="connsiteY4" fmla="*/ 6302189 h 6858000"/>
              <a:gd name="connsiteX5" fmla="*/ 0 w 12192000"/>
              <a:gd name="connsiteY5" fmla="*/ 6858000 h 6858000"/>
              <a:gd name="connsiteX6" fmla="*/ 5575 w 12192000"/>
              <a:gd name="connsiteY6" fmla="*/ 6551341 h 6858000"/>
              <a:gd name="connsiteX7" fmla="*/ 0 w 12192000"/>
              <a:gd name="connsiteY7" fmla="*/ 1143023 h 6858000"/>
              <a:gd name="connsiteX8" fmla="*/ 1143023 w 12192000"/>
              <a:gd name="connsiteY8" fmla="*/ 0 h 6858000"/>
              <a:gd name="connsiteX0" fmla="*/ 1143023 w 12192000"/>
              <a:gd name="connsiteY0" fmla="*/ 0 h 6858000"/>
              <a:gd name="connsiteX1" fmla="*/ 12192000 w 12192000"/>
              <a:gd name="connsiteY1" fmla="*/ 0 h 6858000"/>
              <a:gd name="connsiteX2" fmla="*/ 12192000 w 12192000"/>
              <a:gd name="connsiteY2" fmla="*/ 0 h 6858000"/>
              <a:gd name="connsiteX3" fmla="*/ 12192000 w 12192000"/>
              <a:gd name="connsiteY3" fmla="*/ 4997800 h 6858000"/>
              <a:gd name="connsiteX4" fmla="*/ 6880389 w 12192000"/>
              <a:gd name="connsiteY4" fmla="*/ 6302189 h 6858000"/>
              <a:gd name="connsiteX5" fmla="*/ 0 w 12192000"/>
              <a:gd name="connsiteY5" fmla="*/ 6858000 h 6858000"/>
              <a:gd name="connsiteX6" fmla="*/ 5575 w 12192000"/>
              <a:gd name="connsiteY6" fmla="*/ 6551341 h 6858000"/>
              <a:gd name="connsiteX7" fmla="*/ 0 w 12192000"/>
              <a:gd name="connsiteY7" fmla="*/ 1143023 h 6858000"/>
              <a:gd name="connsiteX8" fmla="*/ 1143023 w 12192000"/>
              <a:gd name="connsiteY8" fmla="*/ 0 h 6858000"/>
              <a:gd name="connsiteX0" fmla="*/ 1143023 w 12192000"/>
              <a:gd name="connsiteY0" fmla="*/ 0 h 6858000"/>
              <a:gd name="connsiteX1" fmla="*/ 12192000 w 12192000"/>
              <a:gd name="connsiteY1" fmla="*/ 0 h 6858000"/>
              <a:gd name="connsiteX2" fmla="*/ 12192000 w 12192000"/>
              <a:gd name="connsiteY2" fmla="*/ 0 h 6858000"/>
              <a:gd name="connsiteX3" fmla="*/ 12192000 w 12192000"/>
              <a:gd name="connsiteY3" fmla="*/ 4997800 h 6858000"/>
              <a:gd name="connsiteX4" fmla="*/ 6987966 w 12192000"/>
              <a:gd name="connsiteY4" fmla="*/ 6248401 h 6858000"/>
              <a:gd name="connsiteX5" fmla="*/ 0 w 12192000"/>
              <a:gd name="connsiteY5" fmla="*/ 6858000 h 6858000"/>
              <a:gd name="connsiteX6" fmla="*/ 5575 w 12192000"/>
              <a:gd name="connsiteY6" fmla="*/ 6551341 h 6858000"/>
              <a:gd name="connsiteX7" fmla="*/ 0 w 12192000"/>
              <a:gd name="connsiteY7" fmla="*/ 1143023 h 6858000"/>
              <a:gd name="connsiteX8" fmla="*/ 1143023 w 12192000"/>
              <a:gd name="connsiteY8" fmla="*/ 0 h 6858000"/>
              <a:gd name="connsiteX0" fmla="*/ 1143023 w 12192000"/>
              <a:gd name="connsiteY0" fmla="*/ 0 h 6582153"/>
              <a:gd name="connsiteX1" fmla="*/ 12192000 w 12192000"/>
              <a:gd name="connsiteY1" fmla="*/ 0 h 6582153"/>
              <a:gd name="connsiteX2" fmla="*/ 12192000 w 12192000"/>
              <a:gd name="connsiteY2" fmla="*/ 0 h 6582153"/>
              <a:gd name="connsiteX3" fmla="*/ 12192000 w 12192000"/>
              <a:gd name="connsiteY3" fmla="*/ 4997800 h 6582153"/>
              <a:gd name="connsiteX4" fmla="*/ 6987966 w 12192000"/>
              <a:gd name="connsiteY4" fmla="*/ 6248401 h 6582153"/>
              <a:gd name="connsiteX5" fmla="*/ 0 w 12192000"/>
              <a:gd name="connsiteY5" fmla="*/ 6562165 h 6582153"/>
              <a:gd name="connsiteX6" fmla="*/ 5575 w 12192000"/>
              <a:gd name="connsiteY6" fmla="*/ 6551341 h 6582153"/>
              <a:gd name="connsiteX7" fmla="*/ 0 w 12192000"/>
              <a:gd name="connsiteY7" fmla="*/ 1143023 h 6582153"/>
              <a:gd name="connsiteX8" fmla="*/ 1143023 w 12192000"/>
              <a:gd name="connsiteY8" fmla="*/ 0 h 6582153"/>
              <a:gd name="connsiteX0" fmla="*/ 1143023 w 12192000"/>
              <a:gd name="connsiteY0" fmla="*/ 0 h 6609872"/>
              <a:gd name="connsiteX1" fmla="*/ 12192000 w 12192000"/>
              <a:gd name="connsiteY1" fmla="*/ 0 h 6609872"/>
              <a:gd name="connsiteX2" fmla="*/ 12192000 w 12192000"/>
              <a:gd name="connsiteY2" fmla="*/ 0 h 6609872"/>
              <a:gd name="connsiteX3" fmla="*/ 12192000 w 12192000"/>
              <a:gd name="connsiteY3" fmla="*/ 4997800 h 6609872"/>
              <a:gd name="connsiteX4" fmla="*/ 6987966 w 12192000"/>
              <a:gd name="connsiteY4" fmla="*/ 6248401 h 6609872"/>
              <a:gd name="connsiteX5" fmla="*/ 0 w 12192000"/>
              <a:gd name="connsiteY5" fmla="*/ 6562165 h 6609872"/>
              <a:gd name="connsiteX6" fmla="*/ 5575 w 12192000"/>
              <a:gd name="connsiteY6" fmla="*/ 6551341 h 6609872"/>
              <a:gd name="connsiteX7" fmla="*/ 0 w 12192000"/>
              <a:gd name="connsiteY7" fmla="*/ 1143023 h 6609872"/>
              <a:gd name="connsiteX8" fmla="*/ 1143023 w 12192000"/>
              <a:gd name="connsiteY8" fmla="*/ 0 h 6609872"/>
              <a:gd name="connsiteX0" fmla="*/ 1143023 w 12192000"/>
              <a:gd name="connsiteY0" fmla="*/ 0 h 6626202"/>
              <a:gd name="connsiteX1" fmla="*/ 12192000 w 12192000"/>
              <a:gd name="connsiteY1" fmla="*/ 0 h 6626202"/>
              <a:gd name="connsiteX2" fmla="*/ 12192000 w 12192000"/>
              <a:gd name="connsiteY2" fmla="*/ 0 h 6626202"/>
              <a:gd name="connsiteX3" fmla="*/ 12192000 w 12192000"/>
              <a:gd name="connsiteY3" fmla="*/ 4997800 h 6626202"/>
              <a:gd name="connsiteX4" fmla="*/ 6987966 w 12192000"/>
              <a:gd name="connsiteY4" fmla="*/ 6248401 h 6626202"/>
              <a:gd name="connsiteX5" fmla="*/ 0 w 12192000"/>
              <a:gd name="connsiteY5" fmla="*/ 6562165 h 6626202"/>
              <a:gd name="connsiteX6" fmla="*/ 5575 w 12192000"/>
              <a:gd name="connsiteY6" fmla="*/ 6551341 h 6626202"/>
              <a:gd name="connsiteX7" fmla="*/ 0 w 12192000"/>
              <a:gd name="connsiteY7" fmla="*/ 1143023 h 6626202"/>
              <a:gd name="connsiteX8" fmla="*/ 1143023 w 12192000"/>
              <a:gd name="connsiteY8" fmla="*/ 0 h 6626202"/>
              <a:gd name="connsiteX0" fmla="*/ 1143023 w 12192000"/>
              <a:gd name="connsiteY0" fmla="*/ 0 h 6626202"/>
              <a:gd name="connsiteX1" fmla="*/ 12192000 w 12192000"/>
              <a:gd name="connsiteY1" fmla="*/ 0 h 6626202"/>
              <a:gd name="connsiteX2" fmla="*/ 12192000 w 12192000"/>
              <a:gd name="connsiteY2" fmla="*/ 0 h 6626202"/>
              <a:gd name="connsiteX3" fmla="*/ 12192000 w 12192000"/>
              <a:gd name="connsiteY3" fmla="*/ 4997800 h 6626202"/>
              <a:gd name="connsiteX4" fmla="*/ 6987966 w 12192000"/>
              <a:gd name="connsiteY4" fmla="*/ 6248401 h 6626202"/>
              <a:gd name="connsiteX5" fmla="*/ 0 w 12192000"/>
              <a:gd name="connsiteY5" fmla="*/ 6562165 h 6626202"/>
              <a:gd name="connsiteX6" fmla="*/ 5575 w 12192000"/>
              <a:gd name="connsiteY6" fmla="*/ 6551341 h 6626202"/>
              <a:gd name="connsiteX7" fmla="*/ 0 w 12192000"/>
              <a:gd name="connsiteY7" fmla="*/ 1143023 h 6626202"/>
              <a:gd name="connsiteX8" fmla="*/ 1143023 w 12192000"/>
              <a:gd name="connsiteY8" fmla="*/ 0 h 6626202"/>
              <a:gd name="connsiteX0" fmla="*/ 1143023 w 12568518"/>
              <a:gd name="connsiteY0" fmla="*/ 0 h 6626202"/>
              <a:gd name="connsiteX1" fmla="*/ 12192000 w 12568518"/>
              <a:gd name="connsiteY1" fmla="*/ 0 h 6626202"/>
              <a:gd name="connsiteX2" fmla="*/ 12192000 w 12568518"/>
              <a:gd name="connsiteY2" fmla="*/ 0 h 6626202"/>
              <a:gd name="connsiteX3" fmla="*/ 12568518 w 12568518"/>
              <a:gd name="connsiteY3" fmla="*/ 4710929 h 6626202"/>
              <a:gd name="connsiteX4" fmla="*/ 6987966 w 12568518"/>
              <a:gd name="connsiteY4" fmla="*/ 6248401 h 6626202"/>
              <a:gd name="connsiteX5" fmla="*/ 0 w 12568518"/>
              <a:gd name="connsiteY5" fmla="*/ 6562165 h 6626202"/>
              <a:gd name="connsiteX6" fmla="*/ 5575 w 12568518"/>
              <a:gd name="connsiteY6" fmla="*/ 6551341 h 6626202"/>
              <a:gd name="connsiteX7" fmla="*/ 0 w 12568518"/>
              <a:gd name="connsiteY7" fmla="*/ 1143023 h 6626202"/>
              <a:gd name="connsiteX8" fmla="*/ 1143023 w 12568518"/>
              <a:gd name="connsiteY8" fmla="*/ 0 h 6626202"/>
              <a:gd name="connsiteX0" fmla="*/ 1143023 w 12568518"/>
              <a:gd name="connsiteY0" fmla="*/ 0 h 6626202"/>
              <a:gd name="connsiteX1" fmla="*/ 12192000 w 12568518"/>
              <a:gd name="connsiteY1" fmla="*/ 0 h 6626202"/>
              <a:gd name="connsiteX2" fmla="*/ 12192000 w 12568518"/>
              <a:gd name="connsiteY2" fmla="*/ 0 h 6626202"/>
              <a:gd name="connsiteX3" fmla="*/ 12568518 w 12568518"/>
              <a:gd name="connsiteY3" fmla="*/ 4710929 h 6626202"/>
              <a:gd name="connsiteX4" fmla="*/ 6987966 w 12568518"/>
              <a:gd name="connsiteY4" fmla="*/ 6248401 h 6626202"/>
              <a:gd name="connsiteX5" fmla="*/ 0 w 12568518"/>
              <a:gd name="connsiteY5" fmla="*/ 6562165 h 6626202"/>
              <a:gd name="connsiteX6" fmla="*/ 5575 w 12568518"/>
              <a:gd name="connsiteY6" fmla="*/ 6551341 h 6626202"/>
              <a:gd name="connsiteX7" fmla="*/ 0 w 12568518"/>
              <a:gd name="connsiteY7" fmla="*/ 1143023 h 6626202"/>
              <a:gd name="connsiteX8" fmla="*/ 1143023 w 12568518"/>
              <a:gd name="connsiteY8" fmla="*/ 0 h 6626202"/>
              <a:gd name="connsiteX0" fmla="*/ 1143023 w 12604377"/>
              <a:gd name="connsiteY0" fmla="*/ 0 h 6626202"/>
              <a:gd name="connsiteX1" fmla="*/ 12192000 w 12604377"/>
              <a:gd name="connsiteY1" fmla="*/ 0 h 6626202"/>
              <a:gd name="connsiteX2" fmla="*/ 12192000 w 12604377"/>
              <a:gd name="connsiteY2" fmla="*/ 0 h 6626202"/>
              <a:gd name="connsiteX3" fmla="*/ 12604377 w 12604377"/>
              <a:gd name="connsiteY3" fmla="*/ 4764718 h 6626202"/>
              <a:gd name="connsiteX4" fmla="*/ 6987966 w 12604377"/>
              <a:gd name="connsiteY4" fmla="*/ 6248401 h 6626202"/>
              <a:gd name="connsiteX5" fmla="*/ 0 w 12604377"/>
              <a:gd name="connsiteY5" fmla="*/ 6562165 h 6626202"/>
              <a:gd name="connsiteX6" fmla="*/ 5575 w 12604377"/>
              <a:gd name="connsiteY6" fmla="*/ 6551341 h 6626202"/>
              <a:gd name="connsiteX7" fmla="*/ 0 w 12604377"/>
              <a:gd name="connsiteY7" fmla="*/ 1143023 h 6626202"/>
              <a:gd name="connsiteX8" fmla="*/ 1143023 w 12604377"/>
              <a:gd name="connsiteY8" fmla="*/ 0 h 6626202"/>
              <a:gd name="connsiteX0" fmla="*/ 1143023 w 12604377"/>
              <a:gd name="connsiteY0" fmla="*/ 0 h 6626202"/>
              <a:gd name="connsiteX1" fmla="*/ 12192000 w 12604377"/>
              <a:gd name="connsiteY1" fmla="*/ 0 h 6626202"/>
              <a:gd name="connsiteX2" fmla="*/ 12192000 w 12604377"/>
              <a:gd name="connsiteY2" fmla="*/ 0 h 6626202"/>
              <a:gd name="connsiteX3" fmla="*/ 12604377 w 12604377"/>
              <a:gd name="connsiteY3" fmla="*/ 4764718 h 6626202"/>
              <a:gd name="connsiteX4" fmla="*/ 6987966 w 12604377"/>
              <a:gd name="connsiteY4" fmla="*/ 6248401 h 6626202"/>
              <a:gd name="connsiteX5" fmla="*/ 0 w 12604377"/>
              <a:gd name="connsiteY5" fmla="*/ 6562165 h 6626202"/>
              <a:gd name="connsiteX6" fmla="*/ 5575 w 12604377"/>
              <a:gd name="connsiteY6" fmla="*/ 6551341 h 6626202"/>
              <a:gd name="connsiteX7" fmla="*/ 0 w 12604377"/>
              <a:gd name="connsiteY7" fmla="*/ 1143023 h 6626202"/>
              <a:gd name="connsiteX8" fmla="*/ 1143023 w 12604377"/>
              <a:gd name="connsiteY8" fmla="*/ 0 h 6626202"/>
              <a:gd name="connsiteX0" fmla="*/ 1143023 w 12604377"/>
              <a:gd name="connsiteY0" fmla="*/ 0 h 6626202"/>
              <a:gd name="connsiteX1" fmla="*/ 12192000 w 12604377"/>
              <a:gd name="connsiteY1" fmla="*/ 0 h 6626202"/>
              <a:gd name="connsiteX2" fmla="*/ 12192000 w 12604377"/>
              <a:gd name="connsiteY2" fmla="*/ 0 h 6626202"/>
              <a:gd name="connsiteX3" fmla="*/ 12604377 w 12604377"/>
              <a:gd name="connsiteY3" fmla="*/ 4764718 h 6626202"/>
              <a:gd name="connsiteX4" fmla="*/ 6987966 w 12604377"/>
              <a:gd name="connsiteY4" fmla="*/ 6248401 h 6626202"/>
              <a:gd name="connsiteX5" fmla="*/ 0 w 12604377"/>
              <a:gd name="connsiteY5" fmla="*/ 6562165 h 6626202"/>
              <a:gd name="connsiteX6" fmla="*/ 5575 w 12604377"/>
              <a:gd name="connsiteY6" fmla="*/ 6551341 h 6626202"/>
              <a:gd name="connsiteX7" fmla="*/ 0 w 12604377"/>
              <a:gd name="connsiteY7" fmla="*/ 1143023 h 6626202"/>
              <a:gd name="connsiteX8" fmla="*/ 1143023 w 12604377"/>
              <a:gd name="connsiteY8" fmla="*/ 0 h 6626202"/>
              <a:gd name="connsiteX0" fmla="*/ 1143023 w 12604377"/>
              <a:gd name="connsiteY0" fmla="*/ 0 h 6629010"/>
              <a:gd name="connsiteX1" fmla="*/ 12192000 w 12604377"/>
              <a:gd name="connsiteY1" fmla="*/ 0 h 6629010"/>
              <a:gd name="connsiteX2" fmla="*/ 12192000 w 12604377"/>
              <a:gd name="connsiteY2" fmla="*/ 0 h 6629010"/>
              <a:gd name="connsiteX3" fmla="*/ 12604377 w 12604377"/>
              <a:gd name="connsiteY3" fmla="*/ 4764718 h 6629010"/>
              <a:gd name="connsiteX4" fmla="*/ 7005895 w 12604377"/>
              <a:gd name="connsiteY4" fmla="*/ 6266331 h 6629010"/>
              <a:gd name="connsiteX5" fmla="*/ 0 w 12604377"/>
              <a:gd name="connsiteY5" fmla="*/ 6562165 h 6629010"/>
              <a:gd name="connsiteX6" fmla="*/ 5575 w 12604377"/>
              <a:gd name="connsiteY6" fmla="*/ 6551341 h 6629010"/>
              <a:gd name="connsiteX7" fmla="*/ 0 w 12604377"/>
              <a:gd name="connsiteY7" fmla="*/ 1143023 h 6629010"/>
              <a:gd name="connsiteX8" fmla="*/ 1143023 w 12604377"/>
              <a:gd name="connsiteY8" fmla="*/ 0 h 6629010"/>
              <a:gd name="connsiteX0" fmla="*/ 1143023 w 12604377"/>
              <a:gd name="connsiteY0" fmla="*/ 0 h 6629010"/>
              <a:gd name="connsiteX1" fmla="*/ 12192000 w 12604377"/>
              <a:gd name="connsiteY1" fmla="*/ 0 h 6629010"/>
              <a:gd name="connsiteX2" fmla="*/ 12192000 w 12604377"/>
              <a:gd name="connsiteY2" fmla="*/ 0 h 6629010"/>
              <a:gd name="connsiteX3" fmla="*/ 12604377 w 12604377"/>
              <a:gd name="connsiteY3" fmla="*/ 4764718 h 6629010"/>
              <a:gd name="connsiteX4" fmla="*/ 7005895 w 12604377"/>
              <a:gd name="connsiteY4" fmla="*/ 6266331 h 6629010"/>
              <a:gd name="connsiteX5" fmla="*/ 0 w 12604377"/>
              <a:gd name="connsiteY5" fmla="*/ 6562165 h 6629010"/>
              <a:gd name="connsiteX6" fmla="*/ 5575 w 12604377"/>
              <a:gd name="connsiteY6" fmla="*/ 6551341 h 6629010"/>
              <a:gd name="connsiteX7" fmla="*/ 0 w 12604377"/>
              <a:gd name="connsiteY7" fmla="*/ 1143023 h 6629010"/>
              <a:gd name="connsiteX8" fmla="*/ 1143023 w 12604377"/>
              <a:gd name="connsiteY8" fmla="*/ 0 h 6629010"/>
              <a:gd name="connsiteX0" fmla="*/ 1143023 w 12604377"/>
              <a:gd name="connsiteY0" fmla="*/ 0 h 6627126"/>
              <a:gd name="connsiteX1" fmla="*/ 12192000 w 12604377"/>
              <a:gd name="connsiteY1" fmla="*/ 0 h 6627126"/>
              <a:gd name="connsiteX2" fmla="*/ 12192000 w 12604377"/>
              <a:gd name="connsiteY2" fmla="*/ 0 h 6627126"/>
              <a:gd name="connsiteX3" fmla="*/ 12604377 w 12604377"/>
              <a:gd name="connsiteY3" fmla="*/ 4764718 h 6627126"/>
              <a:gd name="connsiteX4" fmla="*/ 7011832 w 12604377"/>
              <a:gd name="connsiteY4" fmla="*/ 6254456 h 6627126"/>
              <a:gd name="connsiteX5" fmla="*/ 0 w 12604377"/>
              <a:gd name="connsiteY5" fmla="*/ 6562165 h 6627126"/>
              <a:gd name="connsiteX6" fmla="*/ 5575 w 12604377"/>
              <a:gd name="connsiteY6" fmla="*/ 6551341 h 6627126"/>
              <a:gd name="connsiteX7" fmla="*/ 0 w 12604377"/>
              <a:gd name="connsiteY7" fmla="*/ 1143023 h 6627126"/>
              <a:gd name="connsiteX8" fmla="*/ 1143023 w 12604377"/>
              <a:gd name="connsiteY8" fmla="*/ 0 h 6627126"/>
              <a:gd name="connsiteX0" fmla="*/ 1143023 w 12604377"/>
              <a:gd name="connsiteY0" fmla="*/ 0 h 6627126"/>
              <a:gd name="connsiteX1" fmla="*/ 12192000 w 12604377"/>
              <a:gd name="connsiteY1" fmla="*/ 0 h 6627126"/>
              <a:gd name="connsiteX2" fmla="*/ 12192000 w 12604377"/>
              <a:gd name="connsiteY2" fmla="*/ 0 h 6627126"/>
              <a:gd name="connsiteX3" fmla="*/ 12604377 w 12604377"/>
              <a:gd name="connsiteY3" fmla="*/ 4764718 h 6627126"/>
              <a:gd name="connsiteX4" fmla="*/ 7011832 w 12604377"/>
              <a:gd name="connsiteY4" fmla="*/ 6254456 h 6627126"/>
              <a:gd name="connsiteX5" fmla="*/ 0 w 12604377"/>
              <a:gd name="connsiteY5" fmla="*/ 6562165 h 6627126"/>
              <a:gd name="connsiteX6" fmla="*/ 5575 w 12604377"/>
              <a:gd name="connsiteY6" fmla="*/ 6551341 h 6627126"/>
              <a:gd name="connsiteX7" fmla="*/ 0 w 12604377"/>
              <a:gd name="connsiteY7" fmla="*/ 1143023 h 6627126"/>
              <a:gd name="connsiteX8" fmla="*/ 1143023 w 12604377"/>
              <a:gd name="connsiteY8" fmla="*/ 0 h 6627126"/>
              <a:gd name="connsiteX0" fmla="*/ 1143023 w 12604377"/>
              <a:gd name="connsiteY0" fmla="*/ 0 h 6632390"/>
              <a:gd name="connsiteX1" fmla="*/ 12192000 w 12604377"/>
              <a:gd name="connsiteY1" fmla="*/ 0 h 6632390"/>
              <a:gd name="connsiteX2" fmla="*/ 12192000 w 12604377"/>
              <a:gd name="connsiteY2" fmla="*/ 0 h 6632390"/>
              <a:gd name="connsiteX3" fmla="*/ 12604377 w 12604377"/>
              <a:gd name="connsiteY3" fmla="*/ 4764718 h 6632390"/>
              <a:gd name="connsiteX4" fmla="*/ 7011832 w 12604377"/>
              <a:gd name="connsiteY4" fmla="*/ 6254456 h 6632390"/>
              <a:gd name="connsiteX5" fmla="*/ 0 w 12604377"/>
              <a:gd name="connsiteY5" fmla="*/ 6562165 h 6632390"/>
              <a:gd name="connsiteX6" fmla="*/ 5575 w 12604377"/>
              <a:gd name="connsiteY6" fmla="*/ 6551341 h 6632390"/>
              <a:gd name="connsiteX7" fmla="*/ 0 w 12604377"/>
              <a:gd name="connsiteY7" fmla="*/ 1143023 h 6632390"/>
              <a:gd name="connsiteX8" fmla="*/ 1143023 w 12604377"/>
              <a:gd name="connsiteY8" fmla="*/ 0 h 6632390"/>
              <a:gd name="connsiteX0" fmla="*/ 1143023 w 12604377"/>
              <a:gd name="connsiteY0" fmla="*/ 0 h 6628813"/>
              <a:gd name="connsiteX1" fmla="*/ 12192000 w 12604377"/>
              <a:gd name="connsiteY1" fmla="*/ 0 h 6628813"/>
              <a:gd name="connsiteX2" fmla="*/ 12192000 w 12604377"/>
              <a:gd name="connsiteY2" fmla="*/ 0 h 6628813"/>
              <a:gd name="connsiteX3" fmla="*/ 12604377 w 12604377"/>
              <a:gd name="connsiteY3" fmla="*/ 4764718 h 6628813"/>
              <a:gd name="connsiteX4" fmla="*/ 7011832 w 12604377"/>
              <a:gd name="connsiteY4" fmla="*/ 6254456 h 6628813"/>
              <a:gd name="connsiteX5" fmla="*/ 0 w 12604377"/>
              <a:gd name="connsiteY5" fmla="*/ 6562165 h 6628813"/>
              <a:gd name="connsiteX6" fmla="*/ 5575 w 12604377"/>
              <a:gd name="connsiteY6" fmla="*/ 6551341 h 6628813"/>
              <a:gd name="connsiteX7" fmla="*/ 0 w 12604377"/>
              <a:gd name="connsiteY7" fmla="*/ 1143023 h 6628813"/>
              <a:gd name="connsiteX8" fmla="*/ 1143023 w 12604377"/>
              <a:gd name="connsiteY8" fmla="*/ 0 h 6628813"/>
              <a:gd name="connsiteX0" fmla="*/ 1143023 w 12604377"/>
              <a:gd name="connsiteY0" fmla="*/ 0 h 6630779"/>
              <a:gd name="connsiteX1" fmla="*/ 12192000 w 12604377"/>
              <a:gd name="connsiteY1" fmla="*/ 0 h 6630779"/>
              <a:gd name="connsiteX2" fmla="*/ 12192000 w 12604377"/>
              <a:gd name="connsiteY2" fmla="*/ 0 h 6630779"/>
              <a:gd name="connsiteX3" fmla="*/ 12604377 w 12604377"/>
              <a:gd name="connsiteY3" fmla="*/ 4764718 h 6630779"/>
              <a:gd name="connsiteX4" fmla="*/ 7005894 w 12604377"/>
              <a:gd name="connsiteY4" fmla="*/ 6266331 h 6630779"/>
              <a:gd name="connsiteX5" fmla="*/ 0 w 12604377"/>
              <a:gd name="connsiteY5" fmla="*/ 6562165 h 6630779"/>
              <a:gd name="connsiteX6" fmla="*/ 5575 w 12604377"/>
              <a:gd name="connsiteY6" fmla="*/ 6551341 h 6630779"/>
              <a:gd name="connsiteX7" fmla="*/ 0 w 12604377"/>
              <a:gd name="connsiteY7" fmla="*/ 1143023 h 6630779"/>
              <a:gd name="connsiteX8" fmla="*/ 1143023 w 12604377"/>
              <a:gd name="connsiteY8" fmla="*/ 0 h 6630779"/>
              <a:gd name="connsiteX0" fmla="*/ 1514812 w 12976166"/>
              <a:gd name="connsiteY0" fmla="*/ 77205 h 6707984"/>
              <a:gd name="connsiteX1" fmla="*/ 12563789 w 12976166"/>
              <a:gd name="connsiteY1" fmla="*/ 77205 h 6707984"/>
              <a:gd name="connsiteX2" fmla="*/ 12563789 w 12976166"/>
              <a:gd name="connsiteY2" fmla="*/ 77205 h 6707984"/>
              <a:gd name="connsiteX3" fmla="*/ 12976166 w 12976166"/>
              <a:gd name="connsiteY3" fmla="*/ 4841923 h 6707984"/>
              <a:gd name="connsiteX4" fmla="*/ 7377683 w 12976166"/>
              <a:gd name="connsiteY4" fmla="*/ 6343536 h 6707984"/>
              <a:gd name="connsiteX5" fmla="*/ 371789 w 12976166"/>
              <a:gd name="connsiteY5" fmla="*/ 6639370 h 6707984"/>
              <a:gd name="connsiteX6" fmla="*/ 377364 w 12976166"/>
              <a:gd name="connsiteY6" fmla="*/ 6628546 h 6707984"/>
              <a:gd name="connsiteX7" fmla="*/ 0 w 12976166"/>
              <a:gd name="connsiteY7" fmla="*/ 396264 h 6707984"/>
              <a:gd name="connsiteX8" fmla="*/ 1514812 w 12976166"/>
              <a:gd name="connsiteY8" fmla="*/ 77205 h 6707984"/>
              <a:gd name="connsiteX0" fmla="*/ 1524861 w 12976166"/>
              <a:gd name="connsiteY0" fmla="*/ 4576 h 6856419"/>
              <a:gd name="connsiteX1" fmla="*/ 12563789 w 12976166"/>
              <a:gd name="connsiteY1" fmla="*/ 225640 h 6856419"/>
              <a:gd name="connsiteX2" fmla="*/ 12563789 w 12976166"/>
              <a:gd name="connsiteY2" fmla="*/ 225640 h 6856419"/>
              <a:gd name="connsiteX3" fmla="*/ 12976166 w 12976166"/>
              <a:gd name="connsiteY3" fmla="*/ 4990358 h 6856419"/>
              <a:gd name="connsiteX4" fmla="*/ 7377683 w 12976166"/>
              <a:gd name="connsiteY4" fmla="*/ 6491971 h 6856419"/>
              <a:gd name="connsiteX5" fmla="*/ 371789 w 12976166"/>
              <a:gd name="connsiteY5" fmla="*/ 6787805 h 6856419"/>
              <a:gd name="connsiteX6" fmla="*/ 377364 w 12976166"/>
              <a:gd name="connsiteY6" fmla="*/ 6776981 h 6856419"/>
              <a:gd name="connsiteX7" fmla="*/ 0 w 12976166"/>
              <a:gd name="connsiteY7" fmla="*/ 544699 h 6856419"/>
              <a:gd name="connsiteX8" fmla="*/ 1524861 w 12976166"/>
              <a:gd name="connsiteY8" fmla="*/ 4576 h 6856419"/>
              <a:gd name="connsiteX0" fmla="*/ 1524861 w 12976166"/>
              <a:gd name="connsiteY0" fmla="*/ 4576 h 6856419"/>
              <a:gd name="connsiteX1" fmla="*/ 12563789 w 12976166"/>
              <a:gd name="connsiteY1" fmla="*/ 225640 h 6856419"/>
              <a:gd name="connsiteX2" fmla="*/ 12754708 w 12976166"/>
              <a:gd name="connsiteY2" fmla="*/ 54818 h 6856419"/>
              <a:gd name="connsiteX3" fmla="*/ 12976166 w 12976166"/>
              <a:gd name="connsiteY3" fmla="*/ 4990358 h 6856419"/>
              <a:gd name="connsiteX4" fmla="*/ 7377683 w 12976166"/>
              <a:gd name="connsiteY4" fmla="*/ 6491971 h 6856419"/>
              <a:gd name="connsiteX5" fmla="*/ 371789 w 12976166"/>
              <a:gd name="connsiteY5" fmla="*/ 6787805 h 6856419"/>
              <a:gd name="connsiteX6" fmla="*/ 377364 w 12976166"/>
              <a:gd name="connsiteY6" fmla="*/ 6776981 h 6856419"/>
              <a:gd name="connsiteX7" fmla="*/ 0 w 12976166"/>
              <a:gd name="connsiteY7" fmla="*/ 544699 h 6856419"/>
              <a:gd name="connsiteX8" fmla="*/ 1524861 w 12976166"/>
              <a:gd name="connsiteY8" fmla="*/ 4576 h 6856419"/>
              <a:gd name="connsiteX0" fmla="*/ 1524861 w 12976166"/>
              <a:gd name="connsiteY0" fmla="*/ 4576 h 6856419"/>
              <a:gd name="connsiteX1" fmla="*/ 12553741 w 12976166"/>
              <a:gd name="connsiteY1" fmla="*/ 74915 h 6856419"/>
              <a:gd name="connsiteX2" fmla="*/ 12754708 w 12976166"/>
              <a:gd name="connsiteY2" fmla="*/ 54818 h 6856419"/>
              <a:gd name="connsiteX3" fmla="*/ 12976166 w 12976166"/>
              <a:gd name="connsiteY3" fmla="*/ 4990358 h 6856419"/>
              <a:gd name="connsiteX4" fmla="*/ 7377683 w 12976166"/>
              <a:gd name="connsiteY4" fmla="*/ 6491971 h 6856419"/>
              <a:gd name="connsiteX5" fmla="*/ 371789 w 12976166"/>
              <a:gd name="connsiteY5" fmla="*/ 6787805 h 6856419"/>
              <a:gd name="connsiteX6" fmla="*/ 377364 w 12976166"/>
              <a:gd name="connsiteY6" fmla="*/ 6776981 h 6856419"/>
              <a:gd name="connsiteX7" fmla="*/ 0 w 12976166"/>
              <a:gd name="connsiteY7" fmla="*/ 544699 h 6856419"/>
              <a:gd name="connsiteX8" fmla="*/ 1524861 w 12976166"/>
              <a:gd name="connsiteY8" fmla="*/ 4576 h 6856419"/>
              <a:gd name="connsiteX0" fmla="*/ 1524861 w 12976166"/>
              <a:gd name="connsiteY0" fmla="*/ 4576 h 6856419"/>
              <a:gd name="connsiteX1" fmla="*/ 12553741 w 12976166"/>
              <a:gd name="connsiteY1" fmla="*/ 74915 h 6856419"/>
              <a:gd name="connsiteX2" fmla="*/ 12754708 w 12976166"/>
              <a:gd name="connsiteY2" fmla="*/ 54818 h 6856419"/>
              <a:gd name="connsiteX3" fmla="*/ 12976166 w 12976166"/>
              <a:gd name="connsiteY3" fmla="*/ 4990358 h 6856419"/>
              <a:gd name="connsiteX4" fmla="*/ 7377683 w 12976166"/>
              <a:gd name="connsiteY4" fmla="*/ 6491971 h 6856419"/>
              <a:gd name="connsiteX5" fmla="*/ 371789 w 12976166"/>
              <a:gd name="connsiteY5" fmla="*/ 6787805 h 6856419"/>
              <a:gd name="connsiteX6" fmla="*/ 296977 w 12976166"/>
              <a:gd name="connsiteY6" fmla="*/ 6766933 h 6856419"/>
              <a:gd name="connsiteX7" fmla="*/ 0 w 12976166"/>
              <a:gd name="connsiteY7" fmla="*/ 544699 h 6856419"/>
              <a:gd name="connsiteX8" fmla="*/ 1524861 w 12976166"/>
              <a:gd name="connsiteY8" fmla="*/ 4576 h 6856419"/>
              <a:gd name="connsiteX0" fmla="*/ 1524861 w 12976166"/>
              <a:gd name="connsiteY0" fmla="*/ 4576 h 6856419"/>
              <a:gd name="connsiteX1" fmla="*/ 12553741 w 12976166"/>
              <a:gd name="connsiteY1" fmla="*/ 74915 h 6856419"/>
              <a:gd name="connsiteX2" fmla="*/ 12754708 w 12976166"/>
              <a:gd name="connsiteY2" fmla="*/ 54818 h 6856419"/>
              <a:gd name="connsiteX3" fmla="*/ 12976166 w 12976166"/>
              <a:gd name="connsiteY3" fmla="*/ 4990358 h 6856419"/>
              <a:gd name="connsiteX4" fmla="*/ 7377683 w 12976166"/>
              <a:gd name="connsiteY4" fmla="*/ 6491971 h 6856419"/>
              <a:gd name="connsiteX5" fmla="*/ 371789 w 12976166"/>
              <a:gd name="connsiteY5" fmla="*/ 6787805 h 6856419"/>
              <a:gd name="connsiteX6" fmla="*/ 24473 w 12976166"/>
              <a:gd name="connsiteY6" fmla="*/ 6676098 h 6856419"/>
              <a:gd name="connsiteX7" fmla="*/ 0 w 12976166"/>
              <a:gd name="connsiteY7" fmla="*/ 544699 h 6856419"/>
              <a:gd name="connsiteX8" fmla="*/ 1524861 w 12976166"/>
              <a:gd name="connsiteY8" fmla="*/ 4576 h 6856419"/>
              <a:gd name="connsiteX0" fmla="*/ 1524861 w 12976166"/>
              <a:gd name="connsiteY0" fmla="*/ 4576 h 6856419"/>
              <a:gd name="connsiteX1" fmla="*/ 12553741 w 12976166"/>
              <a:gd name="connsiteY1" fmla="*/ 74915 h 6856419"/>
              <a:gd name="connsiteX2" fmla="*/ 12754708 w 12976166"/>
              <a:gd name="connsiteY2" fmla="*/ 54818 h 6856419"/>
              <a:gd name="connsiteX3" fmla="*/ 12976166 w 12976166"/>
              <a:gd name="connsiteY3" fmla="*/ 4990358 h 6856419"/>
              <a:gd name="connsiteX4" fmla="*/ 7377683 w 12976166"/>
              <a:gd name="connsiteY4" fmla="*/ 6491971 h 6856419"/>
              <a:gd name="connsiteX5" fmla="*/ 371789 w 12976166"/>
              <a:gd name="connsiteY5" fmla="*/ 6787805 h 6856419"/>
              <a:gd name="connsiteX6" fmla="*/ 24473 w 12976166"/>
              <a:gd name="connsiteY6" fmla="*/ 6676098 h 6856419"/>
              <a:gd name="connsiteX7" fmla="*/ 0 w 12976166"/>
              <a:gd name="connsiteY7" fmla="*/ 544699 h 6856419"/>
              <a:gd name="connsiteX8" fmla="*/ 1524861 w 12976166"/>
              <a:gd name="connsiteY8" fmla="*/ 4576 h 6856419"/>
              <a:gd name="connsiteX0" fmla="*/ 1524861 w 12976166"/>
              <a:gd name="connsiteY0" fmla="*/ 4576 h 6854616"/>
              <a:gd name="connsiteX1" fmla="*/ 12553741 w 12976166"/>
              <a:gd name="connsiteY1" fmla="*/ 74915 h 6854616"/>
              <a:gd name="connsiteX2" fmla="*/ 12754708 w 12976166"/>
              <a:gd name="connsiteY2" fmla="*/ 54818 h 6854616"/>
              <a:gd name="connsiteX3" fmla="*/ 12976166 w 12976166"/>
              <a:gd name="connsiteY3" fmla="*/ 4990358 h 6854616"/>
              <a:gd name="connsiteX4" fmla="*/ 7377683 w 12976166"/>
              <a:gd name="connsiteY4" fmla="*/ 6491971 h 6854616"/>
              <a:gd name="connsiteX5" fmla="*/ 371789 w 12976166"/>
              <a:gd name="connsiteY5" fmla="*/ 6787805 h 6854616"/>
              <a:gd name="connsiteX6" fmla="*/ 24473 w 12976166"/>
              <a:gd name="connsiteY6" fmla="*/ 6676098 h 6854616"/>
              <a:gd name="connsiteX7" fmla="*/ 0 w 12976166"/>
              <a:gd name="connsiteY7" fmla="*/ 544699 h 6854616"/>
              <a:gd name="connsiteX8" fmla="*/ 1524861 w 12976166"/>
              <a:gd name="connsiteY8" fmla="*/ 4576 h 6854616"/>
              <a:gd name="connsiteX0" fmla="*/ 1524861 w 12976166"/>
              <a:gd name="connsiteY0" fmla="*/ 4576 h 6850875"/>
              <a:gd name="connsiteX1" fmla="*/ 12553741 w 12976166"/>
              <a:gd name="connsiteY1" fmla="*/ 74915 h 6850875"/>
              <a:gd name="connsiteX2" fmla="*/ 12754708 w 12976166"/>
              <a:gd name="connsiteY2" fmla="*/ 54818 h 6850875"/>
              <a:gd name="connsiteX3" fmla="*/ 12976166 w 12976166"/>
              <a:gd name="connsiteY3" fmla="*/ 4990358 h 6850875"/>
              <a:gd name="connsiteX4" fmla="*/ 7401905 w 12976166"/>
              <a:gd name="connsiteY4" fmla="*/ 6467749 h 6850875"/>
              <a:gd name="connsiteX5" fmla="*/ 371789 w 12976166"/>
              <a:gd name="connsiteY5" fmla="*/ 6787805 h 6850875"/>
              <a:gd name="connsiteX6" fmla="*/ 24473 w 12976166"/>
              <a:gd name="connsiteY6" fmla="*/ 6676098 h 6850875"/>
              <a:gd name="connsiteX7" fmla="*/ 0 w 12976166"/>
              <a:gd name="connsiteY7" fmla="*/ 544699 h 6850875"/>
              <a:gd name="connsiteX8" fmla="*/ 1524861 w 12976166"/>
              <a:gd name="connsiteY8" fmla="*/ 4576 h 6850875"/>
              <a:gd name="connsiteX0" fmla="*/ 1524861 w 12976166"/>
              <a:gd name="connsiteY0" fmla="*/ 4576 h 6853644"/>
              <a:gd name="connsiteX1" fmla="*/ 12553741 w 12976166"/>
              <a:gd name="connsiteY1" fmla="*/ 74915 h 6853644"/>
              <a:gd name="connsiteX2" fmla="*/ 12754708 w 12976166"/>
              <a:gd name="connsiteY2" fmla="*/ 54818 h 6853644"/>
              <a:gd name="connsiteX3" fmla="*/ 12976166 w 12976166"/>
              <a:gd name="connsiteY3" fmla="*/ 4990358 h 6853644"/>
              <a:gd name="connsiteX4" fmla="*/ 7395850 w 12976166"/>
              <a:gd name="connsiteY4" fmla="*/ 6485916 h 6853644"/>
              <a:gd name="connsiteX5" fmla="*/ 371789 w 12976166"/>
              <a:gd name="connsiteY5" fmla="*/ 6787805 h 6853644"/>
              <a:gd name="connsiteX6" fmla="*/ 24473 w 12976166"/>
              <a:gd name="connsiteY6" fmla="*/ 6676098 h 6853644"/>
              <a:gd name="connsiteX7" fmla="*/ 0 w 12976166"/>
              <a:gd name="connsiteY7" fmla="*/ 544699 h 6853644"/>
              <a:gd name="connsiteX8" fmla="*/ 1524861 w 12976166"/>
              <a:gd name="connsiteY8" fmla="*/ 4576 h 6853644"/>
              <a:gd name="connsiteX0" fmla="*/ 1524861 w 12976166"/>
              <a:gd name="connsiteY0" fmla="*/ 4576 h 6856311"/>
              <a:gd name="connsiteX1" fmla="*/ 12553741 w 12976166"/>
              <a:gd name="connsiteY1" fmla="*/ 74915 h 6856311"/>
              <a:gd name="connsiteX2" fmla="*/ 12754708 w 12976166"/>
              <a:gd name="connsiteY2" fmla="*/ 54818 h 6856311"/>
              <a:gd name="connsiteX3" fmla="*/ 12976166 w 12976166"/>
              <a:gd name="connsiteY3" fmla="*/ 4990358 h 6856311"/>
              <a:gd name="connsiteX4" fmla="*/ 7395850 w 12976166"/>
              <a:gd name="connsiteY4" fmla="*/ 6485916 h 6856311"/>
              <a:gd name="connsiteX5" fmla="*/ 371789 w 12976166"/>
              <a:gd name="connsiteY5" fmla="*/ 6787805 h 6856311"/>
              <a:gd name="connsiteX6" fmla="*/ 24473 w 12976166"/>
              <a:gd name="connsiteY6" fmla="*/ 6676098 h 6856311"/>
              <a:gd name="connsiteX7" fmla="*/ 0 w 12976166"/>
              <a:gd name="connsiteY7" fmla="*/ 544699 h 6856311"/>
              <a:gd name="connsiteX8" fmla="*/ 1524861 w 12976166"/>
              <a:gd name="connsiteY8" fmla="*/ 4576 h 6856311"/>
              <a:gd name="connsiteX0" fmla="*/ 1524861 w 13046255"/>
              <a:gd name="connsiteY0" fmla="*/ 4576 h 6856311"/>
              <a:gd name="connsiteX1" fmla="*/ 12553741 w 13046255"/>
              <a:gd name="connsiteY1" fmla="*/ 74915 h 6856311"/>
              <a:gd name="connsiteX2" fmla="*/ 13046255 w 13046255"/>
              <a:gd name="connsiteY2" fmla="*/ 68070 h 6856311"/>
              <a:gd name="connsiteX3" fmla="*/ 12976166 w 13046255"/>
              <a:gd name="connsiteY3" fmla="*/ 4990358 h 6856311"/>
              <a:gd name="connsiteX4" fmla="*/ 7395850 w 13046255"/>
              <a:gd name="connsiteY4" fmla="*/ 6485916 h 6856311"/>
              <a:gd name="connsiteX5" fmla="*/ 371789 w 13046255"/>
              <a:gd name="connsiteY5" fmla="*/ 6787805 h 6856311"/>
              <a:gd name="connsiteX6" fmla="*/ 24473 w 13046255"/>
              <a:gd name="connsiteY6" fmla="*/ 6676098 h 6856311"/>
              <a:gd name="connsiteX7" fmla="*/ 0 w 13046255"/>
              <a:gd name="connsiteY7" fmla="*/ 544699 h 6856311"/>
              <a:gd name="connsiteX8" fmla="*/ 1524861 w 13046255"/>
              <a:gd name="connsiteY8" fmla="*/ 4576 h 6856311"/>
              <a:gd name="connsiteX0" fmla="*/ 1524861 w 12976166"/>
              <a:gd name="connsiteY0" fmla="*/ 4576 h 6856311"/>
              <a:gd name="connsiteX1" fmla="*/ 12553741 w 12976166"/>
              <a:gd name="connsiteY1" fmla="*/ 74915 h 6856311"/>
              <a:gd name="connsiteX2" fmla="*/ 12940238 w 12976166"/>
              <a:gd name="connsiteY2" fmla="*/ 68070 h 6856311"/>
              <a:gd name="connsiteX3" fmla="*/ 12976166 w 12976166"/>
              <a:gd name="connsiteY3" fmla="*/ 4990358 h 6856311"/>
              <a:gd name="connsiteX4" fmla="*/ 7395850 w 12976166"/>
              <a:gd name="connsiteY4" fmla="*/ 6485916 h 6856311"/>
              <a:gd name="connsiteX5" fmla="*/ 371789 w 12976166"/>
              <a:gd name="connsiteY5" fmla="*/ 6787805 h 6856311"/>
              <a:gd name="connsiteX6" fmla="*/ 24473 w 12976166"/>
              <a:gd name="connsiteY6" fmla="*/ 6676098 h 6856311"/>
              <a:gd name="connsiteX7" fmla="*/ 0 w 12976166"/>
              <a:gd name="connsiteY7" fmla="*/ 544699 h 6856311"/>
              <a:gd name="connsiteX8" fmla="*/ 1524861 w 12976166"/>
              <a:gd name="connsiteY8" fmla="*/ 4576 h 6856311"/>
              <a:gd name="connsiteX0" fmla="*/ 1524861 w 13006499"/>
              <a:gd name="connsiteY0" fmla="*/ 4576 h 6856311"/>
              <a:gd name="connsiteX1" fmla="*/ 12553741 w 13006499"/>
              <a:gd name="connsiteY1" fmla="*/ 74915 h 6856311"/>
              <a:gd name="connsiteX2" fmla="*/ 13006499 w 13006499"/>
              <a:gd name="connsiteY2" fmla="*/ 81322 h 6856311"/>
              <a:gd name="connsiteX3" fmla="*/ 12976166 w 13006499"/>
              <a:gd name="connsiteY3" fmla="*/ 4990358 h 6856311"/>
              <a:gd name="connsiteX4" fmla="*/ 7395850 w 13006499"/>
              <a:gd name="connsiteY4" fmla="*/ 6485916 h 6856311"/>
              <a:gd name="connsiteX5" fmla="*/ 371789 w 13006499"/>
              <a:gd name="connsiteY5" fmla="*/ 6787805 h 6856311"/>
              <a:gd name="connsiteX6" fmla="*/ 24473 w 13006499"/>
              <a:gd name="connsiteY6" fmla="*/ 6676098 h 6856311"/>
              <a:gd name="connsiteX7" fmla="*/ 0 w 13006499"/>
              <a:gd name="connsiteY7" fmla="*/ 544699 h 6856311"/>
              <a:gd name="connsiteX8" fmla="*/ 1524861 w 13006499"/>
              <a:gd name="connsiteY8" fmla="*/ 4576 h 6856311"/>
              <a:gd name="connsiteX0" fmla="*/ 1524861 w 13006499"/>
              <a:gd name="connsiteY0" fmla="*/ 2534366 h 9386101"/>
              <a:gd name="connsiteX1" fmla="*/ 12553741 w 13006499"/>
              <a:gd name="connsiteY1" fmla="*/ 2604705 h 9386101"/>
              <a:gd name="connsiteX2" fmla="*/ 13006499 w 13006499"/>
              <a:gd name="connsiteY2" fmla="*/ 2611112 h 9386101"/>
              <a:gd name="connsiteX3" fmla="*/ 12976166 w 13006499"/>
              <a:gd name="connsiteY3" fmla="*/ 7520148 h 9386101"/>
              <a:gd name="connsiteX4" fmla="*/ 7395850 w 13006499"/>
              <a:gd name="connsiteY4" fmla="*/ 9015706 h 9386101"/>
              <a:gd name="connsiteX5" fmla="*/ 371789 w 13006499"/>
              <a:gd name="connsiteY5" fmla="*/ 9317595 h 9386101"/>
              <a:gd name="connsiteX6" fmla="*/ 24473 w 13006499"/>
              <a:gd name="connsiteY6" fmla="*/ 9205888 h 9386101"/>
              <a:gd name="connsiteX7" fmla="*/ 0 w 13006499"/>
              <a:gd name="connsiteY7" fmla="*/ 85283 h 9386101"/>
              <a:gd name="connsiteX8" fmla="*/ 1524861 w 13006499"/>
              <a:gd name="connsiteY8" fmla="*/ 2534366 h 9386101"/>
              <a:gd name="connsiteX0" fmla="*/ 1075030 w 13006499"/>
              <a:gd name="connsiteY0" fmla="*/ 413114 h 9543030"/>
              <a:gd name="connsiteX1" fmla="*/ 12553741 w 13006499"/>
              <a:gd name="connsiteY1" fmla="*/ 2761634 h 9543030"/>
              <a:gd name="connsiteX2" fmla="*/ 13006499 w 13006499"/>
              <a:gd name="connsiteY2" fmla="*/ 2768041 h 9543030"/>
              <a:gd name="connsiteX3" fmla="*/ 12976166 w 13006499"/>
              <a:gd name="connsiteY3" fmla="*/ 7677077 h 9543030"/>
              <a:gd name="connsiteX4" fmla="*/ 7395850 w 13006499"/>
              <a:gd name="connsiteY4" fmla="*/ 9172635 h 9543030"/>
              <a:gd name="connsiteX5" fmla="*/ 371789 w 13006499"/>
              <a:gd name="connsiteY5" fmla="*/ 9474524 h 9543030"/>
              <a:gd name="connsiteX6" fmla="*/ 24473 w 13006499"/>
              <a:gd name="connsiteY6" fmla="*/ 9362817 h 9543030"/>
              <a:gd name="connsiteX7" fmla="*/ 0 w 13006499"/>
              <a:gd name="connsiteY7" fmla="*/ 242212 h 9543030"/>
              <a:gd name="connsiteX8" fmla="*/ 1075030 w 13006499"/>
              <a:gd name="connsiteY8" fmla="*/ 413114 h 9543030"/>
              <a:gd name="connsiteX0" fmla="*/ 1075030 w 12976166"/>
              <a:gd name="connsiteY0" fmla="*/ 413114 h 9543030"/>
              <a:gd name="connsiteX1" fmla="*/ 12553741 w 12976166"/>
              <a:gd name="connsiteY1" fmla="*/ 2761634 h 9543030"/>
              <a:gd name="connsiteX2" fmla="*/ 12890413 w 12976166"/>
              <a:gd name="connsiteY2" fmla="*/ 272200 h 9543030"/>
              <a:gd name="connsiteX3" fmla="*/ 12976166 w 12976166"/>
              <a:gd name="connsiteY3" fmla="*/ 7677077 h 9543030"/>
              <a:gd name="connsiteX4" fmla="*/ 7395850 w 12976166"/>
              <a:gd name="connsiteY4" fmla="*/ 9172635 h 9543030"/>
              <a:gd name="connsiteX5" fmla="*/ 371789 w 12976166"/>
              <a:gd name="connsiteY5" fmla="*/ 9474524 h 9543030"/>
              <a:gd name="connsiteX6" fmla="*/ 24473 w 12976166"/>
              <a:gd name="connsiteY6" fmla="*/ 9362817 h 9543030"/>
              <a:gd name="connsiteX7" fmla="*/ 0 w 12976166"/>
              <a:gd name="connsiteY7" fmla="*/ 242212 h 9543030"/>
              <a:gd name="connsiteX8" fmla="*/ 1075030 w 12976166"/>
              <a:gd name="connsiteY8" fmla="*/ 413114 h 9543030"/>
              <a:gd name="connsiteX0" fmla="*/ 1075030 w 12976166"/>
              <a:gd name="connsiteY0" fmla="*/ 413114 h 9543030"/>
              <a:gd name="connsiteX1" fmla="*/ 11813694 w 12976166"/>
              <a:gd name="connsiteY1" fmla="*/ 425410 h 9543030"/>
              <a:gd name="connsiteX2" fmla="*/ 12890413 w 12976166"/>
              <a:gd name="connsiteY2" fmla="*/ 272200 h 9543030"/>
              <a:gd name="connsiteX3" fmla="*/ 12976166 w 12976166"/>
              <a:gd name="connsiteY3" fmla="*/ 7677077 h 9543030"/>
              <a:gd name="connsiteX4" fmla="*/ 7395850 w 12976166"/>
              <a:gd name="connsiteY4" fmla="*/ 9172635 h 9543030"/>
              <a:gd name="connsiteX5" fmla="*/ 371789 w 12976166"/>
              <a:gd name="connsiteY5" fmla="*/ 9474524 h 9543030"/>
              <a:gd name="connsiteX6" fmla="*/ 24473 w 12976166"/>
              <a:gd name="connsiteY6" fmla="*/ 9362817 h 9543030"/>
              <a:gd name="connsiteX7" fmla="*/ 0 w 12976166"/>
              <a:gd name="connsiteY7" fmla="*/ 242212 h 9543030"/>
              <a:gd name="connsiteX8" fmla="*/ 1075030 w 12976166"/>
              <a:gd name="connsiteY8" fmla="*/ 413114 h 9543030"/>
              <a:gd name="connsiteX0" fmla="*/ 1075030 w 13021010"/>
              <a:gd name="connsiteY0" fmla="*/ 413114 h 9543030"/>
              <a:gd name="connsiteX1" fmla="*/ 11813694 w 13021010"/>
              <a:gd name="connsiteY1" fmla="*/ 425410 h 9543030"/>
              <a:gd name="connsiteX2" fmla="*/ 13021010 w 13021010"/>
              <a:gd name="connsiteY2" fmla="*/ 431818 h 9543030"/>
              <a:gd name="connsiteX3" fmla="*/ 12976166 w 13021010"/>
              <a:gd name="connsiteY3" fmla="*/ 7677077 h 9543030"/>
              <a:gd name="connsiteX4" fmla="*/ 7395850 w 13021010"/>
              <a:gd name="connsiteY4" fmla="*/ 9172635 h 9543030"/>
              <a:gd name="connsiteX5" fmla="*/ 371789 w 13021010"/>
              <a:gd name="connsiteY5" fmla="*/ 9474524 h 9543030"/>
              <a:gd name="connsiteX6" fmla="*/ 24473 w 13021010"/>
              <a:gd name="connsiteY6" fmla="*/ 9362817 h 9543030"/>
              <a:gd name="connsiteX7" fmla="*/ 0 w 13021010"/>
              <a:gd name="connsiteY7" fmla="*/ 242212 h 9543030"/>
              <a:gd name="connsiteX8" fmla="*/ 1075030 w 13021010"/>
              <a:gd name="connsiteY8" fmla="*/ 413114 h 9543030"/>
              <a:gd name="connsiteX0" fmla="*/ 1075030 w 12977478"/>
              <a:gd name="connsiteY0" fmla="*/ 413114 h 9543030"/>
              <a:gd name="connsiteX1" fmla="*/ 11813694 w 12977478"/>
              <a:gd name="connsiteY1" fmla="*/ 425410 h 9543030"/>
              <a:gd name="connsiteX2" fmla="*/ 12977478 w 12977478"/>
              <a:gd name="connsiteY2" fmla="*/ 446329 h 9543030"/>
              <a:gd name="connsiteX3" fmla="*/ 12976166 w 12977478"/>
              <a:gd name="connsiteY3" fmla="*/ 7677077 h 9543030"/>
              <a:gd name="connsiteX4" fmla="*/ 7395850 w 12977478"/>
              <a:gd name="connsiteY4" fmla="*/ 9172635 h 9543030"/>
              <a:gd name="connsiteX5" fmla="*/ 371789 w 12977478"/>
              <a:gd name="connsiteY5" fmla="*/ 9474524 h 9543030"/>
              <a:gd name="connsiteX6" fmla="*/ 24473 w 12977478"/>
              <a:gd name="connsiteY6" fmla="*/ 9362817 h 9543030"/>
              <a:gd name="connsiteX7" fmla="*/ 0 w 12977478"/>
              <a:gd name="connsiteY7" fmla="*/ 242212 h 9543030"/>
              <a:gd name="connsiteX8" fmla="*/ 1075030 w 12977478"/>
              <a:gd name="connsiteY8" fmla="*/ 413114 h 9543030"/>
              <a:gd name="connsiteX0" fmla="*/ 1075030 w 13021010"/>
              <a:gd name="connsiteY0" fmla="*/ 413114 h 9543030"/>
              <a:gd name="connsiteX1" fmla="*/ 11813694 w 13021010"/>
              <a:gd name="connsiteY1" fmla="*/ 425410 h 9543030"/>
              <a:gd name="connsiteX2" fmla="*/ 13021010 w 13021010"/>
              <a:gd name="connsiteY2" fmla="*/ 431818 h 9543030"/>
              <a:gd name="connsiteX3" fmla="*/ 12976166 w 13021010"/>
              <a:gd name="connsiteY3" fmla="*/ 7677077 h 9543030"/>
              <a:gd name="connsiteX4" fmla="*/ 7395850 w 13021010"/>
              <a:gd name="connsiteY4" fmla="*/ 9172635 h 9543030"/>
              <a:gd name="connsiteX5" fmla="*/ 371789 w 13021010"/>
              <a:gd name="connsiteY5" fmla="*/ 9474524 h 9543030"/>
              <a:gd name="connsiteX6" fmla="*/ 24473 w 13021010"/>
              <a:gd name="connsiteY6" fmla="*/ 9362817 h 9543030"/>
              <a:gd name="connsiteX7" fmla="*/ 0 w 13021010"/>
              <a:gd name="connsiteY7" fmla="*/ 242212 h 9543030"/>
              <a:gd name="connsiteX8" fmla="*/ 1075030 w 13021010"/>
              <a:gd name="connsiteY8" fmla="*/ 413114 h 9543030"/>
              <a:gd name="connsiteX0" fmla="*/ 1075030 w 13006499"/>
              <a:gd name="connsiteY0" fmla="*/ 413114 h 9543030"/>
              <a:gd name="connsiteX1" fmla="*/ 11813694 w 13006499"/>
              <a:gd name="connsiteY1" fmla="*/ 425410 h 9543030"/>
              <a:gd name="connsiteX2" fmla="*/ 13006499 w 13006499"/>
              <a:gd name="connsiteY2" fmla="*/ 431818 h 9543030"/>
              <a:gd name="connsiteX3" fmla="*/ 12976166 w 13006499"/>
              <a:gd name="connsiteY3" fmla="*/ 7677077 h 9543030"/>
              <a:gd name="connsiteX4" fmla="*/ 7395850 w 13006499"/>
              <a:gd name="connsiteY4" fmla="*/ 9172635 h 9543030"/>
              <a:gd name="connsiteX5" fmla="*/ 371789 w 13006499"/>
              <a:gd name="connsiteY5" fmla="*/ 9474524 h 9543030"/>
              <a:gd name="connsiteX6" fmla="*/ 24473 w 13006499"/>
              <a:gd name="connsiteY6" fmla="*/ 9362817 h 9543030"/>
              <a:gd name="connsiteX7" fmla="*/ 0 w 13006499"/>
              <a:gd name="connsiteY7" fmla="*/ 242212 h 9543030"/>
              <a:gd name="connsiteX8" fmla="*/ 1075030 w 13006499"/>
              <a:gd name="connsiteY8" fmla="*/ 413114 h 9543030"/>
              <a:gd name="connsiteX0" fmla="*/ 1060519 w 12991988"/>
              <a:gd name="connsiteY0" fmla="*/ 15369 h 9145285"/>
              <a:gd name="connsiteX1" fmla="*/ 11799183 w 12991988"/>
              <a:gd name="connsiteY1" fmla="*/ 27665 h 9145285"/>
              <a:gd name="connsiteX2" fmla="*/ 12991988 w 12991988"/>
              <a:gd name="connsiteY2" fmla="*/ 34073 h 9145285"/>
              <a:gd name="connsiteX3" fmla="*/ 12961655 w 12991988"/>
              <a:gd name="connsiteY3" fmla="*/ 7279332 h 9145285"/>
              <a:gd name="connsiteX4" fmla="*/ 7381339 w 12991988"/>
              <a:gd name="connsiteY4" fmla="*/ 8774890 h 9145285"/>
              <a:gd name="connsiteX5" fmla="*/ 357278 w 12991988"/>
              <a:gd name="connsiteY5" fmla="*/ 9076779 h 9145285"/>
              <a:gd name="connsiteX6" fmla="*/ 9962 w 12991988"/>
              <a:gd name="connsiteY6" fmla="*/ 8965072 h 9145285"/>
              <a:gd name="connsiteX7" fmla="*/ 0 w 12991988"/>
              <a:gd name="connsiteY7" fmla="*/ 497449 h 9145285"/>
              <a:gd name="connsiteX8" fmla="*/ 1060519 w 12991988"/>
              <a:gd name="connsiteY8" fmla="*/ 15369 h 91452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991988" h="9145285">
                <a:moveTo>
                  <a:pt x="1060519" y="15369"/>
                </a:moveTo>
                <a:lnTo>
                  <a:pt x="11799183" y="27665"/>
                </a:lnTo>
                <a:lnTo>
                  <a:pt x="12991988" y="34073"/>
                </a:lnTo>
                <a:cubicBezTo>
                  <a:pt x="12991551" y="2444322"/>
                  <a:pt x="12962092" y="4869083"/>
                  <a:pt x="12961655" y="7279332"/>
                </a:cubicBezTo>
                <a:cubicBezTo>
                  <a:pt x="12818219" y="7659594"/>
                  <a:pt x="9106191" y="8508859"/>
                  <a:pt x="7381339" y="8774890"/>
                </a:cubicBezTo>
                <a:cubicBezTo>
                  <a:pt x="5054453" y="9049810"/>
                  <a:pt x="3538247" y="9259062"/>
                  <a:pt x="357278" y="9076779"/>
                </a:cubicBezTo>
                <a:cubicBezTo>
                  <a:pt x="98744" y="9041171"/>
                  <a:pt x="8104" y="9067292"/>
                  <a:pt x="9962" y="8965072"/>
                </a:cubicBezTo>
                <a:cubicBezTo>
                  <a:pt x="9962" y="7060080"/>
                  <a:pt x="0" y="2402441"/>
                  <a:pt x="0" y="497449"/>
                </a:cubicBezTo>
                <a:cubicBezTo>
                  <a:pt x="0" y="-133825"/>
                  <a:pt x="429245" y="15369"/>
                  <a:pt x="1060519" y="15369"/>
                </a:cubicBezTo>
                <a:close/>
              </a:path>
            </a:pathLst>
          </a:custGeom>
        </p:spPr>
        <p:txBody>
          <a:bodyPr anchor="ctr"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/>
              <a:t>Click on icon to place image</a:t>
            </a:r>
          </a:p>
        </p:txBody>
      </p:sp>
    </p:spTree>
    <p:extLst>
      <p:ext uri="{BB962C8B-B14F-4D97-AF65-F5344CB8AC3E}">
        <p14:creationId xmlns:p14="http://schemas.microsoft.com/office/powerpoint/2010/main" val="26327427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Freeform 32">
            <a:extLst>
              <a:ext uri="{FF2B5EF4-FFF2-40B4-BE49-F238E27FC236}">
                <a16:creationId xmlns:a16="http://schemas.microsoft.com/office/drawing/2014/main" id="{B6933CC9-91BA-9D47-87CD-D16008FD3A72}"/>
              </a:ext>
            </a:extLst>
          </p:cNvPr>
          <p:cNvSpPr/>
          <p:nvPr userDrawn="1"/>
        </p:nvSpPr>
        <p:spPr>
          <a:xfrm>
            <a:off x="0" y="1143000"/>
            <a:ext cx="9154885" cy="5715000"/>
          </a:xfrm>
          <a:custGeom>
            <a:avLst/>
            <a:gdLst>
              <a:gd name="connsiteX0" fmla="*/ 6373214 w 9154885"/>
              <a:gd name="connsiteY0" fmla="*/ 0 h 5715000"/>
              <a:gd name="connsiteX1" fmla="*/ 8927078 w 9154885"/>
              <a:gd name="connsiteY1" fmla="*/ 346852 h 5715000"/>
              <a:gd name="connsiteX2" fmla="*/ 9154885 w 9154885"/>
              <a:gd name="connsiteY2" fmla="*/ 416827 h 5715000"/>
              <a:gd name="connsiteX3" fmla="*/ 9154885 w 9154885"/>
              <a:gd name="connsiteY3" fmla="*/ 5715000 h 5715000"/>
              <a:gd name="connsiteX4" fmla="*/ 0 w 9154885"/>
              <a:gd name="connsiteY4" fmla="*/ 5715000 h 5715000"/>
              <a:gd name="connsiteX5" fmla="*/ 0 w 9154885"/>
              <a:gd name="connsiteY5" fmla="*/ 2454933 h 5715000"/>
              <a:gd name="connsiteX6" fmla="*/ 318937 w 9154885"/>
              <a:gd name="connsiteY6" fmla="*/ 2175998 h 5715000"/>
              <a:gd name="connsiteX7" fmla="*/ 6373214 w 9154885"/>
              <a:gd name="connsiteY7" fmla="*/ 0 h 5715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9154885" h="5715000">
                <a:moveTo>
                  <a:pt x="6373214" y="0"/>
                </a:moveTo>
                <a:cubicBezTo>
                  <a:pt x="7257919" y="0"/>
                  <a:pt x="8114407" y="120817"/>
                  <a:pt x="8927078" y="346852"/>
                </a:cubicBezTo>
                <a:lnTo>
                  <a:pt x="9154885" y="416827"/>
                </a:lnTo>
                <a:lnTo>
                  <a:pt x="9154885" y="5715000"/>
                </a:lnTo>
                <a:lnTo>
                  <a:pt x="0" y="5715000"/>
                </a:lnTo>
                <a:lnTo>
                  <a:pt x="0" y="2454933"/>
                </a:lnTo>
                <a:lnTo>
                  <a:pt x="318937" y="2175998"/>
                </a:lnTo>
                <a:cubicBezTo>
                  <a:pt x="1963497" y="816721"/>
                  <a:pt x="4072978" y="0"/>
                  <a:pt x="6373214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Freeform 35">
            <a:extLst>
              <a:ext uri="{FF2B5EF4-FFF2-40B4-BE49-F238E27FC236}">
                <a16:creationId xmlns:a16="http://schemas.microsoft.com/office/drawing/2014/main" id="{415E89D0-8FAB-FC4E-B2B3-90FDCB161259}"/>
              </a:ext>
            </a:extLst>
          </p:cNvPr>
          <p:cNvSpPr/>
          <p:nvPr userDrawn="1"/>
        </p:nvSpPr>
        <p:spPr>
          <a:xfrm>
            <a:off x="-10885" y="1363089"/>
            <a:ext cx="9154885" cy="5494911"/>
          </a:xfrm>
          <a:custGeom>
            <a:avLst/>
            <a:gdLst>
              <a:gd name="connsiteX0" fmla="*/ 5985833 w 9154885"/>
              <a:gd name="connsiteY0" fmla="*/ 0 h 5494911"/>
              <a:gd name="connsiteX1" fmla="*/ 8741942 w 9154885"/>
              <a:gd name="connsiteY1" fmla="*/ 405543 h 5494911"/>
              <a:gd name="connsiteX2" fmla="*/ 9154885 w 9154885"/>
              <a:gd name="connsiteY2" fmla="*/ 543530 h 5494911"/>
              <a:gd name="connsiteX3" fmla="*/ 9154885 w 9154885"/>
              <a:gd name="connsiteY3" fmla="*/ 5494911 h 5494911"/>
              <a:gd name="connsiteX4" fmla="*/ 0 w 9154885"/>
              <a:gd name="connsiteY4" fmla="*/ 5494911 h 5494911"/>
              <a:gd name="connsiteX5" fmla="*/ 0 w 9154885"/>
              <a:gd name="connsiteY5" fmla="*/ 2122337 h 5494911"/>
              <a:gd name="connsiteX6" fmla="*/ 319199 w 9154885"/>
              <a:gd name="connsiteY6" fmla="*/ 1872075 h 5494911"/>
              <a:gd name="connsiteX7" fmla="*/ 5985833 w 9154885"/>
              <a:gd name="connsiteY7" fmla="*/ 0 h 54949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9154885" h="5494911">
                <a:moveTo>
                  <a:pt x="5985833" y="0"/>
                </a:moveTo>
                <a:cubicBezTo>
                  <a:pt x="6944263" y="0"/>
                  <a:pt x="7869578" y="141792"/>
                  <a:pt x="8741942" y="405543"/>
                </a:cubicBezTo>
                <a:lnTo>
                  <a:pt x="9154885" y="543530"/>
                </a:lnTo>
                <a:lnTo>
                  <a:pt x="9154885" y="5494911"/>
                </a:lnTo>
                <a:lnTo>
                  <a:pt x="0" y="5494911"/>
                </a:lnTo>
                <a:lnTo>
                  <a:pt x="0" y="2122337"/>
                </a:lnTo>
                <a:lnTo>
                  <a:pt x="319199" y="1872075"/>
                </a:lnTo>
                <a:cubicBezTo>
                  <a:pt x="1901781" y="695905"/>
                  <a:pt x="3862539" y="0"/>
                  <a:pt x="5985833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BCDAE4F8-BDDA-B342-8252-FA4AA951721F}"/>
              </a:ext>
            </a:extLst>
          </p:cNvPr>
          <p:cNvSpPr>
            <a:spLocks noGrp="1"/>
          </p:cNvSpPr>
          <p:nvPr userDrawn="1">
            <p:ph type="subTitle" idx="1" hasCustomPrompt="1"/>
          </p:nvPr>
        </p:nvSpPr>
        <p:spPr>
          <a:xfrm>
            <a:off x="2589673" y="3714140"/>
            <a:ext cx="5917324" cy="1691860"/>
          </a:xfrm>
        </p:spPr>
        <p:txBody>
          <a:bodyPr>
            <a:noAutofit/>
          </a:bodyPr>
          <a:lstStyle>
            <a:lvl1pPr marL="0" indent="0" algn="r">
              <a:lnSpc>
                <a:spcPts val="1560"/>
              </a:lnSpc>
              <a:spcAft>
                <a:spcPts val="0"/>
              </a:spcAft>
              <a:buNone/>
              <a:defRPr sz="1800" b="0" i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add your information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1D51349-7320-AE4C-A00F-B7CF9BBB1BB6}"/>
              </a:ext>
            </a:extLst>
          </p:cNvPr>
          <p:cNvSpPr txBox="1"/>
          <p:nvPr userDrawn="1"/>
        </p:nvSpPr>
        <p:spPr>
          <a:xfrm>
            <a:off x="4392197" y="3208283"/>
            <a:ext cx="411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</a:rPr>
              <a:t>For more information please contact: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9C76B49-31D4-7D4E-A527-B1A06722B09F}"/>
              </a:ext>
            </a:extLst>
          </p:cNvPr>
          <p:cNvSpPr txBox="1"/>
          <p:nvPr userDrawn="1"/>
        </p:nvSpPr>
        <p:spPr>
          <a:xfrm>
            <a:off x="4392197" y="5452535"/>
            <a:ext cx="4114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err="1">
                <a:solidFill>
                  <a:srgbClr val="A4CD39"/>
                </a:solidFill>
              </a:rPr>
              <a:t>www.uclpartners.com</a:t>
            </a:r>
            <a:endParaRPr lang="en-US" dirty="0">
              <a:solidFill>
                <a:srgbClr val="A4CD39"/>
              </a:solidFill>
            </a:endParaRPr>
          </a:p>
          <a:p>
            <a:pPr algn="r"/>
            <a:r>
              <a:rPr lang="en-US" dirty="0">
                <a:solidFill>
                  <a:srgbClr val="A4CD39"/>
                </a:solidFill>
              </a:rPr>
              <a:t>@</a:t>
            </a:r>
            <a:r>
              <a:rPr lang="en-US" dirty="0" err="1">
                <a:solidFill>
                  <a:srgbClr val="A4CD39"/>
                </a:solidFill>
              </a:rPr>
              <a:t>uclpartners</a:t>
            </a:r>
            <a:endParaRPr lang="en-US" dirty="0">
              <a:solidFill>
                <a:srgbClr val="A4CD39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7E5B4F8-E8EC-1D45-85B8-93F8D920D2D1}"/>
              </a:ext>
            </a:extLst>
          </p:cNvPr>
          <p:cNvSpPr txBox="1"/>
          <p:nvPr userDrawn="1"/>
        </p:nvSpPr>
        <p:spPr>
          <a:xfrm>
            <a:off x="4392197" y="2281228"/>
            <a:ext cx="41148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800" b="0" i="0" dirty="0">
                <a:solidFill>
                  <a:srgbClr val="A4CD39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Thank you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DD451014-24DB-D344-ADEB-F415260C88B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2088" y="477156"/>
            <a:ext cx="2194454" cy="5445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09712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744251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Presentation Cov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6">
            <a:extLst>
              <a:ext uri="{FF2B5EF4-FFF2-40B4-BE49-F238E27FC236}">
                <a16:creationId xmlns:a16="http://schemas.microsoft.com/office/drawing/2014/main" id="{B0EF8C10-A67E-4F41-A8CA-85A74D8FA6FF}"/>
              </a:ext>
            </a:extLst>
          </p:cNvPr>
          <p:cNvSpPr/>
          <p:nvPr userDrawn="1"/>
        </p:nvSpPr>
        <p:spPr>
          <a:xfrm>
            <a:off x="0" y="1080084"/>
            <a:ext cx="9144000" cy="5777916"/>
          </a:xfrm>
          <a:custGeom>
            <a:avLst/>
            <a:gdLst>
              <a:gd name="connsiteX0" fmla="*/ 3046637 w 9144000"/>
              <a:gd name="connsiteY0" fmla="*/ 0 h 5777916"/>
              <a:gd name="connsiteX1" fmla="*/ 8412787 w 9144000"/>
              <a:gd name="connsiteY1" fmla="*/ 602032 h 5777916"/>
              <a:gd name="connsiteX2" fmla="*/ 9144000 w 9144000"/>
              <a:gd name="connsiteY2" fmla="*/ 787526 h 5777916"/>
              <a:gd name="connsiteX3" fmla="*/ 9144000 w 9144000"/>
              <a:gd name="connsiteY3" fmla="*/ 4318820 h 5777916"/>
              <a:gd name="connsiteX4" fmla="*/ 9144000 w 9144000"/>
              <a:gd name="connsiteY4" fmla="*/ 5522921 h 5777916"/>
              <a:gd name="connsiteX5" fmla="*/ 9144000 w 9144000"/>
              <a:gd name="connsiteY5" fmla="*/ 5777916 h 5777916"/>
              <a:gd name="connsiteX6" fmla="*/ 0 w 9144000"/>
              <a:gd name="connsiteY6" fmla="*/ 5777916 h 5777916"/>
              <a:gd name="connsiteX7" fmla="*/ 0 w 9144000"/>
              <a:gd name="connsiteY7" fmla="*/ 5522921 h 5777916"/>
              <a:gd name="connsiteX8" fmla="*/ 0 w 9144000"/>
              <a:gd name="connsiteY8" fmla="*/ 4318820 h 5777916"/>
              <a:gd name="connsiteX9" fmla="*/ 0 w 9144000"/>
              <a:gd name="connsiteY9" fmla="*/ 190007 h 5777916"/>
              <a:gd name="connsiteX10" fmla="*/ 387434 w 9144000"/>
              <a:gd name="connsiteY10" fmla="*/ 143435 h 5777916"/>
              <a:gd name="connsiteX11" fmla="*/ 3046637 w 9144000"/>
              <a:gd name="connsiteY11" fmla="*/ 0 h 57779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9144000" h="5777916">
                <a:moveTo>
                  <a:pt x="3046637" y="0"/>
                </a:moveTo>
                <a:cubicBezTo>
                  <a:pt x="4932269" y="0"/>
                  <a:pt x="6739715" y="212571"/>
                  <a:pt x="8412787" y="602032"/>
                </a:cubicBezTo>
                <a:lnTo>
                  <a:pt x="9144000" y="787526"/>
                </a:lnTo>
                <a:lnTo>
                  <a:pt x="9144000" y="4318820"/>
                </a:lnTo>
                <a:lnTo>
                  <a:pt x="9144000" y="5522921"/>
                </a:lnTo>
                <a:lnTo>
                  <a:pt x="9144000" y="5777916"/>
                </a:lnTo>
                <a:lnTo>
                  <a:pt x="0" y="5777916"/>
                </a:lnTo>
                <a:lnTo>
                  <a:pt x="0" y="5522921"/>
                </a:lnTo>
                <a:lnTo>
                  <a:pt x="0" y="4318820"/>
                </a:lnTo>
                <a:lnTo>
                  <a:pt x="0" y="190007"/>
                </a:lnTo>
                <a:lnTo>
                  <a:pt x="387434" y="143435"/>
                </a:lnTo>
                <a:cubicBezTo>
                  <a:pt x="1251601" y="49133"/>
                  <a:pt x="2140083" y="0"/>
                  <a:pt x="3046637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9BC20E4-9489-C045-B0AF-3E21A048049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477864" y="454950"/>
            <a:ext cx="2194454" cy="544529"/>
          </a:xfrm>
          <a:prstGeom prst="rect">
            <a:avLst/>
          </a:prstGeom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A823DBFF-4762-B846-97A7-163202F163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923355" y="2647745"/>
            <a:ext cx="4948458" cy="2387600"/>
          </a:xfrm>
        </p:spPr>
        <p:txBody>
          <a:bodyPr anchor="b">
            <a:normAutofit/>
          </a:bodyPr>
          <a:lstStyle>
            <a:lvl1pPr algn="l">
              <a:lnSpc>
                <a:spcPts val="3400"/>
              </a:lnSpc>
              <a:defRPr sz="3500" b="0" i="0">
                <a:solidFill>
                  <a:srgbClr val="A4CD39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83EF4475-4459-6442-A84A-B698217AC6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23355" y="5193084"/>
            <a:ext cx="4948458" cy="1233612"/>
          </a:xfrm>
        </p:spPr>
        <p:txBody>
          <a:bodyPr>
            <a:normAutofit/>
          </a:bodyPr>
          <a:lstStyle>
            <a:lvl1pPr marL="0" indent="0" algn="l">
              <a:lnSpc>
                <a:spcPts val="2180"/>
              </a:lnSpc>
              <a:spcAft>
                <a:spcPts val="600"/>
              </a:spcAft>
              <a:buNone/>
              <a:defRPr sz="180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D00FB99B-D508-5343-84E9-C48365F7DDA7}"/>
              </a:ext>
            </a:extLst>
          </p:cNvPr>
          <p:cNvSpPr/>
          <p:nvPr userDrawn="1"/>
        </p:nvSpPr>
        <p:spPr>
          <a:xfrm>
            <a:off x="-1977227" y="-571500"/>
            <a:ext cx="5872589" cy="5872589"/>
          </a:xfrm>
          <a:prstGeom prst="ellipse">
            <a:avLst/>
          </a:prstGeom>
          <a:solidFill>
            <a:srgbClr val="A4CD3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C9C6DFD2-17D6-4C5E-8692-4DF8551CE47A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-2154218" y="-455109"/>
            <a:ext cx="5863575" cy="5836803"/>
          </a:xfrm>
          <a:prstGeom prst="flowChartConnector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97843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000" y="274638"/>
            <a:ext cx="6840288" cy="778098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</p:spPr>
        <p:txBody>
          <a:bodyPr/>
          <a:lstStyle/>
          <a:p>
            <a:fld id="{8C4DF305-A7C4-49F6-A8A1-581DAAA56F6B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8064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esentation Cove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10">
            <a:extLst>
              <a:ext uri="{FF2B5EF4-FFF2-40B4-BE49-F238E27FC236}">
                <a16:creationId xmlns:a16="http://schemas.microsoft.com/office/drawing/2014/main" id="{16E0F1E1-187C-5041-A962-0F6F0CA75F73}"/>
              </a:ext>
            </a:extLst>
          </p:cNvPr>
          <p:cNvSpPr/>
          <p:nvPr userDrawn="1"/>
        </p:nvSpPr>
        <p:spPr>
          <a:xfrm>
            <a:off x="0" y="1080084"/>
            <a:ext cx="9144000" cy="5777916"/>
          </a:xfrm>
          <a:custGeom>
            <a:avLst/>
            <a:gdLst>
              <a:gd name="connsiteX0" fmla="*/ 3046637 w 9144000"/>
              <a:gd name="connsiteY0" fmla="*/ 0 h 5777916"/>
              <a:gd name="connsiteX1" fmla="*/ 8412787 w 9144000"/>
              <a:gd name="connsiteY1" fmla="*/ 602032 h 5777916"/>
              <a:gd name="connsiteX2" fmla="*/ 9144000 w 9144000"/>
              <a:gd name="connsiteY2" fmla="*/ 787526 h 5777916"/>
              <a:gd name="connsiteX3" fmla="*/ 9144000 w 9144000"/>
              <a:gd name="connsiteY3" fmla="*/ 4318820 h 5777916"/>
              <a:gd name="connsiteX4" fmla="*/ 9144000 w 9144000"/>
              <a:gd name="connsiteY4" fmla="*/ 5522921 h 5777916"/>
              <a:gd name="connsiteX5" fmla="*/ 9144000 w 9144000"/>
              <a:gd name="connsiteY5" fmla="*/ 5777916 h 5777916"/>
              <a:gd name="connsiteX6" fmla="*/ 0 w 9144000"/>
              <a:gd name="connsiteY6" fmla="*/ 5777916 h 5777916"/>
              <a:gd name="connsiteX7" fmla="*/ 0 w 9144000"/>
              <a:gd name="connsiteY7" fmla="*/ 5522921 h 5777916"/>
              <a:gd name="connsiteX8" fmla="*/ 0 w 9144000"/>
              <a:gd name="connsiteY8" fmla="*/ 4318820 h 5777916"/>
              <a:gd name="connsiteX9" fmla="*/ 0 w 9144000"/>
              <a:gd name="connsiteY9" fmla="*/ 190007 h 5777916"/>
              <a:gd name="connsiteX10" fmla="*/ 387434 w 9144000"/>
              <a:gd name="connsiteY10" fmla="*/ 143435 h 5777916"/>
              <a:gd name="connsiteX11" fmla="*/ 3046637 w 9144000"/>
              <a:gd name="connsiteY11" fmla="*/ 0 h 57779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9144000" h="5777916">
                <a:moveTo>
                  <a:pt x="3046637" y="0"/>
                </a:moveTo>
                <a:cubicBezTo>
                  <a:pt x="4932269" y="0"/>
                  <a:pt x="6739715" y="212571"/>
                  <a:pt x="8412787" y="602032"/>
                </a:cubicBezTo>
                <a:lnTo>
                  <a:pt x="9144000" y="787526"/>
                </a:lnTo>
                <a:lnTo>
                  <a:pt x="9144000" y="4318820"/>
                </a:lnTo>
                <a:lnTo>
                  <a:pt x="9144000" y="5522921"/>
                </a:lnTo>
                <a:lnTo>
                  <a:pt x="9144000" y="5777916"/>
                </a:lnTo>
                <a:lnTo>
                  <a:pt x="0" y="5777916"/>
                </a:lnTo>
                <a:lnTo>
                  <a:pt x="0" y="5522921"/>
                </a:lnTo>
                <a:lnTo>
                  <a:pt x="0" y="4318820"/>
                </a:lnTo>
                <a:lnTo>
                  <a:pt x="0" y="190007"/>
                </a:lnTo>
                <a:lnTo>
                  <a:pt x="387434" y="143435"/>
                </a:lnTo>
                <a:cubicBezTo>
                  <a:pt x="1251601" y="49133"/>
                  <a:pt x="2140083" y="0"/>
                  <a:pt x="3046637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9BC20E4-9489-C045-B0AF-3E21A048049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477864" y="454950"/>
            <a:ext cx="2194454" cy="544529"/>
          </a:xfrm>
          <a:prstGeom prst="rect">
            <a:avLst/>
          </a:prstGeom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A823DBFF-4762-B846-97A7-163202F163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923355" y="2647745"/>
            <a:ext cx="4948458" cy="2387600"/>
          </a:xfrm>
        </p:spPr>
        <p:txBody>
          <a:bodyPr anchor="b">
            <a:normAutofit/>
          </a:bodyPr>
          <a:lstStyle>
            <a:lvl1pPr algn="l">
              <a:lnSpc>
                <a:spcPts val="3400"/>
              </a:lnSpc>
              <a:defRPr sz="3500" b="0" i="0">
                <a:solidFill>
                  <a:srgbClr val="A4CD39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83EF4475-4459-6442-A84A-B698217AC6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23355" y="5193084"/>
            <a:ext cx="4948458" cy="1233612"/>
          </a:xfrm>
        </p:spPr>
        <p:txBody>
          <a:bodyPr>
            <a:normAutofit/>
          </a:bodyPr>
          <a:lstStyle>
            <a:lvl1pPr marL="0" indent="0" algn="l">
              <a:lnSpc>
                <a:spcPts val="2180"/>
              </a:lnSpc>
              <a:spcAft>
                <a:spcPts val="600"/>
              </a:spcAft>
              <a:buNone/>
              <a:defRPr sz="180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139C619B-CE35-304A-B195-610ECBFBB740}"/>
              </a:ext>
            </a:extLst>
          </p:cNvPr>
          <p:cNvSpPr/>
          <p:nvPr userDrawn="1"/>
        </p:nvSpPr>
        <p:spPr>
          <a:xfrm>
            <a:off x="-1977227" y="-571500"/>
            <a:ext cx="5872589" cy="5872589"/>
          </a:xfrm>
          <a:prstGeom prst="ellipse">
            <a:avLst/>
          </a:prstGeom>
          <a:solidFill>
            <a:srgbClr val="A4CD3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45C42936-16D7-A44B-BFD9-345D93BD8E8B}"/>
              </a:ext>
            </a:extLst>
          </p:cNvPr>
          <p:cNvPicPr>
            <a:picLocks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2164411" y="-473685"/>
            <a:ext cx="5872589" cy="5872588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37173394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esentation Cover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>
            <a:extLst>
              <a:ext uri="{FF2B5EF4-FFF2-40B4-BE49-F238E27FC236}">
                <a16:creationId xmlns:a16="http://schemas.microsoft.com/office/drawing/2014/main" id="{482AB87C-D07C-9E48-9492-10A34E9E193C}"/>
              </a:ext>
            </a:extLst>
          </p:cNvPr>
          <p:cNvSpPr/>
          <p:nvPr userDrawn="1"/>
        </p:nvSpPr>
        <p:spPr>
          <a:xfrm>
            <a:off x="0" y="1080084"/>
            <a:ext cx="9144000" cy="5777916"/>
          </a:xfrm>
          <a:custGeom>
            <a:avLst/>
            <a:gdLst>
              <a:gd name="connsiteX0" fmla="*/ 3046637 w 9144000"/>
              <a:gd name="connsiteY0" fmla="*/ 0 h 5777916"/>
              <a:gd name="connsiteX1" fmla="*/ 8412787 w 9144000"/>
              <a:gd name="connsiteY1" fmla="*/ 602032 h 5777916"/>
              <a:gd name="connsiteX2" fmla="*/ 9144000 w 9144000"/>
              <a:gd name="connsiteY2" fmla="*/ 787526 h 5777916"/>
              <a:gd name="connsiteX3" fmla="*/ 9144000 w 9144000"/>
              <a:gd name="connsiteY3" fmla="*/ 4318820 h 5777916"/>
              <a:gd name="connsiteX4" fmla="*/ 9144000 w 9144000"/>
              <a:gd name="connsiteY4" fmla="*/ 5522921 h 5777916"/>
              <a:gd name="connsiteX5" fmla="*/ 9144000 w 9144000"/>
              <a:gd name="connsiteY5" fmla="*/ 5777916 h 5777916"/>
              <a:gd name="connsiteX6" fmla="*/ 0 w 9144000"/>
              <a:gd name="connsiteY6" fmla="*/ 5777916 h 5777916"/>
              <a:gd name="connsiteX7" fmla="*/ 0 w 9144000"/>
              <a:gd name="connsiteY7" fmla="*/ 5522921 h 5777916"/>
              <a:gd name="connsiteX8" fmla="*/ 0 w 9144000"/>
              <a:gd name="connsiteY8" fmla="*/ 4318820 h 5777916"/>
              <a:gd name="connsiteX9" fmla="*/ 0 w 9144000"/>
              <a:gd name="connsiteY9" fmla="*/ 190007 h 5777916"/>
              <a:gd name="connsiteX10" fmla="*/ 387434 w 9144000"/>
              <a:gd name="connsiteY10" fmla="*/ 143435 h 5777916"/>
              <a:gd name="connsiteX11" fmla="*/ 3046637 w 9144000"/>
              <a:gd name="connsiteY11" fmla="*/ 0 h 57779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9144000" h="5777916">
                <a:moveTo>
                  <a:pt x="3046637" y="0"/>
                </a:moveTo>
                <a:cubicBezTo>
                  <a:pt x="4932269" y="0"/>
                  <a:pt x="6739715" y="212571"/>
                  <a:pt x="8412787" y="602032"/>
                </a:cubicBezTo>
                <a:lnTo>
                  <a:pt x="9144000" y="787526"/>
                </a:lnTo>
                <a:lnTo>
                  <a:pt x="9144000" y="4318820"/>
                </a:lnTo>
                <a:lnTo>
                  <a:pt x="9144000" y="5522921"/>
                </a:lnTo>
                <a:lnTo>
                  <a:pt x="9144000" y="5777916"/>
                </a:lnTo>
                <a:lnTo>
                  <a:pt x="0" y="5777916"/>
                </a:lnTo>
                <a:lnTo>
                  <a:pt x="0" y="5522921"/>
                </a:lnTo>
                <a:lnTo>
                  <a:pt x="0" y="4318820"/>
                </a:lnTo>
                <a:lnTo>
                  <a:pt x="0" y="190007"/>
                </a:lnTo>
                <a:lnTo>
                  <a:pt x="387434" y="143435"/>
                </a:lnTo>
                <a:cubicBezTo>
                  <a:pt x="1251601" y="49133"/>
                  <a:pt x="2140083" y="0"/>
                  <a:pt x="3046637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9BC20E4-9489-C045-B0AF-3E21A048049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477864" y="454950"/>
            <a:ext cx="2194454" cy="544529"/>
          </a:xfrm>
          <a:prstGeom prst="rect">
            <a:avLst/>
          </a:prstGeom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A823DBFF-4762-B846-97A7-163202F163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923355" y="2647745"/>
            <a:ext cx="4948458" cy="2387600"/>
          </a:xfrm>
        </p:spPr>
        <p:txBody>
          <a:bodyPr anchor="b">
            <a:normAutofit/>
          </a:bodyPr>
          <a:lstStyle>
            <a:lvl1pPr algn="l">
              <a:lnSpc>
                <a:spcPts val="3400"/>
              </a:lnSpc>
              <a:defRPr sz="3500" b="0" i="0">
                <a:solidFill>
                  <a:srgbClr val="A4CD39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83EF4475-4459-6442-A84A-B698217AC6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23355" y="5193084"/>
            <a:ext cx="4948458" cy="1233612"/>
          </a:xfrm>
        </p:spPr>
        <p:txBody>
          <a:bodyPr>
            <a:normAutofit/>
          </a:bodyPr>
          <a:lstStyle>
            <a:lvl1pPr marL="0" indent="0" algn="l">
              <a:lnSpc>
                <a:spcPts val="2180"/>
              </a:lnSpc>
              <a:spcAft>
                <a:spcPts val="600"/>
              </a:spcAft>
              <a:buNone/>
              <a:defRPr sz="180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A1298CB5-FDBB-FB45-B77B-CE1A44B1E002}"/>
              </a:ext>
            </a:extLst>
          </p:cNvPr>
          <p:cNvSpPr/>
          <p:nvPr userDrawn="1"/>
        </p:nvSpPr>
        <p:spPr>
          <a:xfrm>
            <a:off x="-1977227" y="-571500"/>
            <a:ext cx="5872589" cy="5872589"/>
          </a:xfrm>
          <a:prstGeom prst="ellipse">
            <a:avLst/>
          </a:prstGeom>
          <a:solidFill>
            <a:srgbClr val="A4CD3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CC4BC4F0-A18F-0A47-B9D8-E219C02BD669}"/>
              </a:ext>
            </a:extLst>
          </p:cNvPr>
          <p:cNvPicPr>
            <a:picLocks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2164412" y="-473685"/>
            <a:ext cx="5872589" cy="5872588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3982512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esentation Cover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10">
            <a:extLst>
              <a:ext uri="{FF2B5EF4-FFF2-40B4-BE49-F238E27FC236}">
                <a16:creationId xmlns:a16="http://schemas.microsoft.com/office/drawing/2014/main" id="{2F59774E-B129-224C-AE04-ADC707FE0428}"/>
              </a:ext>
            </a:extLst>
          </p:cNvPr>
          <p:cNvSpPr/>
          <p:nvPr userDrawn="1"/>
        </p:nvSpPr>
        <p:spPr>
          <a:xfrm>
            <a:off x="0" y="1080084"/>
            <a:ext cx="9144000" cy="5777916"/>
          </a:xfrm>
          <a:custGeom>
            <a:avLst/>
            <a:gdLst>
              <a:gd name="connsiteX0" fmla="*/ 3046637 w 9144000"/>
              <a:gd name="connsiteY0" fmla="*/ 0 h 5777916"/>
              <a:gd name="connsiteX1" fmla="*/ 8412787 w 9144000"/>
              <a:gd name="connsiteY1" fmla="*/ 602032 h 5777916"/>
              <a:gd name="connsiteX2" fmla="*/ 9144000 w 9144000"/>
              <a:gd name="connsiteY2" fmla="*/ 787526 h 5777916"/>
              <a:gd name="connsiteX3" fmla="*/ 9144000 w 9144000"/>
              <a:gd name="connsiteY3" fmla="*/ 4318820 h 5777916"/>
              <a:gd name="connsiteX4" fmla="*/ 9144000 w 9144000"/>
              <a:gd name="connsiteY4" fmla="*/ 5522921 h 5777916"/>
              <a:gd name="connsiteX5" fmla="*/ 9144000 w 9144000"/>
              <a:gd name="connsiteY5" fmla="*/ 5777916 h 5777916"/>
              <a:gd name="connsiteX6" fmla="*/ 0 w 9144000"/>
              <a:gd name="connsiteY6" fmla="*/ 5777916 h 5777916"/>
              <a:gd name="connsiteX7" fmla="*/ 0 w 9144000"/>
              <a:gd name="connsiteY7" fmla="*/ 5522921 h 5777916"/>
              <a:gd name="connsiteX8" fmla="*/ 0 w 9144000"/>
              <a:gd name="connsiteY8" fmla="*/ 4318820 h 5777916"/>
              <a:gd name="connsiteX9" fmla="*/ 0 w 9144000"/>
              <a:gd name="connsiteY9" fmla="*/ 190007 h 5777916"/>
              <a:gd name="connsiteX10" fmla="*/ 387434 w 9144000"/>
              <a:gd name="connsiteY10" fmla="*/ 143435 h 5777916"/>
              <a:gd name="connsiteX11" fmla="*/ 3046637 w 9144000"/>
              <a:gd name="connsiteY11" fmla="*/ 0 h 57779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9144000" h="5777916">
                <a:moveTo>
                  <a:pt x="3046637" y="0"/>
                </a:moveTo>
                <a:cubicBezTo>
                  <a:pt x="4932269" y="0"/>
                  <a:pt x="6739715" y="212571"/>
                  <a:pt x="8412787" y="602032"/>
                </a:cubicBezTo>
                <a:lnTo>
                  <a:pt x="9144000" y="787526"/>
                </a:lnTo>
                <a:lnTo>
                  <a:pt x="9144000" y="4318820"/>
                </a:lnTo>
                <a:lnTo>
                  <a:pt x="9144000" y="5522921"/>
                </a:lnTo>
                <a:lnTo>
                  <a:pt x="9144000" y="5777916"/>
                </a:lnTo>
                <a:lnTo>
                  <a:pt x="0" y="5777916"/>
                </a:lnTo>
                <a:lnTo>
                  <a:pt x="0" y="5522921"/>
                </a:lnTo>
                <a:lnTo>
                  <a:pt x="0" y="4318820"/>
                </a:lnTo>
                <a:lnTo>
                  <a:pt x="0" y="190007"/>
                </a:lnTo>
                <a:lnTo>
                  <a:pt x="387434" y="143435"/>
                </a:lnTo>
                <a:cubicBezTo>
                  <a:pt x="1251601" y="49133"/>
                  <a:pt x="2140083" y="0"/>
                  <a:pt x="3046637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9BC20E4-9489-C045-B0AF-3E21A048049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477864" y="454950"/>
            <a:ext cx="2194454" cy="544529"/>
          </a:xfrm>
          <a:prstGeom prst="rect">
            <a:avLst/>
          </a:prstGeom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A823DBFF-4762-B846-97A7-163202F163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923355" y="2647745"/>
            <a:ext cx="4948458" cy="2387600"/>
          </a:xfrm>
        </p:spPr>
        <p:txBody>
          <a:bodyPr anchor="b">
            <a:normAutofit/>
          </a:bodyPr>
          <a:lstStyle>
            <a:lvl1pPr algn="l">
              <a:lnSpc>
                <a:spcPts val="3400"/>
              </a:lnSpc>
              <a:defRPr sz="3500" b="0" i="0">
                <a:solidFill>
                  <a:srgbClr val="A4CD39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83EF4475-4459-6442-A84A-B698217AC6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23355" y="5193084"/>
            <a:ext cx="4948458" cy="1233612"/>
          </a:xfrm>
        </p:spPr>
        <p:txBody>
          <a:bodyPr>
            <a:normAutofit/>
          </a:bodyPr>
          <a:lstStyle>
            <a:lvl1pPr marL="0" indent="0" algn="l">
              <a:lnSpc>
                <a:spcPts val="2180"/>
              </a:lnSpc>
              <a:spcAft>
                <a:spcPts val="600"/>
              </a:spcAft>
              <a:buNone/>
              <a:defRPr sz="180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779CB45C-36FB-5345-9907-9B2C82EFB037}"/>
              </a:ext>
            </a:extLst>
          </p:cNvPr>
          <p:cNvSpPr/>
          <p:nvPr userDrawn="1"/>
        </p:nvSpPr>
        <p:spPr>
          <a:xfrm>
            <a:off x="-1977227" y="-571500"/>
            <a:ext cx="5872589" cy="5872589"/>
          </a:xfrm>
          <a:prstGeom prst="ellipse">
            <a:avLst/>
          </a:prstGeom>
          <a:solidFill>
            <a:srgbClr val="A4CD3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75C2228C-A136-A148-B793-BEBF85F38910}"/>
              </a:ext>
            </a:extLst>
          </p:cNvPr>
          <p:cNvPicPr>
            <a:picLocks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-2164411" y="-473686"/>
            <a:ext cx="5872589" cy="5872590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30388977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esentation Cover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>
            <a:extLst>
              <a:ext uri="{FF2B5EF4-FFF2-40B4-BE49-F238E27FC236}">
                <a16:creationId xmlns:a16="http://schemas.microsoft.com/office/drawing/2014/main" id="{7202B7A9-61FD-4146-A855-46D4808A2C4D}"/>
              </a:ext>
            </a:extLst>
          </p:cNvPr>
          <p:cNvSpPr/>
          <p:nvPr userDrawn="1"/>
        </p:nvSpPr>
        <p:spPr>
          <a:xfrm>
            <a:off x="0" y="1080084"/>
            <a:ext cx="9144000" cy="5777916"/>
          </a:xfrm>
          <a:custGeom>
            <a:avLst/>
            <a:gdLst>
              <a:gd name="connsiteX0" fmla="*/ 3046637 w 9144000"/>
              <a:gd name="connsiteY0" fmla="*/ 0 h 5777916"/>
              <a:gd name="connsiteX1" fmla="*/ 8412787 w 9144000"/>
              <a:gd name="connsiteY1" fmla="*/ 602032 h 5777916"/>
              <a:gd name="connsiteX2" fmla="*/ 9144000 w 9144000"/>
              <a:gd name="connsiteY2" fmla="*/ 787526 h 5777916"/>
              <a:gd name="connsiteX3" fmla="*/ 9144000 w 9144000"/>
              <a:gd name="connsiteY3" fmla="*/ 4318820 h 5777916"/>
              <a:gd name="connsiteX4" fmla="*/ 9144000 w 9144000"/>
              <a:gd name="connsiteY4" fmla="*/ 5522921 h 5777916"/>
              <a:gd name="connsiteX5" fmla="*/ 9144000 w 9144000"/>
              <a:gd name="connsiteY5" fmla="*/ 5777916 h 5777916"/>
              <a:gd name="connsiteX6" fmla="*/ 0 w 9144000"/>
              <a:gd name="connsiteY6" fmla="*/ 5777916 h 5777916"/>
              <a:gd name="connsiteX7" fmla="*/ 0 w 9144000"/>
              <a:gd name="connsiteY7" fmla="*/ 5522921 h 5777916"/>
              <a:gd name="connsiteX8" fmla="*/ 0 w 9144000"/>
              <a:gd name="connsiteY8" fmla="*/ 4318820 h 5777916"/>
              <a:gd name="connsiteX9" fmla="*/ 0 w 9144000"/>
              <a:gd name="connsiteY9" fmla="*/ 190007 h 5777916"/>
              <a:gd name="connsiteX10" fmla="*/ 387434 w 9144000"/>
              <a:gd name="connsiteY10" fmla="*/ 143435 h 5777916"/>
              <a:gd name="connsiteX11" fmla="*/ 3046637 w 9144000"/>
              <a:gd name="connsiteY11" fmla="*/ 0 h 57779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9144000" h="5777916">
                <a:moveTo>
                  <a:pt x="3046637" y="0"/>
                </a:moveTo>
                <a:cubicBezTo>
                  <a:pt x="4932269" y="0"/>
                  <a:pt x="6739715" y="212571"/>
                  <a:pt x="8412787" y="602032"/>
                </a:cubicBezTo>
                <a:lnTo>
                  <a:pt x="9144000" y="787526"/>
                </a:lnTo>
                <a:lnTo>
                  <a:pt x="9144000" y="4318820"/>
                </a:lnTo>
                <a:lnTo>
                  <a:pt x="9144000" y="5522921"/>
                </a:lnTo>
                <a:lnTo>
                  <a:pt x="9144000" y="5777916"/>
                </a:lnTo>
                <a:lnTo>
                  <a:pt x="0" y="5777916"/>
                </a:lnTo>
                <a:lnTo>
                  <a:pt x="0" y="5522921"/>
                </a:lnTo>
                <a:lnTo>
                  <a:pt x="0" y="4318820"/>
                </a:lnTo>
                <a:lnTo>
                  <a:pt x="0" y="190007"/>
                </a:lnTo>
                <a:lnTo>
                  <a:pt x="387434" y="143435"/>
                </a:lnTo>
                <a:cubicBezTo>
                  <a:pt x="1251601" y="49133"/>
                  <a:pt x="2140083" y="0"/>
                  <a:pt x="3046637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9BC20E4-9489-C045-B0AF-3E21A048049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477864" y="454950"/>
            <a:ext cx="2194454" cy="544529"/>
          </a:xfrm>
          <a:prstGeom prst="rect">
            <a:avLst/>
          </a:prstGeom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A823DBFF-4762-B846-97A7-163202F163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923355" y="2647745"/>
            <a:ext cx="4948458" cy="2387600"/>
          </a:xfrm>
        </p:spPr>
        <p:txBody>
          <a:bodyPr anchor="b">
            <a:normAutofit/>
          </a:bodyPr>
          <a:lstStyle>
            <a:lvl1pPr algn="l">
              <a:lnSpc>
                <a:spcPts val="3400"/>
              </a:lnSpc>
              <a:defRPr sz="3500" b="0" i="0">
                <a:solidFill>
                  <a:srgbClr val="A4CD39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83EF4475-4459-6442-A84A-B698217AC6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23355" y="5193084"/>
            <a:ext cx="4948458" cy="1233612"/>
          </a:xfrm>
        </p:spPr>
        <p:txBody>
          <a:bodyPr>
            <a:normAutofit/>
          </a:bodyPr>
          <a:lstStyle>
            <a:lvl1pPr marL="0" indent="0" algn="l">
              <a:lnSpc>
                <a:spcPts val="2180"/>
              </a:lnSpc>
              <a:spcAft>
                <a:spcPts val="600"/>
              </a:spcAft>
              <a:buNone/>
              <a:defRPr sz="180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E8BB3BD3-0568-C34A-9372-A1B599E4AD11}"/>
              </a:ext>
            </a:extLst>
          </p:cNvPr>
          <p:cNvSpPr/>
          <p:nvPr userDrawn="1"/>
        </p:nvSpPr>
        <p:spPr>
          <a:xfrm>
            <a:off x="-1977227" y="-571500"/>
            <a:ext cx="5872589" cy="5872589"/>
          </a:xfrm>
          <a:prstGeom prst="ellipse">
            <a:avLst/>
          </a:prstGeom>
          <a:solidFill>
            <a:srgbClr val="A4CD3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1E27B4BA-139C-0E43-9755-A033B37EFEF6}"/>
              </a:ext>
            </a:extLst>
          </p:cNvPr>
          <p:cNvPicPr>
            <a:picLocks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2164411" y="-473685"/>
            <a:ext cx="5872589" cy="5872588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39714250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EFD3A53-D092-7F43-8571-3B37FAE1CFC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5477535"/>
            <a:ext cx="9144000" cy="138046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E9BC20E4-9489-C045-B0AF-3E21A048049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58400" y="6206400"/>
            <a:ext cx="1324800" cy="328734"/>
          </a:xfrm>
          <a:prstGeom prst="rect">
            <a:avLst/>
          </a:prstGeom>
        </p:spPr>
      </p:pic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A66C099D-F2D4-1847-A171-AC7765CAEF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9857" y="1253331"/>
            <a:ext cx="8192358" cy="4351338"/>
          </a:xfrm>
        </p:spPr>
        <p:txBody>
          <a:bodyPr anchor="ctr">
            <a:normAutofit/>
          </a:bodyPr>
          <a:lstStyle>
            <a:lvl1pPr marL="0" indent="0">
              <a:buNone/>
              <a:defRPr sz="3300" b="0" i="0">
                <a:solidFill>
                  <a:schemeClr val="accent2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457200" indent="0">
              <a:buNone/>
              <a:defRPr b="0" i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2pPr>
            <a:lvl3pPr marL="914400" indent="0">
              <a:buNone/>
              <a:defRPr b="0" i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3pPr>
            <a:lvl4pPr marL="1371600" indent="0">
              <a:buNone/>
              <a:defRPr b="0" i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4pPr>
            <a:lvl5pPr marL="1828800" indent="0">
              <a:buNone/>
              <a:defRPr b="0" i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llout Quote / Statement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3745F429-FCAE-F644-8410-5FDAD7AD3FD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57309" y="6207710"/>
            <a:ext cx="1324906" cy="330400"/>
          </a:xfrm>
          <a:prstGeom prst="rect">
            <a:avLst/>
          </a:prstGeom>
        </p:spPr>
      </p:pic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A66C099D-F2D4-1847-A171-AC7765CAEF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94718" y="1253331"/>
            <a:ext cx="4287497" cy="4351338"/>
          </a:xfrm>
        </p:spPr>
        <p:txBody>
          <a:bodyPr anchor="ctr">
            <a:normAutofit/>
          </a:bodyPr>
          <a:lstStyle>
            <a:lvl1pPr marL="0" indent="0">
              <a:buNone/>
              <a:defRPr sz="3000" b="0" i="0">
                <a:solidFill>
                  <a:schemeClr val="accent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457200" indent="0">
              <a:buNone/>
              <a:defRPr b="0" i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2pPr>
            <a:lvl3pPr marL="914400" indent="0">
              <a:buNone/>
              <a:defRPr b="0" i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3pPr>
            <a:lvl4pPr marL="1371600" indent="0">
              <a:buNone/>
              <a:defRPr b="0" i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4pPr>
            <a:lvl5pPr marL="1828800" indent="0">
              <a:buNone/>
              <a:defRPr b="0" i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Picture Placeholder 22">
            <a:extLst>
              <a:ext uri="{FF2B5EF4-FFF2-40B4-BE49-F238E27FC236}">
                <a16:creationId xmlns:a16="http://schemas.microsoft.com/office/drawing/2014/main" id="{9EB7D292-B56F-2A49-8F05-84F0600318F5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-2077986" y="1253331"/>
            <a:ext cx="6128250" cy="6128250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/>
              <a:t>Click on icon to place image</a:t>
            </a:r>
          </a:p>
        </p:txBody>
      </p:sp>
    </p:spTree>
    <p:extLst>
      <p:ext uri="{BB962C8B-B14F-4D97-AF65-F5344CB8AC3E}">
        <p14:creationId xmlns:p14="http://schemas.microsoft.com/office/powerpoint/2010/main" val="23758458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py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CD1ABAA4-D1C9-FD4D-855D-E9B4F07232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9857" y="511629"/>
            <a:ext cx="8288614" cy="945977"/>
          </a:xfrm>
        </p:spPr>
        <p:txBody>
          <a:bodyPr anchor="t">
            <a:normAutofit/>
          </a:bodyPr>
          <a:lstStyle>
            <a:lvl1pPr>
              <a:defRPr sz="3800" b="0" i="0">
                <a:solidFill>
                  <a:srgbClr val="42B6E6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D298DD37-482C-6746-B635-657D81AD38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9857" y="1487256"/>
            <a:ext cx="8288614" cy="4351338"/>
          </a:xfrm>
        </p:spPr>
        <p:txBody>
          <a:bodyPr/>
          <a:lstStyle>
            <a:lvl1pPr>
              <a:defRPr sz="2600" b="0" i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>
              <a:defRPr sz="2200" b="0" i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2pPr>
            <a:lvl3pPr>
              <a:defRPr sz="1800" b="0" i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3pPr>
            <a:lvl4pPr>
              <a:defRPr sz="1600" b="0" i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4pPr>
            <a:lvl5pPr>
              <a:defRPr sz="1500" b="0" i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745F429-FCAE-F644-8410-5FDAD7AD3FD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57309" y="6207710"/>
            <a:ext cx="1324906" cy="33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93339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py + Image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CD1ABAA4-D1C9-FD4D-855D-E9B4F07232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9857" y="511629"/>
            <a:ext cx="8288614" cy="945977"/>
          </a:xfrm>
        </p:spPr>
        <p:txBody>
          <a:bodyPr anchor="t">
            <a:normAutofit/>
          </a:bodyPr>
          <a:lstStyle>
            <a:lvl1pPr>
              <a:defRPr sz="3800" b="0" i="0">
                <a:solidFill>
                  <a:srgbClr val="42B6E6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D298DD37-482C-6746-B635-657D81AD38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9857" y="1487256"/>
            <a:ext cx="4528457" cy="4351338"/>
          </a:xfrm>
        </p:spPr>
        <p:txBody>
          <a:bodyPr/>
          <a:lstStyle>
            <a:lvl1pPr>
              <a:defRPr sz="2600" b="0" i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>
              <a:defRPr sz="2200" b="0" i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2pPr>
            <a:lvl3pPr>
              <a:defRPr sz="1800" b="0" i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3pPr>
            <a:lvl4pPr>
              <a:defRPr sz="1600" b="0" i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4pPr>
            <a:lvl5pPr>
              <a:defRPr sz="1500" b="0" i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745F429-FCAE-F644-8410-5FDAD7AD3FD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89857" y="6207710"/>
            <a:ext cx="1324906" cy="330400"/>
          </a:xfrm>
          <a:prstGeom prst="rect">
            <a:avLst/>
          </a:prstGeom>
        </p:spPr>
      </p:pic>
      <p:sp>
        <p:nvSpPr>
          <p:cNvPr id="6" name="Picture Placeholder 22">
            <a:extLst>
              <a:ext uri="{FF2B5EF4-FFF2-40B4-BE49-F238E27FC236}">
                <a16:creationId xmlns:a16="http://schemas.microsoft.com/office/drawing/2014/main" id="{C9AE95C9-EBDE-1149-AAAC-54878FB758DD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5078593" y="1317171"/>
            <a:ext cx="6128250" cy="6128250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/>
              <a:t>Click on icon to place image</a:t>
            </a:r>
          </a:p>
        </p:txBody>
      </p:sp>
    </p:spTree>
    <p:extLst>
      <p:ext uri="{BB962C8B-B14F-4D97-AF65-F5344CB8AC3E}">
        <p14:creationId xmlns:p14="http://schemas.microsoft.com/office/powerpoint/2010/main" val="12782007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60D603-CAD0-6644-8045-A910A444068B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3AE364-3624-814B-BDC1-6A7B342120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34193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2" r:id="rId2"/>
    <p:sldLayoutId id="2147483673" r:id="rId3"/>
    <p:sldLayoutId id="2147483674" r:id="rId4"/>
    <p:sldLayoutId id="2147483675" r:id="rId5"/>
    <p:sldLayoutId id="2147483682" r:id="rId6"/>
    <p:sldLayoutId id="2147483681" r:id="rId7"/>
    <p:sldLayoutId id="2147483680" r:id="rId8"/>
    <p:sldLayoutId id="2147483676" r:id="rId9"/>
    <p:sldLayoutId id="2147483677" r:id="rId10"/>
    <p:sldLayoutId id="2147483678" r:id="rId11"/>
    <p:sldLayoutId id="2147483679" r:id="rId12"/>
    <p:sldLayoutId id="2147483663" r:id="rId13"/>
    <p:sldLayoutId id="2147483683" r:id="rId14"/>
    <p:sldLayoutId id="2147483686" r:id="rId1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14.png"/><Relationship Id="rId7" Type="http://schemas.openxmlformats.org/officeDocument/2006/relationships/image" Target="../media/image18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Relationship Id="rId9" Type="http://schemas.openxmlformats.org/officeDocument/2006/relationships/image" Target="../media/image20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Placeholder 12" descr="A group of people standing in a room&#10;&#10;Description automatically generated">
            <a:extLst>
              <a:ext uri="{FF2B5EF4-FFF2-40B4-BE49-F238E27FC236}">
                <a16:creationId xmlns:a16="http://schemas.microsoft.com/office/drawing/2014/main" id="{1D7EFD8D-0BBE-4ADB-90E4-5F1A29F7F5A4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/>
      </p:pic>
      <p:sp>
        <p:nvSpPr>
          <p:cNvPr id="9" name="Title 5">
            <a:extLst>
              <a:ext uri="{FF2B5EF4-FFF2-40B4-BE49-F238E27FC236}">
                <a16:creationId xmlns:a16="http://schemas.microsoft.com/office/drawing/2014/main" id="{0CCBBC9D-B3E4-4979-8D9D-52F755017C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75856" y="2924944"/>
            <a:ext cx="6193261" cy="2387600"/>
          </a:xfrm>
        </p:spPr>
        <p:txBody>
          <a:bodyPr/>
          <a:lstStyle/>
          <a:p>
            <a:r>
              <a:rPr lang="en-GB" dirty="0"/>
              <a:t>UCLPartners Care Opinion pilot</a:t>
            </a:r>
            <a:br>
              <a:rPr lang="en-GB" dirty="0"/>
            </a:br>
            <a:endParaRPr lang="en-GB" dirty="0"/>
          </a:p>
        </p:txBody>
      </p:sp>
      <p:sp>
        <p:nvSpPr>
          <p:cNvPr id="10" name="Text Placeholder 1">
            <a:extLst>
              <a:ext uri="{FF2B5EF4-FFF2-40B4-BE49-F238E27FC236}">
                <a16:creationId xmlns:a16="http://schemas.microsoft.com/office/drawing/2014/main" id="{C7CC2540-CB16-44E6-8539-326C4A2AE7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51720" y="4941168"/>
            <a:ext cx="6696744" cy="1233612"/>
          </a:xfrm>
        </p:spPr>
        <p:txBody>
          <a:bodyPr>
            <a:normAutofit/>
          </a:bodyPr>
          <a:lstStyle/>
          <a:p>
            <a:pPr algn="r">
              <a:lnSpc>
                <a:spcPts val="2000"/>
              </a:lnSpc>
              <a:spcBef>
                <a:spcPts val="600"/>
              </a:spcBef>
            </a:pPr>
            <a:r>
              <a:rPr lang="en-GB" dirty="0"/>
              <a:t>Emma Mordaunt, </a:t>
            </a:r>
            <a:r>
              <a:rPr lang="en-AU" dirty="0"/>
              <a:t>Improvement Projects Manager, UCLPartners</a:t>
            </a:r>
          </a:p>
          <a:p>
            <a:pPr algn="r">
              <a:lnSpc>
                <a:spcPts val="2000"/>
              </a:lnSpc>
              <a:spcBef>
                <a:spcPts val="600"/>
              </a:spcBef>
            </a:pPr>
            <a:r>
              <a:rPr lang="en-AU" dirty="0"/>
              <a:t>Erin Walker,</a:t>
            </a:r>
            <a:r>
              <a:rPr lang="en-US" dirty="0"/>
              <a:t> Patient Insight and Involvement Lead, UCLPartners</a:t>
            </a:r>
            <a:r>
              <a:rPr lang="en-AU" dirty="0"/>
              <a:t> </a:t>
            </a:r>
            <a:endParaRPr lang="en-GB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51F8C9A-2610-4507-B17E-6CA26575CE88}"/>
              </a:ext>
            </a:extLst>
          </p:cNvPr>
          <p:cNvSpPr/>
          <p:nvPr/>
        </p:nvSpPr>
        <p:spPr>
          <a:xfrm>
            <a:off x="4176464" y="5949280"/>
            <a:ext cx="4572000" cy="348813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>
              <a:lnSpc>
                <a:spcPts val="2000"/>
              </a:lnSpc>
              <a:spcBef>
                <a:spcPts val="600"/>
              </a:spcBef>
            </a:pPr>
            <a:r>
              <a:rPr lang="en-GB" dirty="0">
                <a:solidFill>
                  <a:schemeClr val="bg1"/>
                </a:solidFill>
              </a:rPr>
              <a:t>17 October 2019</a:t>
            </a:r>
          </a:p>
        </p:txBody>
      </p:sp>
    </p:spTree>
    <p:extLst>
      <p:ext uri="{BB962C8B-B14F-4D97-AF65-F5344CB8AC3E}">
        <p14:creationId xmlns:p14="http://schemas.microsoft.com/office/powerpoint/2010/main" val="6076710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A642CA-30BF-4F1B-9044-32B904CEA6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89213" y="3714750"/>
            <a:ext cx="5918200" cy="1690688"/>
          </a:xfrm>
        </p:spPr>
        <p:txBody>
          <a:bodyPr/>
          <a:lstStyle/>
          <a:p>
            <a:endParaRPr lang="en-GB" dirty="0">
              <a:hlinkClick r:id="" action="ppaction://noaction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r>
              <a:rPr lang="en-GB" dirty="0">
                <a:hlinkClick r:id="" action="ppaction://noaction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QI@uclpartners.com</a:t>
            </a:r>
            <a:r>
              <a:rPr lang="en-GB" dirty="0"/>
              <a:t> </a:t>
            </a:r>
          </a:p>
          <a:p>
            <a:r>
              <a:rPr lang="en-GB" dirty="0"/>
              <a:t>020 7679 6633 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059864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1583668" y="1285146"/>
            <a:ext cx="5976664" cy="4287708"/>
            <a:chOff x="351439" y="196501"/>
            <a:chExt cx="6074663" cy="4941168"/>
          </a:xfrm>
        </p:grpSpPr>
        <p:pic>
          <p:nvPicPr>
            <p:cNvPr id="1028" name="Picture 4" descr="https://upload.wikimedia.org/wikipedia/en/thumb/9/9f/Twitter_bird_logo_2012.svg/1259px-Twitter_bird_logo_2012.svg.png"/>
            <p:cNvPicPr>
              <a:picLocks noChangeAspect="1" noChangeArrowheads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1439" y="196501"/>
              <a:ext cx="6074663" cy="49411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" name="TextBox 4"/>
            <p:cNvSpPr txBox="1"/>
            <p:nvPr/>
          </p:nvSpPr>
          <p:spPr>
            <a:xfrm>
              <a:off x="1412675" y="2086209"/>
              <a:ext cx="3952190" cy="24473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3200" b="1" dirty="0">
                  <a:solidFill>
                    <a:schemeClr val="bg1"/>
                  </a:solidFill>
                </a:rPr>
                <a:t>Tweet us!</a:t>
              </a:r>
            </a:p>
            <a:p>
              <a:pPr algn="ctr"/>
              <a:r>
                <a:rPr lang="en-GB" sz="3200" b="1" dirty="0">
                  <a:solidFill>
                    <a:schemeClr val="bg1"/>
                  </a:solidFill>
                </a:rPr>
                <a:t>@UCLPartners</a:t>
              </a:r>
              <a:r>
                <a:rPr lang="en-GB" sz="3200" b="1" dirty="0">
                  <a:solidFill>
                    <a:schemeClr val="tx2"/>
                  </a:solidFill>
                </a:rPr>
                <a:t>   </a:t>
              </a:r>
              <a:br>
                <a:rPr lang="en-GB" sz="3200" b="1" dirty="0">
                  <a:solidFill>
                    <a:schemeClr val="tx2"/>
                  </a:solidFill>
                </a:rPr>
              </a:br>
              <a:r>
                <a:rPr lang="en-GB" sz="3200" b="1" dirty="0">
                  <a:solidFill>
                    <a:schemeClr val="bg1"/>
                  </a:solidFill>
                </a:rPr>
                <a:t>#UCLPQI</a:t>
              </a:r>
            </a:p>
            <a:p>
              <a:pPr algn="ctr"/>
              <a:endParaRPr lang="en-GB" sz="3600" b="1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70361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18449" y="702419"/>
            <a:ext cx="6840288" cy="778098"/>
          </a:xfrm>
        </p:spPr>
        <p:txBody>
          <a:bodyPr>
            <a:normAutofit/>
          </a:bodyPr>
          <a:lstStyle/>
          <a:p>
            <a:pPr algn="l"/>
            <a:r>
              <a:rPr lang="en-GB" sz="1950" b="1" dirty="0">
                <a:solidFill>
                  <a:schemeClr val="accent5"/>
                </a:solidFill>
              </a:rPr>
              <a:t>UCLPartners – a partnership organisation	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661658" y="5015617"/>
            <a:ext cx="1566174" cy="539275"/>
          </a:xfrm>
          <a:prstGeom prst="rect">
            <a:avLst/>
          </a:prstGeom>
          <a:noFill/>
        </p:spPr>
        <p:txBody>
          <a:bodyPr wrap="square" lIns="54000" tIns="27000" rIns="27000" bIns="27000" rtlCol="0">
            <a:spAutoFit/>
          </a:bodyPr>
          <a:lstStyle/>
          <a:p>
            <a:pPr algn="ctr"/>
            <a:r>
              <a:rPr lang="en-GB" sz="2100" b="1" dirty="0">
                <a:latin typeface="Calibri" panose="020F0502020204030204" pitchFamily="34" charset="0"/>
              </a:rPr>
              <a:t>100s</a:t>
            </a:r>
          </a:p>
          <a:p>
            <a:pPr algn="ctr"/>
            <a:r>
              <a:rPr lang="en-GB" sz="1050" b="1" dirty="0">
                <a:latin typeface="Calibri" panose="020F0502020204030204" pitchFamily="34" charset="0"/>
              </a:rPr>
              <a:t>industry partnerships</a:t>
            </a:r>
            <a:endParaRPr lang="en-GB" sz="105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004048" y="2686005"/>
            <a:ext cx="3998539" cy="2819482"/>
          </a:xfrm>
          <a:prstGeom prst="rect">
            <a:avLst/>
          </a:prstGeom>
        </p:spPr>
      </p:pic>
      <p:grpSp>
        <p:nvGrpSpPr>
          <p:cNvPr id="15" name="Group 14">
            <a:extLst>
              <a:ext uri="{FF2B5EF4-FFF2-40B4-BE49-F238E27FC236}">
                <a16:creationId xmlns:a16="http://schemas.microsoft.com/office/drawing/2014/main" id="{EAB0DA58-08C2-4D3F-BE3F-EB76D41F2827}"/>
              </a:ext>
            </a:extLst>
          </p:cNvPr>
          <p:cNvGrpSpPr/>
          <p:nvPr/>
        </p:nvGrpSpPr>
        <p:grpSpPr>
          <a:xfrm>
            <a:off x="373906" y="1649658"/>
            <a:ext cx="1116710" cy="1537516"/>
            <a:chOff x="393409" y="7172325"/>
            <a:chExt cx="1838078" cy="2694013"/>
          </a:xfrm>
        </p:grpSpPr>
        <p:pic>
          <p:nvPicPr>
            <p:cNvPr id="17" name="Shape 53">
              <a:extLst>
                <a:ext uri="{FF2B5EF4-FFF2-40B4-BE49-F238E27FC236}">
                  <a16:creationId xmlns:a16="http://schemas.microsoft.com/office/drawing/2014/main" id="{0FD2A4E9-E228-480E-B0D0-0A718FEFA730}"/>
                </a:ext>
              </a:extLst>
            </p:cNvPr>
            <p:cNvPicPr preferRelativeResize="0"/>
            <p:nvPr/>
          </p:nvPicPr>
          <p:blipFill rotWithShape="1">
            <a:blip r:embed="rId4" cstate="email">
              <a:alphaModFix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466725" y="7172325"/>
              <a:ext cx="1716733" cy="1815871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20" name="TextBox 2">
              <a:extLst>
                <a:ext uri="{FF2B5EF4-FFF2-40B4-BE49-F238E27FC236}">
                  <a16:creationId xmlns:a16="http://schemas.microsoft.com/office/drawing/2014/main" id="{1AC37133-A81C-46D6-8EC3-D418F2239B53}"/>
                </a:ext>
              </a:extLst>
            </p:cNvPr>
            <p:cNvSpPr txBox="1"/>
            <p:nvPr/>
          </p:nvSpPr>
          <p:spPr>
            <a:xfrm>
              <a:off x="393409" y="9066119"/>
              <a:ext cx="1838078" cy="800219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algn="ctr"/>
              <a:r>
                <a:rPr lang="en-US" sz="2100" b="1" dirty="0">
                  <a:solidFill>
                    <a:srgbClr val="00000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6 million</a:t>
              </a:r>
              <a:endParaRPr lang="en-GB" sz="1200" dirty="0">
                <a:latin typeface="Times New Roman" panose="02020603050405020304" pitchFamily="18" charset="0"/>
                <a:ea typeface="Calibri" panose="020F0502020204030204" pitchFamily="34" charset="0"/>
              </a:endParaRPr>
            </a:p>
            <a:p>
              <a:pPr algn="ctr"/>
              <a:r>
                <a:rPr lang="en-US" sz="1050" b="1" dirty="0">
                  <a:solidFill>
                    <a:srgbClr val="00000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population</a:t>
              </a:r>
              <a:endParaRPr lang="en-GB" sz="1200" b="1" dirty="0">
                <a:latin typeface="Times New Roman" panose="02020603050405020304" pitchFamily="18" charset="0"/>
                <a:ea typeface="Calibri" panose="020F0502020204030204" pitchFamily="34" charset="0"/>
              </a:endParaRPr>
            </a:p>
          </p:txBody>
        </p:sp>
      </p:grpSp>
      <p:sp>
        <p:nvSpPr>
          <p:cNvPr id="22" name="TextBox 21">
            <a:extLst>
              <a:ext uri="{FF2B5EF4-FFF2-40B4-BE49-F238E27FC236}">
                <a16:creationId xmlns:a16="http://schemas.microsoft.com/office/drawing/2014/main" id="{50B72C96-7CCD-4713-AE5A-1CBC1A0E3B12}"/>
              </a:ext>
            </a:extLst>
          </p:cNvPr>
          <p:cNvSpPr txBox="1"/>
          <p:nvPr/>
        </p:nvSpPr>
        <p:spPr>
          <a:xfrm>
            <a:off x="1838356" y="2730476"/>
            <a:ext cx="1243013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1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46</a:t>
            </a:r>
            <a:endParaRPr lang="en-GB" sz="21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r>
              <a:rPr lang="en-US" sz="105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Healthcare organisations and clinical commissioners</a:t>
            </a:r>
            <a:endParaRPr lang="en-GB" sz="1050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23" name="TextBox 5">
            <a:extLst>
              <a:ext uri="{FF2B5EF4-FFF2-40B4-BE49-F238E27FC236}">
                <a16:creationId xmlns:a16="http://schemas.microsoft.com/office/drawing/2014/main" id="{438A82BA-B73F-490A-B433-B5B1BCF28B63}"/>
              </a:ext>
            </a:extLst>
          </p:cNvPr>
          <p:cNvSpPr txBox="1"/>
          <p:nvPr/>
        </p:nvSpPr>
        <p:spPr>
          <a:xfrm>
            <a:off x="3543970" y="2697311"/>
            <a:ext cx="124301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1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11</a:t>
            </a:r>
            <a:endParaRPr lang="en-GB" sz="21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r>
              <a:rPr lang="en-US" sz="105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Higher education partners</a:t>
            </a:r>
            <a:endParaRPr lang="en-GB" sz="1050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pic>
        <p:nvPicPr>
          <p:cNvPr id="24" name="Picture 23" descr="Related image">
            <a:extLst>
              <a:ext uri="{FF2B5EF4-FFF2-40B4-BE49-F238E27FC236}">
                <a16:creationId xmlns:a16="http://schemas.microsoft.com/office/drawing/2014/main" id="{7D0C4D17-B347-44AD-A131-2063B75F4A57}"/>
              </a:ext>
            </a:extLst>
          </p:cNvPr>
          <p:cNvPicPr/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43971" y="1592796"/>
            <a:ext cx="1167921" cy="1104515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02937188-EE3A-4FC3-BEDD-4D98916EA70A}"/>
              </a:ext>
            </a:extLst>
          </p:cNvPr>
          <p:cNvSpPr/>
          <p:nvPr/>
        </p:nvSpPr>
        <p:spPr>
          <a:xfrm>
            <a:off x="236931" y="5015617"/>
            <a:ext cx="1423788" cy="57708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GB" sz="2100" b="1" dirty="0">
                <a:latin typeface="Calibri" panose="020F0502020204030204" pitchFamily="34" charset="0"/>
              </a:rPr>
              <a:t>844</a:t>
            </a:r>
            <a:r>
              <a:rPr lang="en-GB" sz="1350" b="1" dirty="0">
                <a:latin typeface="Calibri" panose="020F0502020204030204" pitchFamily="34" charset="0"/>
              </a:rPr>
              <a:t> </a:t>
            </a:r>
          </a:p>
          <a:p>
            <a:pPr algn="ctr">
              <a:defRPr/>
            </a:pPr>
            <a:r>
              <a:rPr lang="en-GB" sz="1050" b="1" dirty="0">
                <a:latin typeface="Calibri" panose="020F0502020204030204" pitchFamily="34" charset="0"/>
              </a:rPr>
              <a:t>primary care practices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2597B8A5-6B3D-4B15-A33C-7FF277451457}"/>
              </a:ext>
            </a:extLst>
          </p:cNvPr>
          <p:cNvSpPr/>
          <p:nvPr/>
        </p:nvSpPr>
        <p:spPr>
          <a:xfrm>
            <a:off x="5923197" y="2471593"/>
            <a:ext cx="2160240" cy="7155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sz="1350" b="1">
                <a:latin typeface="Calibri" panose="020F0502020204030204" pitchFamily="34" charset="0"/>
              </a:rPr>
              <a:t>Parts of London, Bedfordshire, Hertfordshire and Essex</a:t>
            </a:r>
            <a:endParaRPr lang="en-GB" sz="1350" b="1" dirty="0">
              <a:latin typeface="Calibri" panose="020F0502020204030204" pitchFamily="34" charset="0"/>
            </a:endParaRPr>
          </a:p>
        </p:txBody>
      </p:sp>
      <p:pic>
        <p:nvPicPr>
          <p:cNvPr id="26" name="Picture 2" descr="Image result for doctor icon">
            <a:extLst>
              <a:ext uri="{FF2B5EF4-FFF2-40B4-BE49-F238E27FC236}">
                <a16:creationId xmlns:a16="http://schemas.microsoft.com/office/drawing/2014/main" id="{4837AF20-ADA7-46DE-8E8F-B9AE3BE52B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79114" y="3876194"/>
            <a:ext cx="1139423" cy="11394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Image result for health industry icon">
            <a:extLst>
              <a:ext uri="{FF2B5EF4-FFF2-40B4-BE49-F238E27FC236}">
                <a16:creationId xmlns:a16="http://schemas.microsoft.com/office/drawing/2014/main" id="{8981D234-2176-4244-A56B-39E5C69CFB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905739" y="1614096"/>
            <a:ext cx="1134560" cy="1132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Related image">
            <a:extLst>
              <a:ext uri="{FF2B5EF4-FFF2-40B4-BE49-F238E27FC236}">
                <a16:creationId xmlns:a16="http://schemas.microsoft.com/office/drawing/2014/main" id="{F2836C35-3A5B-4AA8-9AA1-F2B4BA2065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905739" y="3971682"/>
            <a:ext cx="1085861" cy="9916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ext Placeholder 1">
            <a:extLst>
              <a:ext uri="{FF2B5EF4-FFF2-40B4-BE49-F238E27FC236}">
                <a16:creationId xmlns:a16="http://schemas.microsoft.com/office/drawing/2014/main" id="{8368245B-3E67-4BEC-93F0-EC0AB17581DC}"/>
              </a:ext>
            </a:extLst>
          </p:cNvPr>
          <p:cNvSpPr txBox="1">
            <a:spLocks/>
          </p:cNvSpPr>
          <p:nvPr/>
        </p:nvSpPr>
        <p:spPr>
          <a:xfrm>
            <a:off x="0" y="260350"/>
            <a:ext cx="6842125" cy="5762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b="1">
                <a:solidFill>
                  <a:schemeClr val="accent1"/>
                </a:solidFill>
              </a:rPr>
              <a:t> Who we are</a:t>
            </a:r>
            <a:endParaRPr lang="en-GB" b="1" dirty="0">
              <a:solidFill>
                <a:schemeClr val="accent1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909474F-F3F8-4287-8751-0E01228F73F7}"/>
              </a:ext>
            </a:extLst>
          </p:cNvPr>
          <p:cNvSpPr/>
          <p:nvPr/>
        </p:nvSpPr>
        <p:spPr>
          <a:xfrm>
            <a:off x="5222825" y="1125621"/>
            <a:ext cx="356649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GB" i="1" dirty="0" err="1">
                <a:solidFill>
                  <a:schemeClr val="tx2">
                    <a:lumMod val="75000"/>
                  </a:schemeClr>
                </a:solidFill>
              </a:rPr>
              <a:t>UCLPartners</a:t>
            </a:r>
            <a:r>
              <a:rPr lang="en-GB" i="1" dirty="0">
                <a:solidFill>
                  <a:schemeClr val="tx2">
                    <a:lumMod val="75000"/>
                  </a:schemeClr>
                </a:solidFill>
              </a:rPr>
              <a:t> brings people and organisations together to transform the health and wellbeing of our population</a:t>
            </a:r>
          </a:p>
        </p:txBody>
      </p:sp>
      <p:sp>
        <p:nvSpPr>
          <p:cNvPr id="19" name="TextBox 15">
            <a:extLst>
              <a:ext uri="{FF2B5EF4-FFF2-40B4-BE49-F238E27FC236}">
                <a16:creationId xmlns:a16="http://schemas.microsoft.com/office/drawing/2014/main" id="{25AEF821-698C-4ADB-B9B6-CBC0CA7CA045}"/>
              </a:ext>
            </a:extLst>
          </p:cNvPr>
          <p:cNvSpPr txBox="1"/>
          <p:nvPr/>
        </p:nvSpPr>
        <p:spPr>
          <a:xfrm>
            <a:off x="3071824" y="4990743"/>
            <a:ext cx="2088232" cy="765200"/>
          </a:xfrm>
          <a:prstGeom prst="rect">
            <a:avLst/>
          </a:prstGeom>
          <a:noFill/>
        </p:spPr>
        <p:txBody>
          <a:bodyPr wrap="square" lIns="72000" tIns="36000" rIns="36000" bIns="3600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2400" b="1" dirty="0">
                <a:latin typeface="Calibri" panose="020F0502020204030204" pitchFamily="34" charset="0"/>
              </a:rPr>
              <a:t>6</a:t>
            </a:r>
          </a:p>
          <a:p>
            <a:pPr algn="ctr"/>
            <a:r>
              <a:rPr lang="en-GB" sz="1050" b="1" dirty="0">
                <a:latin typeface="Calibri" panose="020F0502020204030204" pitchFamily="34" charset="0"/>
              </a:rPr>
              <a:t>Sustainability and Transformation</a:t>
            </a:r>
          </a:p>
          <a:p>
            <a:pPr algn="ctr"/>
            <a:r>
              <a:rPr lang="en-GB" sz="1050" b="1" dirty="0">
                <a:latin typeface="Calibri" panose="020F0502020204030204" pitchFamily="34" charset="0"/>
              </a:rPr>
              <a:t>Partnerships</a:t>
            </a:r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E9519C83-9D69-4CF2-AA3B-F9BFE160135C}"/>
              </a:ext>
            </a:extLst>
          </p:cNvPr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189940" y="3716098"/>
            <a:ext cx="1917980" cy="12763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55134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F9BF41-B2A0-4A69-8A30-5AC690418F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9878" y="1120808"/>
            <a:ext cx="9183756" cy="4351338"/>
          </a:xfrm>
        </p:spPr>
        <p:txBody>
          <a:bodyPr>
            <a:normAutofit/>
          </a:bodyPr>
          <a:lstStyle/>
          <a:p>
            <a:pPr algn="ctr"/>
            <a:r>
              <a:rPr lang="en-GB" sz="5400" dirty="0"/>
              <a:t>UCLPartners Care Opinion pilot</a:t>
            </a:r>
          </a:p>
          <a:p>
            <a:pPr algn="ctr"/>
            <a:r>
              <a:rPr lang="en-US" sz="2800" dirty="0"/>
              <a:t>What does online feedback offer to clinical teams?</a:t>
            </a:r>
            <a:r>
              <a:rPr lang="en-US" sz="4000" dirty="0"/>
              <a:t> </a:t>
            </a:r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42214888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FDCF82-EB79-4987-9EC3-326EF16F7F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Purpose of the pilot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33F514-636F-455B-8110-2D3DB04D5B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To enable partner organisations to better understand patient experience with the view to improving patient care </a:t>
            </a:r>
          </a:p>
          <a:p>
            <a:r>
              <a:rPr lang="en-GB" dirty="0"/>
              <a:t>To increase understanding of patient experience</a:t>
            </a:r>
          </a:p>
          <a:p>
            <a:r>
              <a:rPr lang="en-GB" dirty="0"/>
              <a:t>To increase awareness of the need to seek feedback about patient experience</a:t>
            </a:r>
          </a:p>
          <a:p>
            <a:r>
              <a:rPr lang="en-US" dirty="0"/>
              <a:t>To provide an opportunity to capture what really matters to patients and identify themes for improvement</a:t>
            </a:r>
          </a:p>
          <a:p>
            <a:r>
              <a:rPr lang="en-US" dirty="0"/>
              <a:t>To provide a mechanism to identify and celebrate what works well</a:t>
            </a:r>
          </a:p>
          <a:p>
            <a:r>
              <a:rPr lang="en-US" dirty="0"/>
              <a:t>To provide opportunities to share learning and create an open dialogue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14463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C9838C-04F8-4DA4-8B71-E8FEBF36B5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offer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E9764F-B936-42DB-B287-D12166A9DA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Open to all secondary care departments in our region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Fully-funded CO subscription for 6 months</a:t>
            </a:r>
          </a:p>
          <a:p>
            <a:endParaRPr lang="en-US" dirty="0"/>
          </a:p>
          <a:p>
            <a:r>
              <a:rPr lang="en-US" dirty="0"/>
              <a:t>Hands-on support from Care Opinion and UCLPartners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47120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2D818E-7B82-434A-8C3C-5905C6E484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Hands-on support throughout the pilot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4F009B-ADDA-44AC-B8D3-D1447E60EB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9857" y="1487256"/>
            <a:ext cx="3331516" cy="4351338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GB" sz="1800" b="1" dirty="0">
                <a:solidFill>
                  <a:srgbClr val="000000">
                    <a:lumMod val="75000"/>
                    <a:lumOff val="25000"/>
                  </a:srgbClr>
                </a:solidFill>
              </a:rPr>
              <a:t>Individual team support </a:t>
            </a:r>
          </a:p>
          <a:p>
            <a:pPr lvl="0"/>
            <a:r>
              <a:rPr lang="en-GB" sz="1800" dirty="0">
                <a:solidFill>
                  <a:srgbClr val="000000">
                    <a:lumMod val="75000"/>
                    <a:lumOff val="25000"/>
                  </a:srgbClr>
                </a:solidFill>
              </a:rPr>
              <a:t>Initial introductory meeting &amp; site visit</a:t>
            </a:r>
          </a:p>
          <a:p>
            <a:pPr lvl="0"/>
            <a:r>
              <a:rPr lang="en-US" sz="1800" dirty="0">
                <a:solidFill>
                  <a:srgbClr val="000000">
                    <a:lumMod val="75000"/>
                    <a:lumOff val="25000"/>
                  </a:srgbClr>
                </a:solidFill>
              </a:rPr>
              <a:t>Four bespoke one-hour webinars:</a:t>
            </a:r>
          </a:p>
          <a:p>
            <a:pPr lvl="1"/>
            <a:r>
              <a:rPr lang="en-GB" sz="1600" dirty="0">
                <a:solidFill>
                  <a:srgbClr val="000000">
                    <a:lumMod val="75000"/>
                    <a:lumOff val="25000"/>
                  </a:srgbClr>
                </a:solidFill>
              </a:rPr>
              <a:t>Introduction and training</a:t>
            </a:r>
          </a:p>
          <a:p>
            <a:pPr lvl="1"/>
            <a:r>
              <a:rPr lang="en-GB" sz="1600" dirty="0">
                <a:solidFill>
                  <a:srgbClr val="000000">
                    <a:lumMod val="75000"/>
                    <a:lumOff val="25000"/>
                  </a:srgbClr>
                </a:solidFill>
              </a:rPr>
              <a:t>Engagement and promotion </a:t>
            </a:r>
          </a:p>
          <a:p>
            <a:pPr lvl="1"/>
            <a:r>
              <a:rPr lang="en-GB" sz="1600" dirty="0">
                <a:solidFill>
                  <a:srgbClr val="000000">
                    <a:lumMod val="75000"/>
                    <a:lumOff val="25000"/>
                  </a:srgbClr>
                </a:solidFill>
              </a:rPr>
              <a:t>Reporting and visualisations </a:t>
            </a:r>
          </a:p>
          <a:p>
            <a:pPr lvl="1"/>
            <a:r>
              <a:rPr lang="en-GB" sz="1600" dirty="0">
                <a:solidFill>
                  <a:srgbClr val="000000">
                    <a:lumMod val="75000"/>
                    <a:lumOff val="25000"/>
                  </a:srgbClr>
                </a:solidFill>
              </a:rPr>
              <a:t>Demonstrating impact </a:t>
            </a:r>
          </a:p>
          <a:p>
            <a:pPr lvl="0"/>
            <a:r>
              <a:rPr lang="en-US" sz="1800" dirty="0">
                <a:solidFill>
                  <a:srgbClr val="000000">
                    <a:lumMod val="75000"/>
                    <a:lumOff val="25000"/>
                  </a:srgbClr>
                </a:solidFill>
              </a:rPr>
              <a:t>Team coaching on quality improvement, stakeholder engagement and patient involvement. </a:t>
            </a:r>
          </a:p>
          <a:p>
            <a:pPr lvl="0"/>
            <a:r>
              <a:rPr lang="en-US" sz="1800" dirty="0">
                <a:solidFill>
                  <a:srgbClr val="000000">
                    <a:lumMod val="75000"/>
                    <a:lumOff val="25000"/>
                  </a:srgbClr>
                </a:solidFill>
              </a:rPr>
              <a:t>Impact report</a:t>
            </a:r>
            <a:endParaRPr lang="en-GB" sz="1800" dirty="0">
              <a:solidFill>
                <a:srgbClr val="000000">
                  <a:lumMod val="75000"/>
                  <a:lumOff val="25000"/>
                </a:srgbClr>
              </a:solidFill>
            </a:endParaRP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669A7042-4180-4D94-AD5E-CF96A076DB86}"/>
              </a:ext>
            </a:extLst>
          </p:cNvPr>
          <p:cNvSpPr txBox="1">
            <a:spLocks/>
          </p:cNvSpPr>
          <p:nvPr/>
        </p:nvSpPr>
        <p:spPr>
          <a:xfrm>
            <a:off x="5173314" y="1487256"/>
            <a:ext cx="3331516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6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5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C08F80A-683A-469D-8FF0-18ACADE2204E}"/>
              </a:ext>
            </a:extLst>
          </p:cNvPr>
          <p:cNvSpPr/>
          <p:nvPr/>
        </p:nvSpPr>
        <p:spPr>
          <a:xfrm>
            <a:off x="4374108" y="1493050"/>
            <a:ext cx="4572000" cy="1972848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defTabSz="914400">
              <a:lnSpc>
                <a:spcPct val="90000"/>
              </a:lnSpc>
              <a:spcBef>
                <a:spcPts val="1000"/>
              </a:spcBef>
            </a:pPr>
            <a:r>
              <a:rPr lang="en-US" b="1" dirty="0">
                <a:solidFill>
                  <a:srgbClr val="000000">
                    <a:lumMod val="75000"/>
                    <a:lumOff val="25000"/>
                  </a:srgb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Group support for participating teams </a:t>
            </a:r>
          </a:p>
          <a:p>
            <a:pPr marL="228600" lvl="0" indent="-228600" defTabSz="9144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>
                    <a:lumMod val="75000"/>
                    <a:lumOff val="25000"/>
                  </a:srgb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Bimonthly group webinars</a:t>
            </a:r>
          </a:p>
          <a:p>
            <a:pPr marL="228600" lvl="0" indent="-228600" defTabSz="9144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>
                    <a:lumMod val="75000"/>
                    <a:lumOff val="25000"/>
                  </a:srgb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 full-day bespoke Introduction to Quality Improvement training day</a:t>
            </a:r>
          </a:p>
          <a:p>
            <a:pPr marL="228600" lvl="0" indent="-228600" defTabSz="9144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>
                    <a:lumMod val="75000"/>
                    <a:lumOff val="25000"/>
                  </a:srgb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Opportunity to present and share learnings at the Care Opinion London event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0989572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48D96F-ACF9-4E13-8AAF-EB6249AA7A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Pilot timeline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6DDE616-0AEE-40E3-AC89-12FDEFCB20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9857" y="1487256"/>
            <a:ext cx="4625482" cy="4351338"/>
          </a:xfrm>
        </p:spPr>
        <p:txBody>
          <a:bodyPr/>
          <a:lstStyle/>
          <a:p>
            <a:r>
              <a:rPr lang="en-GB" dirty="0"/>
              <a:t>6 months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3 phases</a:t>
            </a:r>
          </a:p>
          <a:p>
            <a:pPr marL="457200" lvl="1" indent="0">
              <a:buNone/>
            </a:pPr>
            <a:r>
              <a:rPr lang="en-GB" dirty="0">
                <a:solidFill>
                  <a:schemeClr val="accent1"/>
                </a:solidFill>
              </a:rPr>
              <a:t>Phase 1 – Preparation </a:t>
            </a:r>
            <a:r>
              <a:rPr lang="en-GB" b="1" dirty="0">
                <a:solidFill>
                  <a:schemeClr val="accent1"/>
                </a:solidFill>
                <a:sym typeface="Symbol" panose="05050102010706020507" pitchFamily="18" charset="2"/>
              </a:rPr>
              <a:t></a:t>
            </a:r>
            <a:endParaRPr lang="en-GB" b="1" dirty="0">
              <a:solidFill>
                <a:schemeClr val="accent1"/>
              </a:solidFill>
            </a:endParaRPr>
          </a:p>
          <a:p>
            <a:pPr marL="457200" lvl="1" indent="0">
              <a:buNone/>
            </a:pPr>
            <a:r>
              <a:rPr lang="en-GB" dirty="0">
                <a:solidFill>
                  <a:schemeClr val="accent5"/>
                </a:solidFill>
              </a:rPr>
              <a:t>Phase 2 – Implementation </a:t>
            </a:r>
            <a:r>
              <a:rPr lang="en-GB" b="1" dirty="0">
                <a:solidFill>
                  <a:schemeClr val="accent5"/>
                </a:solidFill>
                <a:sym typeface="Symbol" panose="05050102010706020507" pitchFamily="18" charset="2"/>
              </a:rPr>
              <a:t></a:t>
            </a:r>
            <a:endParaRPr lang="en-GB" b="1" dirty="0">
              <a:solidFill>
                <a:schemeClr val="accent5"/>
              </a:solidFill>
            </a:endParaRPr>
          </a:p>
          <a:p>
            <a:pPr marL="457200" lvl="1" indent="0">
              <a:buNone/>
            </a:pPr>
            <a:r>
              <a:rPr lang="en-GB" dirty="0">
                <a:solidFill>
                  <a:schemeClr val="accent6"/>
                </a:solidFill>
              </a:rPr>
              <a:t>Phase 3 – Evaluation</a:t>
            </a:r>
          </a:p>
        </p:txBody>
      </p:sp>
      <p:graphicFrame>
        <p:nvGraphicFramePr>
          <p:cNvPr id="7" name="Content Placeholder 5">
            <a:extLst>
              <a:ext uri="{FF2B5EF4-FFF2-40B4-BE49-F238E27FC236}">
                <a16:creationId xmlns:a16="http://schemas.microsoft.com/office/drawing/2014/main" id="{5C5EA05F-6455-4CA7-967D-8F798F47454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66423768"/>
              </p:ext>
            </p:extLst>
          </p:nvPr>
        </p:nvGraphicFramePr>
        <p:xfrm>
          <a:off x="5240153" y="984617"/>
          <a:ext cx="2989920" cy="4446600"/>
        </p:xfrm>
        <a:graphic>
          <a:graphicData uri="http://schemas.openxmlformats.org/drawingml/2006/table">
            <a:tbl>
              <a:tblPr firstRow="1" firstCol="1" bandRow="1"/>
              <a:tblGrid>
                <a:gridCol w="183003">
                  <a:extLst>
                    <a:ext uri="{9D8B030D-6E8A-4147-A177-3AD203B41FA5}">
                      <a16:colId xmlns:a16="http://schemas.microsoft.com/office/drawing/2014/main" val="4091798443"/>
                    </a:ext>
                  </a:extLst>
                </a:gridCol>
                <a:gridCol w="326931">
                  <a:extLst>
                    <a:ext uri="{9D8B030D-6E8A-4147-A177-3AD203B41FA5}">
                      <a16:colId xmlns:a16="http://schemas.microsoft.com/office/drawing/2014/main" val="2000263613"/>
                    </a:ext>
                  </a:extLst>
                </a:gridCol>
                <a:gridCol w="1239993">
                  <a:extLst>
                    <a:ext uri="{9D8B030D-6E8A-4147-A177-3AD203B41FA5}">
                      <a16:colId xmlns:a16="http://schemas.microsoft.com/office/drawing/2014/main" val="1187714666"/>
                    </a:ext>
                  </a:extLst>
                </a:gridCol>
                <a:gridCol w="1239993">
                  <a:extLst>
                    <a:ext uri="{9D8B030D-6E8A-4147-A177-3AD203B41FA5}">
                      <a16:colId xmlns:a16="http://schemas.microsoft.com/office/drawing/2014/main" val="2457463153"/>
                    </a:ext>
                  </a:extLst>
                </a:gridCol>
              </a:tblGrid>
              <a:tr h="254589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6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</a:t>
                      </a:r>
                      <a:r>
                        <a:rPr lang="en-GB" sz="6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hase</a:t>
                      </a:r>
                      <a:endParaRPr lang="en-GB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607" marR="366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6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Date</a:t>
                      </a:r>
                      <a:endParaRPr lang="en-GB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607" marR="3660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6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Action</a:t>
                      </a:r>
                      <a:endParaRPr lang="en-GB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607" marR="36607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6514234"/>
                  </a:ext>
                </a:extLst>
              </a:tr>
              <a:tr h="120363">
                <a:tc rowSpan="6">
                  <a:txBody>
                    <a:bodyPr/>
                    <a:lstStyle/>
                    <a:p>
                      <a:pPr marL="71755" marR="7175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600" b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Phase 1:</a:t>
                      </a:r>
                      <a:r>
                        <a:rPr lang="en-GB" sz="60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600" b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Preparation</a:t>
                      </a:r>
                      <a:endParaRPr lang="en-GB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607" marR="36607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1B6E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wk 1</a:t>
                      </a:r>
                    </a:p>
                  </a:txBody>
                  <a:tcPr marL="36607" marR="3660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w/c 03 Jun</a:t>
                      </a:r>
                    </a:p>
                  </a:txBody>
                  <a:tcPr marL="36607" marR="3660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Introductory onboarding call</a:t>
                      </a:r>
                    </a:p>
                  </a:txBody>
                  <a:tcPr marL="36607" marR="36607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17541150"/>
                  </a:ext>
                </a:extLst>
              </a:tr>
              <a:tr h="120363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wk 2</a:t>
                      </a:r>
                    </a:p>
                  </a:txBody>
                  <a:tcPr marL="36607" marR="3660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w/c 10 Jun</a:t>
                      </a:r>
                    </a:p>
                  </a:txBody>
                  <a:tcPr marL="36607" marR="3660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Group webinar</a:t>
                      </a:r>
                    </a:p>
                  </a:txBody>
                  <a:tcPr marL="36607" marR="36607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71969329"/>
                  </a:ext>
                </a:extLst>
              </a:tr>
              <a:tr h="254589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wk 3</a:t>
                      </a:r>
                    </a:p>
                  </a:txBody>
                  <a:tcPr marL="36607" marR="3660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w/c 17 Jun</a:t>
                      </a:r>
                    </a:p>
                  </a:txBody>
                  <a:tcPr marL="36607" marR="3660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Bespoke webinar 1: Introduction and training </a:t>
                      </a:r>
                    </a:p>
                  </a:txBody>
                  <a:tcPr marL="36607" marR="36607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5211834"/>
                  </a:ext>
                </a:extLst>
              </a:tr>
              <a:tr h="120363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wk 4</a:t>
                      </a:r>
                    </a:p>
                  </a:txBody>
                  <a:tcPr marL="36607" marR="3660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w/c 24 Jun</a:t>
                      </a:r>
                    </a:p>
                  </a:txBody>
                  <a:tcPr marL="36607" marR="3660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Group webinar</a:t>
                      </a:r>
                    </a:p>
                  </a:txBody>
                  <a:tcPr marL="36607" marR="36607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02384075"/>
                  </a:ext>
                </a:extLst>
              </a:tr>
              <a:tr h="120363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wk 5</a:t>
                      </a:r>
                    </a:p>
                  </a:txBody>
                  <a:tcPr marL="36607" marR="3660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w/c 01 Jul</a:t>
                      </a:r>
                    </a:p>
                  </a:txBody>
                  <a:tcPr marL="36607" marR="3660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Site visit </a:t>
                      </a:r>
                    </a:p>
                  </a:txBody>
                  <a:tcPr marL="36607" marR="36607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44269047"/>
                  </a:ext>
                </a:extLst>
              </a:tr>
              <a:tr h="120363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wk 6</a:t>
                      </a:r>
                    </a:p>
                  </a:txBody>
                  <a:tcPr marL="36607" marR="3660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w/c 08 Jul</a:t>
                      </a:r>
                    </a:p>
                  </a:txBody>
                  <a:tcPr marL="36607" marR="3660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Group webinar </a:t>
                      </a:r>
                    </a:p>
                  </a:txBody>
                  <a:tcPr marL="36607" marR="36607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3952317"/>
                  </a:ext>
                </a:extLst>
              </a:tr>
              <a:tr h="254589">
                <a:tc rowSpan="14">
                  <a:txBody>
                    <a:bodyPr/>
                    <a:lstStyle/>
                    <a:p>
                      <a:pPr marL="71755" marR="7175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600" b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Phase 2:</a:t>
                      </a:r>
                      <a:r>
                        <a:rPr lang="en-GB" sz="60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600" b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Implementation</a:t>
                      </a:r>
                      <a:endParaRPr lang="en-GB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607" marR="36607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wk 7</a:t>
                      </a:r>
                    </a:p>
                  </a:txBody>
                  <a:tcPr marL="36607" marR="3660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w/c 15 Jul</a:t>
                      </a:r>
                    </a:p>
                  </a:txBody>
                  <a:tcPr marL="36607" marR="3660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Bespoke webinar 2: Engagement and promotion</a:t>
                      </a:r>
                    </a:p>
                  </a:txBody>
                  <a:tcPr marL="36607" marR="36607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02834647"/>
                  </a:ext>
                </a:extLst>
              </a:tr>
              <a:tr h="120363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wk 8</a:t>
                      </a:r>
                    </a:p>
                  </a:txBody>
                  <a:tcPr marL="36607" marR="3660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w/c 22 Jul</a:t>
                      </a:r>
                    </a:p>
                  </a:txBody>
                  <a:tcPr marL="36607" marR="3660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Group webinar </a:t>
                      </a:r>
                    </a:p>
                  </a:txBody>
                  <a:tcPr marL="36607" marR="36607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02713144"/>
                  </a:ext>
                </a:extLst>
              </a:tr>
              <a:tr h="388815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wk 9 </a:t>
                      </a:r>
                    </a:p>
                  </a:txBody>
                  <a:tcPr marL="36607" marR="3660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w/c 29 Jul</a:t>
                      </a:r>
                    </a:p>
                  </a:txBody>
                  <a:tcPr marL="36607" marR="3660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Full-day bespoke Introduction to Quality Improvement training for your team on </a:t>
                      </a:r>
                      <a:r>
                        <a:rPr lang="en-GB" sz="6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31 July</a:t>
                      </a:r>
                      <a:endParaRPr lang="en-GB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607" marR="36607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82162745"/>
                  </a:ext>
                </a:extLst>
              </a:tr>
              <a:tr h="120363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wk 10</a:t>
                      </a:r>
                    </a:p>
                  </a:txBody>
                  <a:tcPr marL="36607" marR="3660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w/c 05 Aug</a:t>
                      </a:r>
                    </a:p>
                  </a:txBody>
                  <a:tcPr marL="36607" marR="3660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Group webinar </a:t>
                      </a:r>
                    </a:p>
                  </a:txBody>
                  <a:tcPr marL="36607" marR="36607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64863422"/>
                  </a:ext>
                </a:extLst>
              </a:tr>
              <a:tr h="254589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wk 11</a:t>
                      </a:r>
                    </a:p>
                  </a:txBody>
                  <a:tcPr marL="36607" marR="3660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w/c 12 Aug</a:t>
                      </a:r>
                    </a:p>
                  </a:txBody>
                  <a:tcPr marL="36607" marR="3660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Bespoke webinar 3: Reporting and visualisations </a:t>
                      </a:r>
                    </a:p>
                  </a:txBody>
                  <a:tcPr marL="36607" marR="36607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78750600"/>
                  </a:ext>
                </a:extLst>
              </a:tr>
              <a:tr h="120363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wk 12</a:t>
                      </a:r>
                    </a:p>
                  </a:txBody>
                  <a:tcPr marL="36607" marR="3660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w/c 19 Aug</a:t>
                      </a:r>
                    </a:p>
                  </a:txBody>
                  <a:tcPr marL="36607" marR="3660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Group webinar </a:t>
                      </a:r>
                    </a:p>
                  </a:txBody>
                  <a:tcPr marL="36607" marR="36607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28285964"/>
                  </a:ext>
                </a:extLst>
              </a:tr>
              <a:tr h="120363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wk 13</a:t>
                      </a:r>
                    </a:p>
                  </a:txBody>
                  <a:tcPr marL="36607" marR="3660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w/c 26 Aug</a:t>
                      </a:r>
                    </a:p>
                  </a:txBody>
                  <a:tcPr marL="36607" marR="3660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Site visit </a:t>
                      </a:r>
                    </a:p>
                  </a:txBody>
                  <a:tcPr marL="36607" marR="36607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33214903"/>
                  </a:ext>
                </a:extLst>
              </a:tr>
              <a:tr h="120363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wk 14</a:t>
                      </a:r>
                    </a:p>
                  </a:txBody>
                  <a:tcPr marL="36607" marR="3660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w/c 02 Sep</a:t>
                      </a:r>
                    </a:p>
                  </a:txBody>
                  <a:tcPr marL="36607" marR="3660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Group webinar </a:t>
                      </a:r>
                    </a:p>
                  </a:txBody>
                  <a:tcPr marL="36607" marR="36607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57173740"/>
                  </a:ext>
                </a:extLst>
              </a:tr>
              <a:tr h="120363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wk 15</a:t>
                      </a:r>
                    </a:p>
                  </a:txBody>
                  <a:tcPr marL="36607" marR="3660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w/c 09 Sep</a:t>
                      </a:r>
                    </a:p>
                  </a:txBody>
                  <a:tcPr marL="36607" marR="3660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6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GB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607" marR="36607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52726905"/>
                  </a:ext>
                </a:extLst>
              </a:tr>
              <a:tr h="120363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wk 16</a:t>
                      </a:r>
                    </a:p>
                  </a:txBody>
                  <a:tcPr marL="36607" marR="3660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w/c 16 Sep </a:t>
                      </a:r>
                    </a:p>
                  </a:txBody>
                  <a:tcPr marL="36607" marR="3660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Group webinar</a:t>
                      </a:r>
                    </a:p>
                  </a:txBody>
                  <a:tcPr marL="36607" marR="36607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04046323"/>
                  </a:ext>
                </a:extLst>
              </a:tr>
              <a:tr h="120363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wk 17</a:t>
                      </a:r>
                    </a:p>
                  </a:txBody>
                  <a:tcPr marL="36607" marR="3660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w/c 23 Sep</a:t>
                      </a:r>
                    </a:p>
                  </a:txBody>
                  <a:tcPr marL="36607" marR="3660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36607" marR="36607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87093443"/>
                  </a:ext>
                </a:extLst>
              </a:tr>
              <a:tr h="120363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wk 18</a:t>
                      </a:r>
                    </a:p>
                  </a:txBody>
                  <a:tcPr marL="36607" marR="3660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w/c 30 Sep</a:t>
                      </a:r>
                    </a:p>
                  </a:txBody>
                  <a:tcPr marL="36607" marR="3660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Group webinar</a:t>
                      </a:r>
                    </a:p>
                  </a:txBody>
                  <a:tcPr marL="36607" marR="36607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36663400"/>
                  </a:ext>
                </a:extLst>
              </a:tr>
              <a:tr h="120363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wk 19</a:t>
                      </a:r>
                    </a:p>
                  </a:txBody>
                  <a:tcPr marL="36607" marR="3660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w/c 07 Oct</a:t>
                      </a:r>
                    </a:p>
                  </a:txBody>
                  <a:tcPr marL="36607" marR="3660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36607" marR="36607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01994924"/>
                  </a:ext>
                </a:extLst>
              </a:tr>
              <a:tr h="388815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wk 20</a:t>
                      </a:r>
                    </a:p>
                  </a:txBody>
                  <a:tcPr marL="36607" marR="3660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w/c 14 Oct</a:t>
                      </a:r>
                    </a:p>
                  </a:txBody>
                  <a:tcPr marL="36607" marR="3660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Group webinar</a:t>
                      </a: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Care Opinion London event on </a:t>
                      </a:r>
                      <a:r>
                        <a:rPr lang="en-GB" sz="6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 October</a:t>
                      </a:r>
                      <a:endParaRPr lang="en-GB" sz="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607" marR="36607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17112836"/>
                  </a:ext>
                </a:extLst>
              </a:tr>
              <a:tr h="254589">
                <a:tc rowSpan="4">
                  <a:txBody>
                    <a:bodyPr/>
                    <a:lstStyle/>
                    <a:p>
                      <a:pPr marL="71755" marR="7175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600" b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Phase 3:</a:t>
                      </a:r>
                      <a:r>
                        <a:rPr lang="en-GB" sz="60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600" b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Evaluation</a:t>
                      </a:r>
                      <a:endParaRPr lang="en-GB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607" marR="36607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2F79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wk 21</a:t>
                      </a:r>
                    </a:p>
                  </a:txBody>
                  <a:tcPr marL="36607" marR="3660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w/c 21 Oct</a:t>
                      </a:r>
                    </a:p>
                  </a:txBody>
                  <a:tcPr marL="36607" marR="3660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Bespoke webinar 4: Demonstrating impact </a:t>
                      </a:r>
                    </a:p>
                  </a:txBody>
                  <a:tcPr marL="36607" marR="36607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07297787"/>
                  </a:ext>
                </a:extLst>
              </a:tr>
              <a:tr h="120363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wk 22</a:t>
                      </a:r>
                    </a:p>
                  </a:txBody>
                  <a:tcPr marL="36607" marR="3660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w/c 28 Oct</a:t>
                      </a:r>
                    </a:p>
                  </a:txBody>
                  <a:tcPr marL="36607" marR="3660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Group webinar</a:t>
                      </a:r>
                    </a:p>
                  </a:txBody>
                  <a:tcPr marL="36607" marR="36607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33990697"/>
                  </a:ext>
                </a:extLst>
              </a:tr>
              <a:tr h="120363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wk 23</a:t>
                      </a:r>
                    </a:p>
                  </a:txBody>
                  <a:tcPr marL="36607" marR="3660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w/c 04 Nov</a:t>
                      </a:r>
                    </a:p>
                  </a:txBody>
                  <a:tcPr marL="36607" marR="3660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6607" marR="36607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5006300"/>
                  </a:ext>
                </a:extLst>
              </a:tr>
              <a:tr h="254589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wk 24</a:t>
                      </a:r>
                    </a:p>
                  </a:txBody>
                  <a:tcPr marL="36607" marR="3660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w/c 11 Nov</a:t>
                      </a:r>
                    </a:p>
                  </a:txBody>
                  <a:tcPr marL="36607" marR="3660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Group webinar</a:t>
                      </a: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6607" marR="36607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950535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142141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2B1C217B-745E-4D86-B770-29DC8AE0F4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9857" y="178767"/>
            <a:ext cx="8288614" cy="945977"/>
          </a:xfrm>
        </p:spPr>
        <p:txBody>
          <a:bodyPr>
            <a:normAutofit fontScale="90000"/>
          </a:bodyPr>
          <a:lstStyle/>
          <a:p>
            <a:r>
              <a:rPr lang="en-US" dirty="0"/>
              <a:t>Departments taking part in the pilot are:</a:t>
            </a:r>
            <a:br>
              <a:rPr lang="en-US" dirty="0"/>
            </a:br>
            <a:br>
              <a:rPr lang="en-GB" dirty="0"/>
            </a:br>
            <a:endParaRPr lang="en-GB" dirty="0"/>
          </a:p>
        </p:txBody>
      </p:sp>
      <p:sp>
        <p:nvSpPr>
          <p:cNvPr id="60419" name="Content Placeholder 2"/>
          <p:cNvSpPr>
            <a:spLocks noGrp="1"/>
          </p:cNvSpPr>
          <p:nvPr>
            <p:ph idx="1"/>
          </p:nvPr>
        </p:nvSpPr>
        <p:spPr>
          <a:xfrm>
            <a:off x="365529" y="1340768"/>
            <a:ext cx="8288614" cy="4680520"/>
          </a:xfrm>
        </p:spPr>
        <p:txBody>
          <a:bodyPr rtlCol="0">
            <a:normAutofit/>
          </a:bodyPr>
          <a:lstStyle/>
          <a:p>
            <a:pPr marL="457200" indent="-457200">
              <a:buClr>
                <a:srgbClr val="92D050"/>
              </a:buClr>
              <a:buFont typeface="+mj-lt"/>
              <a:buAutoNum type="arabicPeriod"/>
              <a:defRPr/>
            </a:pPr>
            <a:r>
              <a:rPr lang="en-US" altLang="en-US" sz="2400" b="1" dirty="0"/>
              <a:t>Neuro Rehabilitation Centre – </a:t>
            </a:r>
            <a:r>
              <a:rPr lang="en-US" altLang="en-US" sz="2400" dirty="0"/>
              <a:t>Royal Free NHS Foundation Trust</a:t>
            </a:r>
          </a:p>
          <a:p>
            <a:pPr marL="457200" indent="-457200">
              <a:buClr>
                <a:srgbClr val="92D050"/>
              </a:buClr>
              <a:buFont typeface="+mj-lt"/>
              <a:buAutoNum type="arabicPeriod"/>
              <a:defRPr/>
            </a:pPr>
            <a:endParaRPr lang="en-US" altLang="en-US" sz="2400" dirty="0"/>
          </a:p>
          <a:p>
            <a:pPr marL="457200" indent="-457200">
              <a:buClr>
                <a:srgbClr val="92D050"/>
              </a:buClr>
              <a:buFont typeface="+mj-lt"/>
              <a:buAutoNum type="arabicPeriod"/>
              <a:defRPr/>
            </a:pPr>
            <a:r>
              <a:rPr lang="en-US" altLang="en-US" sz="2400" b="1" dirty="0"/>
              <a:t>Maternity Department – </a:t>
            </a:r>
            <a:r>
              <a:rPr lang="en-US" altLang="en-US" sz="2400" dirty="0"/>
              <a:t>Barking, Havering and </a:t>
            </a:r>
            <a:r>
              <a:rPr lang="en-US" altLang="en-US" sz="2400" dirty="0" err="1"/>
              <a:t>Redbridge</a:t>
            </a:r>
            <a:r>
              <a:rPr lang="en-US" altLang="en-US" sz="2400" dirty="0"/>
              <a:t> University Hospitals NHS Trust</a:t>
            </a:r>
          </a:p>
          <a:p>
            <a:pPr marL="457200" indent="-457200">
              <a:buClr>
                <a:srgbClr val="92D050"/>
              </a:buClr>
              <a:buFont typeface="+mj-lt"/>
              <a:buAutoNum type="arabicPeriod"/>
              <a:defRPr/>
            </a:pPr>
            <a:endParaRPr lang="en-US" altLang="en-US" sz="2400" dirty="0"/>
          </a:p>
          <a:p>
            <a:pPr marL="457200" indent="-457200">
              <a:buClr>
                <a:srgbClr val="92D050"/>
              </a:buClr>
              <a:buFont typeface="+mj-lt"/>
              <a:buAutoNum type="arabicPeriod"/>
              <a:defRPr/>
            </a:pPr>
            <a:r>
              <a:rPr lang="en-US" altLang="en-US" sz="2400" b="1" dirty="0"/>
              <a:t>Maternity Department – </a:t>
            </a:r>
            <a:r>
              <a:rPr lang="en-US" altLang="en-US" sz="2400" dirty="0"/>
              <a:t>University College London Hospitals NHS Foundation Trust</a:t>
            </a:r>
          </a:p>
          <a:p>
            <a:pPr marL="457200" indent="-457200">
              <a:buClr>
                <a:srgbClr val="92D050"/>
              </a:buClr>
              <a:buFont typeface="+mj-lt"/>
              <a:buAutoNum type="arabicPeriod"/>
              <a:defRPr/>
            </a:pPr>
            <a:endParaRPr lang="en-US" altLang="en-US" sz="2400" dirty="0"/>
          </a:p>
          <a:p>
            <a:pPr marL="457200" indent="-457200">
              <a:buClr>
                <a:srgbClr val="92D050"/>
              </a:buClr>
              <a:buFont typeface="+mj-lt"/>
              <a:buAutoNum type="arabicPeriod"/>
              <a:defRPr/>
            </a:pPr>
            <a:r>
              <a:rPr lang="en-US" altLang="en-US" sz="2400" b="1" dirty="0"/>
              <a:t>Emergency Department – </a:t>
            </a:r>
            <a:r>
              <a:rPr lang="en-US" altLang="en-US" sz="2400" dirty="0"/>
              <a:t>North Middlesex University Hospital NHS Trust</a:t>
            </a:r>
            <a:endParaRPr lang="en-GB" altLang="en-US" sz="2400" dirty="0"/>
          </a:p>
          <a:p>
            <a:pPr marL="0" indent="0">
              <a:buNone/>
              <a:defRPr/>
            </a:pPr>
            <a:endParaRPr lang="en-GB" altLang="en-US" sz="3200" dirty="0"/>
          </a:p>
        </p:txBody>
      </p:sp>
    </p:spTree>
    <p:extLst>
      <p:ext uri="{BB962C8B-B14F-4D97-AF65-F5344CB8AC3E}">
        <p14:creationId xmlns:p14="http://schemas.microsoft.com/office/powerpoint/2010/main" val="10488694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UCLP Colours">
      <a:dk1>
        <a:srgbClr val="000000"/>
      </a:dk1>
      <a:lt1>
        <a:srgbClr val="FFFFFF"/>
      </a:lt1>
      <a:dk2>
        <a:srgbClr val="16385E"/>
      </a:dk2>
      <a:lt2>
        <a:srgbClr val="E7E6E6"/>
      </a:lt2>
      <a:accent1>
        <a:srgbClr val="41B6E6"/>
      </a:accent1>
      <a:accent2>
        <a:srgbClr val="A3CD38"/>
      </a:accent2>
      <a:accent3>
        <a:srgbClr val="16385E"/>
      </a:accent3>
      <a:accent4>
        <a:srgbClr val="404040"/>
      </a:accent4>
      <a:accent5>
        <a:srgbClr val="FF9900"/>
      </a:accent5>
      <a:accent6>
        <a:srgbClr val="F32F79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CLPartners PowerPoint Template" id="{23696CF0-2674-4B9A-8439-9838F7893323}" vid="{9ADE9FBB-58B1-4F10-BD1B-29C37C166B1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1CC4DFC44B1FB44ACD15D9D02A20C57" ma:contentTypeVersion="2" ma:contentTypeDescription="Create a new document." ma:contentTypeScope="" ma:versionID="0cb19c02877c0d28c2d8b0d957956fdf">
  <xsd:schema xmlns:xsd="http://www.w3.org/2001/XMLSchema" xmlns:xs="http://www.w3.org/2001/XMLSchema" xmlns:p="http://schemas.microsoft.com/office/2006/metadata/properties" xmlns:ns2="40e313ae-1aba-4937-aedc-4e6007bdb716" targetNamespace="http://schemas.microsoft.com/office/2006/metadata/properties" ma:root="true" ma:fieldsID="44f910b96dec798de53143b7b6a65206" ns2:_="">
    <xsd:import namespace="40e313ae-1aba-4937-aedc-4e6007bdb71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e313ae-1aba-4937-aedc-4e6007bdb71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2785B97-0CCD-46C5-9944-B2F55EB97949}">
  <ds:schemaRefs>
    <ds:schemaRef ds:uri="http://purl.org/dc/dcmitype/"/>
    <ds:schemaRef ds:uri="http://www.w3.org/XML/1998/namespace"/>
    <ds:schemaRef ds:uri="40e313ae-1aba-4937-aedc-4e6007bdb716"/>
    <ds:schemaRef ds:uri="http://schemas.microsoft.com/office/2006/documentManagement/types"/>
    <ds:schemaRef ds:uri="http://schemas.openxmlformats.org/package/2006/metadata/core-properties"/>
    <ds:schemaRef ds:uri="http://schemas.microsoft.com/office/infopath/2007/PartnerControls"/>
    <ds:schemaRef ds:uri="http://schemas.microsoft.com/office/2006/metadata/properties"/>
    <ds:schemaRef ds:uri="http://purl.org/dc/elements/1.1/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8CBCC248-57B3-4527-9EF1-32B014F068D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DF3DD87-D773-4C4E-9B97-903990CB59F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0e313ae-1aba-4937-aedc-4e6007bdb71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UCLPartners PowerPoint Template</Template>
  <TotalTime>165</TotalTime>
  <Words>673</Words>
  <Application>Microsoft Office PowerPoint</Application>
  <PresentationFormat>On-screen Show (4:3)</PresentationFormat>
  <Paragraphs>162</Paragraphs>
  <Slides>10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Office Theme</vt:lpstr>
      <vt:lpstr>UCLPartners Care Opinion pilot </vt:lpstr>
      <vt:lpstr>PowerPoint Presentation</vt:lpstr>
      <vt:lpstr>UCLPartners – a partnership organisation </vt:lpstr>
      <vt:lpstr>PowerPoint Presentation</vt:lpstr>
      <vt:lpstr>Purpose of the pilot</vt:lpstr>
      <vt:lpstr>The offer</vt:lpstr>
      <vt:lpstr>Hands-on support throughout the pilot</vt:lpstr>
      <vt:lpstr>Pilot timeline</vt:lpstr>
      <vt:lpstr>Departments taking part in the pilot are: 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 to UCLPartners PPT template</dc:title>
  <dc:creator>Emma Mordaunt</dc:creator>
  <cp:lastModifiedBy>Tracy Molloy</cp:lastModifiedBy>
  <cp:revision>17</cp:revision>
  <dcterms:created xsi:type="dcterms:W3CDTF">2019-10-08T08:41:03Z</dcterms:created>
  <dcterms:modified xsi:type="dcterms:W3CDTF">2019-10-18T14:00:05Z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0x010100C1CC4DFC44B1FB44ACD15D9D02A20C57</vt:lpwstr>
  </property>
</Properties>
</file>