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83" r:id="rId6"/>
    <p:sldId id="809" r:id="rId7"/>
    <p:sldId id="307" r:id="rId8"/>
    <p:sldId id="367" r:id="rId9"/>
    <p:sldId id="360" r:id="rId10"/>
    <p:sldId id="362" r:id="rId11"/>
    <p:sldId id="337" r:id="rId12"/>
    <p:sldId id="806" r:id="rId13"/>
    <p:sldId id="357" r:id="rId14"/>
    <p:sldId id="363" r:id="rId15"/>
    <p:sldId id="968" r:id="rId16"/>
    <p:sldId id="812" r:id="rId17"/>
    <p:sldId id="805" r:id="rId18"/>
    <p:sldId id="355" r:id="rId19"/>
    <p:sldId id="338" r:id="rId20"/>
    <p:sldId id="352" r:id="rId21"/>
    <p:sldId id="342" r:id="rId22"/>
    <p:sldId id="878" r:id="rId23"/>
    <p:sldId id="879" r:id="rId24"/>
    <p:sldId id="868" r:id="rId25"/>
    <p:sldId id="810" r:id="rId26"/>
    <p:sldId id="877" r:id="rId27"/>
    <p:sldId id="366" r:id="rId28"/>
    <p:sldId id="28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FF6600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EC1D5-D053-44A6-8B90-C13B4A640C85}" v="320" dt="2025-02-04T10:10:50.299"/>
    <p1510:client id="{AAC4272F-451A-4AC4-BD53-699E6C4A30F7}" v="126" dt="2025-02-04T12:23:4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endy" userId="62688d0b-659b-4aff-a2e8-eed463e4a2cc" providerId="ADAL" clId="{7A1EC1D5-D053-44A6-8B90-C13B4A640C85}"/>
    <pc:docChg chg="undo custSel addSld delSld modSld sldOrd">
      <pc:chgData name="Lisa Dendy" userId="62688d0b-659b-4aff-a2e8-eed463e4a2cc" providerId="ADAL" clId="{7A1EC1D5-D053-44A6-8B90-C13B4A640C85}" dt="2025-02-04T13:41:39.611" v="508" actId="20577"/>
      <pc:docMkLst>
        <pc:docMk/>
      </pc:docMkLst>
      <pc:sldChg chg="modSp mod">
        <pc:chgData name="Lisa Dendy" userId="62688d0b-659b-4aff-a2e8-eed463e4a2cc" providerId="ADAL" clId="{7A1EC1D5-D053-44A6-8B90-C13B4A640C85}" dt="2025-02-04T13:25:41.881" v="490" actId="20577"/>
        <pc:sldMkLst>
          <pc:docMk/>
          <pc:sldMk cId="4147632084" sldId="307"/>
        </pc:sldMkLst>
        <pc:spChg chg="mod">
          <ac:chgData name="Lisa Dendy" userId="62688d0b-659b-4aff-a2e8-eed463e4a2cc" providerId="ADAL" clId="{7A1EC1D5-D053-44A6-8B90-C13B4A640C85}" dt="2025-02-04T13:25:41.881" v="490" actId="20577"/>
          <ac:spMkLst>
            <pc:docMk/>
            <pc:sldMk cId="4147632084" sldId="307"/>
            <ac:spMk id="4" creationId="{2A3263BE-362E-42C3-BE54-484BFAA26F39}"/>
          </ac:spMkLst>
        </pc:spChg>
      </pc:sldChg>
      <pc:sldChg chg="modSp mod">
        <pc:chgData name="Lisa Dendy" userId="62688d0b-659b-4aff-a2e8-eed463e4a2cc" providerId="ADAL" clId="{7A1EC1D5-D053-44A6-8B90-C13B4A640C85}" dt="2025-01-30T15:18:22.729" v="52" actId="113"/>
        <pc:sldMkLst>
          <pc:docMk/>
          <pc:sldMk cId="2176178274" sldId="337"/>
        </pc:sldMkLst>
        <pc:spChg chg="mod">
          <ac:chgData name="Lisa Dendy" userId="62688d0b-659b-4aff-a2e8-eed463e4a2cc" providerId="ADAL" clId="{7A1EC1D5-D053-44A6-8B90-C13B4A640C85}" dt="2025-01-30T15:18:22.729" v="52" actId="113"/>
          <ac:spMkLst>
            <pc:docMk/>
            <pc:sldMk cId="2176178274" sldId="337"/>
            <ac:spMk id="9" creationId="{F8472CD7-962E-4231-AB3F-F109B16C7BB1}"/>
          </ac:spMkLst>
        </pc:spChg>
      </pc:sldChg>
      <pc:sldChg chg="addSp delSp modSp mod delAnim">
        <pc:chgData name="Lisa Dendy" userId="62688d0b-659b-4aff-a2e8-eed463e4a2cc" providerId="ADAL" clId="{7A1EC1D5-D053-44A6-8B90-C13B4A640C85}" dt="2025-02-03T15:37:23.687" v="449" actId="478"/>
        <pc:sldMkLst>
          <pc:docMk/>
          <pc:sldMk cId="405029279" sldId="338"/>
        </pc:sldMkLst>
        <pc:spChg chg="mod">
          <ac:chgData name="Lisa Dendy" userId="62688d0b-659b-4aff-a2e8-eed463e4a2cc" providerId="ADAL" clId="{7A1EC1D5-D053-44A6-8B90-C13B4A640C85}" dt="2025-02-03T15:35:40.395" v="423" actId="1076"/>
          <ac:spMkLst>
            <pc:docMk/>
            <pc:sldMk cId="405029279" sldId="338"/>
            <ac:spMk id="9" creationId="{DE0329AF-037D-403C-92C0-AF4CDF8BB0B3}"/>
          </ac:spMkLst>
        </pc:spChg>
        <pc:picChg chg="add del mod">
          <ac:chgData name="Lisa Dendy" userId="62688d0b-659b-4aff-a2e8-eed463e4a2cc" providerId="ADAL" clId="{7A1EC1D5-D053-44A6-8B90-C13B4A640C85}" dt="2025-02-03T15:36:22.826" v="437" actId="478"/>
          <ac:picMkLst>
            <pc:docMk/>
            <pc:sldMk cId="405029279" sldId="338"/>
            <ac:picMk id="2" creationId="{8F9A8A34-32E2-2919-571D-5AB7AF0A9F79}"/>
          </ac:picMkLst>
        </pc:picChg>
        <pc:picChg chg="mod">
          <ac:chgData name="Lisa Dendy" userId="62688d0b-659b-4aff-a2e8-eed463e4a2cc" providerId="ADAL" clId="{7A1EC1D5-D053-44A6-8B90-C13B4A640C85}" dt="2025-02-03T15:35:48.098" v="426" actId="1076"/>
          <ac:picMkLst>
            <pc:docMk/>
            <pc:sldMk cId="405029279" sldId="338"/>
            <ac:picMk id="4" creationId="{A0B507F0-1EB5-E6FF-A148-3CD101CE4659}"/>
          </ac:picMkLst>
        </pc:picChg>
        <pc:cxnChg chg="add del mod">
          <ac:chgData name="Lisa Dendy" userId="62688d0b-659b-4aff-a2e8-eed463e4a2cc" providerId="ADAL" clId="{7A1EC1D5-D053-44A6-8B90-C13B4A640C85}" dt="2025-02-03T15:37:23.687" v="449" actId="478"/>
          <ac:cxnSpMkLst>
            <pc:docMk/>
            <pc:sldMk cId="405029279" sldId="338"/>
            <ac:cxnSpMk id="5" creationId="{392DC33C-7F68-0320-505A-D8768370CA6A}"/>
          </ac:cxnSpMkLst>
        </pc:cxnChg>
      </pc:sldChg>
      <pc:sldChg chg="modSp mod">
        <pc:chgData name="Lisa Dendy" userId="62688d0b-659b-4aff-a2e8-eed463e4a2cc" providerId="ADAL" clId="{7A1EC1D5-D053-44A6-8B90-C13B4A640C85}" dt="2025-01-30T16:20:24.943" v="267" actId="207"/>
        <pc:sldMkLst>
          <pc:docMk/>
          <pc:sldMk cId="3654963316" sldId="342"/>
        </pc:sldMkLst>
        <pc:spChg chg="mod">
          <ac:chgData name="Lisa Dendy" userId="62688d0b-659b-4aff-a2e8-eed463e4a2cc" providerId="ADAL" clId="{7A1EC1D5-D053-44A6-8B90-C13B4A640C85}" dt="2025-01-30T16:20:24.943" v="267" actId="207"/>
          <ac:spMkLst>
            <pc:docMk/>
            <pc:sldMk cId="3654963316" sldId="342"/>
            <ac:spMk id="2" creationId="{E2F93130-954D-4466-8210-39C97D5649B5}"/>
          </ac:spMkLst>
        </pc:spChg>
      </pc:sldChg>
      <pc:sldChg chg="del">
        <pc:chgData name="Lisa Dendy" userId="62688d0b-659b-4aff-a2e8-eed463e4a2cc" providerId="ADAL" clId="{7A1EC1D5-D053-44A6-8B90-C13B4A640C85}" dt="2025-01-30T15:56:44.572" v="129" actId="2696"/>
        <pc:sldMkLst>
          <pc:docMk/>
          <pc:sldMk cId="1574930141" sldId="343"/>
        </pc:sldMkLst>
      </pc:sldChg>
      <pc:sldChg chg="del">
        <pc:chgData name="Lisa Dendy" userId="62688d0b-659b-4aff-a2e8-eed463e4a2cc" providerId="ADAL" clId="{7A1EC1D5-D053-44A6-8B90-C13B4A640C85}" dt="2025-01-30T15:56:55.826" v="132" actId="2696"/>
        <pc:sldMkLst>
          <pc:docMk/>
          <pc:sldMk cId="1924866986" sldId="344"/>
        </pc:sldMkLst>
      </pc:sldChg>
      <pc:sldChg chg="del">
        <pc:chgData name="Lisa Dendy" userId="62688d0b-659b-4aff-a2e8-eed463e4a2cc" providerId="ADAL" clId="{7A1EC1D5-D053-44A6-8B90-C13B4A640C85}" dt="2025-01-30T15:34:07.497" v="58" actId="2696"/>
        <pc:sldMkLst>
          <pc:docMk/>
          <pc:sldMk cId="895495302" sldId="345"/>
        </pc:sldMkLst>
      </pc:sldChg>
      <pc:sldChg chg="del">
        <pc:chgData name="Lisa Dendy" userId="62688d0b-659b-4aff-a2e8-eed463e4a2cc" providerId="ADAL" clId="{7A1EC1D5-D053-44A6-8B90-C13B4A640C85}" dt="2025-01-30T15:56:48.478" v="130" actId="2696"/>
        <pc:sldMkLst>
          <pc:docMk/>
          <pc:sldMk cId="3250776386" sldId="347"/>
        </pc:sldMkLst>
      </pc:sldChg>
      <pc:sldChg chg="modSp del mod">
        <pc:chgData name="Lisa Dendy" userId="62688d0b-659b-4aff-a2e8-eed463e4a2cc" providerId="ADAL" clId="{7A1EC1D5-D053-44A6-8B90-C13B4A640C85}" dt="2025-01-30T15:57:15.426" v="134" actId="2696"/>
        <pc:sldMkLst>
          <pc:docMk/>
          <pc:sldMk cId="2125933516" sldId="348"/>
        </pc:sldMkLst>
      </pc:sldChg>
      <pc:sldChg chg="del">
        <pc:chgData name="Lisa Dendy" userId="62688d0b-659b-4aff-a2e8-eed463e4a2cc" providerId="ADAL" clId="{7A1EC1D5-D053-44A6-8B90-C13B4A640C85}" dt="2025-01-30T15:58:04.209" v="136" actId="2696"/>
        <pc:sldMkLst>
          <pc:docMk/>
          <pc:sldMk cId="2081066148" sldId="349"/>
        </pc:sldMkLst>
      </pc:sldChg>
      <pc:sldChg chg="modSp mod">
        <pc:chgData name="Lisa Dendy" userId="62688d0b-659b-4aff-a2e8-eed463e4a2cc" providerId="ADAL" clId="{7A1EC1D5-D053-44A6-8B90-C13B4A640C85}" dt="2025-02-03T13:35:37.371" v="379" actId="1076"/>
        <pc:sldMkLst>
          <pc:docMk/>
          <pc:sldMk cId="2655985089" sldId="352"/>
        </pc:sldMkLst>
        <pc:spChg chg="mod">
          <ac:chgData name="Lisa Dendy" userId="62688d0b-659b-4aff-a2e8-eed463e4a2cc" providerId="ADAL" clId="{7A1EC1D5-D053-44A6-8B90-C13B4A640C85}" dt="2025-02-03T13:35:32.176" v="377" actId="1076"/>
          <ac:spMkLst>
            <pc:docMk/>
            <pc:sldMk cId="2655985089" sldId="352"/>
            <ac:spMk id="4" creationId="{CA7A50B0-FDA4-42E9-9B1F-22D946833965}"/>
          </ac:spMkLst>
        </pc:spChg>
        <pc:picChg chg="mod">
          <ac:chgData name="Lisa Dendy" userId="62688d0b-659b-4aff-a2e8-eed463e4a2cc" providerId="ADAL" clId="{7A1EC1D5-D053-44A6-8B90-C13B4A640C85}" dt="2025-02-03T13:35:37.371" v="379" actId="1076"/>
          <ac:picMkLst>
            <pc:docMk/>
            <pc:sldMk cId="2655985089" sldId="352"/>
            <ac:picMk id="2" creationId="{DEC18CAC-872B-443D-9858-0E4ED41BAE6E}"/>
          </ac:picMkLst>
        </pc:picChg>
      </pc:sldChg>
      <pc:sldChg chg="del">
        <pc:chgData name="Lisa Dendy" userId="62688d0b-659b-4aff-a2e8-eed463e4a2cc" providerId="ADAL" clId="{7A1EC1D5-D053-44A6-8B90-C13B4A640C85}" dt="2025-01-30T16:07:18.546" v="162" actId="2696"/>
        <pc:sldMkLst>
          <pc:docMk/>
          <pc:sldMk cId="1817201376" sldId="353"/>
        </pc:sldMkLst>
      </pc:sldChg>
      <pc:sldChg chg="delSp modSp mod ord">
        <pc:chgData name="Lisa Dendy" userId="62688d0b-659b-4aff-a2e8-eed463e4a2cc" providerId="ADAL" clId="{7A1EC1D5-D053-44A6-8B90-C13B4A640C85}" dt="2025-02-03T15:35:11.545" v="422" actId="1076"/>
        <pc:sldMkLst>
          <pc:docMk/>
          <pc:sldMk cId="1200084927" sldId="355"/>
        </pc:sldMkLst>
        <pc:spChg chg="del mod">
          <ac:chgData name="Lisa Dendy" userId="62688d0b-659b-4aff-a2e8-eed463e4a2cc" providerId="ADAL" clId="{7A1EC1D5-D053-44A6-8B90-C13B4A640C85}" dt="2025-02-03T15:34:59.157" v="419" actId="478"/>
          <ac:spMkLst>
            <pc:docMk/>
            <pc:sldMk cId="1200084927" sldId="355"/>
            <ac:spMk id="5" creationId="{AE55B0C8-FF93-4A6E-A03C-41AE15DE54AB}"/>
          </ac:spMkLst>
        </pc:spChg>
        <pc:spChg chg="mod">
          <ac:chgData name="Lisa Dendy" userId="62688d0b-659b-4aff-a2e8-eed463e4a2cc" providerId="ADAL" clId="{7A1EC1D5-D053-44A6-8B90-C13B4A640C85}" dt="2025-02-03T15:35:11.545" v="422" actId="1076"/>
          <ac:spMkLst>
            <pc:docMk/>
            <pc:sldMk cId="1200084927" sldId="355"/>
            <ac:spMk id="8" creationId="{F79A76C4-446D-2E5A-1D0F-1C3079D51E2E}"/>
          </ac:spMkLst>
        </pc:spChg>
        <pc:picChg chg="mod">
          <ac:chgData name="Lisa Dendy" userId="62688d0b-659b-4aff-a2e8-eed463e4a2cc" providerId="ADAL" clId="{7A1EC1D5-D053-44A6-8B90-C13B4A640C85}" dt="2025-02-03T15:35:07.970" v="421" actId="14100"/>
          <ac:picMkLst>
            <pc:docMk/>
            <pc:sldMk cId="1200084927" sldId="355"/>
            <ac:picMk id="4" creationId="{6160F66C-8CCE-2A2F-6C45-E5805581AB42}"/>
          </ac:picMkLst>
        </pc:picChg>
      </pc:sldChg>
      <pc:sldChg chg="del">
        <pc:chgData name="Lisa Dendy" userId="62688d0b-659b-4aff-a2e8-eed463e4a2cc" providerId="ADAL" clId="{7A1EC1D5-D053-44A6-8B90-C13B4A640C85}" dt="2025-01-30T15:57:33.607" v="135" actId="2696"/>
        <pc:sldMkLst>
          <pc:docMk/>
          <pc:sldMk cId="1939892095" sldId="356"/>
        </pc:sldMkLst>
      </pc:sldChg>
      <pc:sldChg chg="addSp modSp mod">
        <pc:chgData name="Lisa Dendy" userId="62688d0b-659b-4aff-a2e8-eed463e4a2cc" providerId="ADAL" clId="{7A1EC1D5-D053-44A6-8B90-C13B4A640C85}" dt="2025-02-03T14:37:15.597" v="385" actId="167"/>
        <pc:sldMkLst>
          <pc:docMk/>
          <pc:sldMk cId="3755635036" sldId="357"/>
        </pc:sldMkLst>
        <pc:spChg chg="add mod ord">
          <ac:chgData name="Lisa Dendy" userId="62688d0b-659b-4aff-a2e8-eed463e4a2cc" providerId="ADAL" clId="{7A1EC1D5-D053-44A6-8B90-C13B4A640C85}" dt="2025-02-03T14:37:15.597" v="385" actId="167"/>
          <ac:spMkLst>
            <pc:docMk/>
            <pc:sldMk cId="3755635036" sldId="357"/>
            <ac:spMk id="2" creationId="{F30D9F19-3048-C719-29DB-16387CD22A68}"/>
          </ac:spMkLst>
        </pc:spChg>
        <pc:picChg chg="mod">
          <ac:chgData name="Lisa Dendy" userId="62688d0b-659b-4aff-a2e8-eed463e4a2cc" providerId="ADAL" clId="{7A1EC1D5-D053-44A6-8B90-C13B4A640C85}" dt="2025-02-03T14:36:47.598" v="382" actId="1076"/>
          <ac:picMkLst>
            <pc:docMk/>
            <pc:sldMk cId="3755635036" sldId="357"/>
            <ac:picMk id="4" creationId="{594E9F17-6307-4E20-A9E6-9B7F1071BC67}"/>
          </ac:picMkLst>
        </pc:picChg>
      </pc:sldChg>
      <pc:sldChg chg="modSp mod">
        <pc:chgData name="Lisa Dendy" userId="62688d0b-659b-4aff-a2e8-eed463e4a2cc" providerId="ADAL" clId="{7A1EC1D5-D053-44A6-8B90-C13B4A640C85}" dt="2025-02-04T13:41:39.611" v="508" actId="20577"/>
        <pc:sldMkLst>
          <pc:docMk/>
          <pc:sldMk cId="2382605381" sldId="362"/>
        </pc:sldMkLst>
        <pc:spChg chg="mod">
          <ac:chgData name="Lisa Dendy" userId="62688d0b-659b-4aff-a2e8-eed463e4a2cc" providerId="ADAL" clId="{7A1EC1D5-D053-44A6-8B90-C13B4A640C85}" dt="2025-02-04T13:41:39.611" v="508" actId="20577"/>
          <ac:spMkLst>
            <pc:docMk/>
            <pc:sldMk cId="2382605381" sldId="362"/>
            <ac:spMk id="2" creationId="{F17257B2-C872-4A2A-A6FA-5047EA2B51AE}"/>
          </ac:spMkLst>
        </pc:spChg>
        <pc:picChg chg="mod">
          <ac:chgData name="Lisa Dendy" userId="62688d0b-659b-4aff-a2e8-eed463e4a2cc" providerId="ADAL" clId="{7A1EC1D5-D053-44A6-8B90-C13B4A640C85}" dt="2025-01-30T15:17:57.670" v="49" actId="1076"/>
          <ac:picMkLst>
            <pc:docMk/>
            <pc:sldMk cId="2382605381" sldId="362"/>
            <ac:picMk id="4" creationId="{990E83C7-BD36-4209-964B-4D925DD44C72}"/>
          </ac:picMkLst>
        </pc:picChg>
        <pc:picChg chg="mod">
          <ac:chgData name="Lisa Dendy" userId="62688d0b-659b-4aff-a2e8-eed463e4a2cc" providerId="ADAL" clId="{7A1EC1D5-D053-44A6-8B90-C13B4A640C85}" dt="2025-01-30T15:17:59.506" v="50" actId="1076"/>
          <ac:picMkLst>
            <pc:docMk/>
            <pc:sldMk cId="2382605381" sldId="362"/>
            <ac:picMk id="6" creationId="{2EFCB8BF-562B-4668-89EA-7BF77B79F08F}"/>
          </ac:picMkLst>
        </pc:picChg>
        <pc:picChg chg="mod">
          <ac:chgData name="Lisa Dendy" userId="62688d0b-659b-4aff-a2e8-eed463e4a2cc" providerId="ADAL" clId="{7A1EC1D5-D053-44A6-8B90-C13B4A640C85}" dt="2025-01-30T15:18:03.400" v="51" actId="1076"/>
          <ac:picMkLst>
            <pc:docMk/>
            <pc:sldMk cId="2382605381" sldId="362"/>
            <ac:picMk id="8" creationId="{E0257459-19A7-4366-9940-5788E3D78F52}"/>
          </ac:picMkLst>
        </pc:picChg>
      </pc:sldChg>
      <pc:sldChg chg="addSp modSp mod">
        <pc:chgData name="Lisa Dendy" userId="62688d0b-659b-4aff-a2e8-eed463e4a2cc" providerId="ADAL" clId="{7A1EC1D5-D053-44A6-8B90-C13B4A640C85}" dt="2025-02-03T14:40:23.311" v="405" actId="1076"/>
        <pc:sldMkLst>
          <pc:docMk/>
          <pc:sldMk cId="3215605114" sldId="363"/>
        </pc:sldMkLst>
        <pc:spChg chg="add mod ord">
          <ac:chgData name="Lisa Dendy" userId="62688d0b-659b-4aff-a2e8-eed463e4a2cc" providerId="ADAL" clId="{7A1EC1D5-D053-44A6-8B90-C13B4A640C85}" dt="2025-02-03T14:37:57.638" v="390" actId="14100"/>
          <ac:spMkLst>
            <pc:docMk/>
            <pc:sldMk cId="3215605114" sldId="363"/>
            <ac:spMk id="2" creationId="{CC8EFE25-7D6A-808F-A931-3AC583D10311}"/>
          </ac:spMkLst>
        </pc:spChg>
        <pc:spChg chg="mod">
          <ac:chgData name="Lisa Dendy" userId="62688d0b-659b-4aff-a2e8-eed463e4a2cc" providerId="ADAL" clId="{7A1EC1D5-D053-44A6-8B90-C13B4A640C85}" dt="2025-02-03T14:40:03.474" v="399" actId="404"/>
          <ac:spMkLst>
            <pc:docMk/>
            <pc:sldMk cId="3215605114" sldId="363"/>
            <ac:spMk id="9" creationId="{F4B68D8D-9686-17E3-A6FD-3240FFE056AA}"/>
          </ac:spMkLst>
        </pc:spChg>
        <pc:picChg chg="mod modCrop">
          <ac:chgData name="Lisa Dendy" userId="62688d0b-659b-4aff-a2e8-eed463e4a2cc" providerId="ADAL" clId="{7A1EC1D5-D053-44A6-8B90-C13B4A640C85}" dt="2025-02-03T14:40:20.931" v="404" actId="1076"/>
          <ac:picMkLst>
            <pc:docMk/>
            <pc:sldMk cId="3215605114" sldId="363"/>
            <ac:picMk id="4" creationId="{C473B4FF-9678-4F90-A5CC-01314C0C553A}"/>
          </ac:picMkLst>
        </pc:picChg>
        <pc:picChg chg="mod ord modCrop">
          <ac:chgData name="Lisa Dendy" userId="62688d0b-659b-4aff-a2e8-eed463e4a2cc" providerId="ADAL" clId="{7A1EC1D5-D053-44A6-8B90-C13B4A640C85}" dt="2025-02-03T14:40:23.311" v="405" actId="1076"/>
          <ac:picMkLst>
            <pc:docMk/>
            <pc:sldMk cId="3215605114" sldId="363"/>
            <ac:picMk id="5" creationId="{9BAAEAF8-942C-4EB7-BBA4-34D1ECDB36EC}"/>
          </ac:picMkLst>
        </pc:picChg>
      </pc:sldChg>
      <pc:sldChg chg="del">
        <pc:chgData name="Lisa Dendy" userId="62688d0b-659b-4aff-a2e8-eed463e4a2cc" providerId="ADAL" clId="{7A1EC1D5-D053-44A6-8B90-C13B4A640C85}" dt="2025-01-30T15:56:40.954" v="128" actId="2696"/>
        <pc:sldMkLst>
          <pc:docMk/>
          <pc:sldMk cId="1259034952" sldId="365"/>
        </pc:sldMkLst>
      </pc:sldChg>
      <pc:sldChg chg="addSp modSp mod ord">
        <pc:chgData name="Lisa Dendy" userId="62688d0b-659b-4aff-a2e8-eed463e4a2cc" providerId="ADAL" clId="{7A1EC1D5-D053-44A6-8B90-C13B4A640C85}" dt="2025-02-04T13:28:41.588" v="505" actId="207"/>
        <pc:sldMkLst>
          <pc:docMk/>
          <pc:sldMk cId="3441356617" sldId="366"/>
        </pc:sldMkLst>
        <pc:spChg chg="mod">
          <ac:chgData name="Lisa Dendy" userId="62688d0b-659b-4aff-a2e8-eed463e4a2cc" providerId="ADAL" clId="{7A1EC1D5-D053-44A6-8B90-C13B4A640C85}" dt="2025-02-04T10:10:50.282" v="460" actId="1076"/>
          <ac:spMkLst>
            <pc:docMk/>
            <pc:sldMk cId="3441356617" sldId="366"/>
            <ac:spMk id="2" creationId="{98312274-2944-495B-9A1A-B3519719E785}"/>
          </ac:spMkLst>
        </pc:spChg>
        <pc:spChg chg="mod">
          <ac:chgData name="Lisa Dendy" userId="62688d0b-659b-4aff-a2e8-eed463e4a2cc" providerId="ADAL" clId="{7A1EC1D5-D053-44A6-8B90-C13B4A640C85}" dt="2025-02-04T13:28:41.588" v="505" actId="207"/>
          <ac:spMkLst>
            <pc:docMk/>
            <pc:sldMk cId="3441356617" sldId="366"/>
            <ac:spMk id="3" creationId="{C20FFC46-5CA0-7814-12E4-347F3CAA02BD}"/>
          </ac:spMkLst>
        </pc:spChg>
        <pc:picChg chg="add mod">
          <ac:chgData name="Lisa Dendy" userId="62688d0b-659b-4aff-a2e8-eed463e4a2cc" providerId="ADAL" clId="{7A1EC1D5-D053-44A6-8B90-C13B4A640C85}" dt="2025-01-30T16:34:01.239" v="341"/>
          <ac:picMkLst>
            <pc:docMk/>
            <pc:sldMk cId="3441356617" sldId="366"/>
            <ac:picMk id="4" creationId="{642A9615-5D0E-917A-AFC4-A43ACEBC929E}"/>
          </ac:picMkLst>
        </pc:picChg>
      </pc:sldChg>
      <pc:sldChg chg="modSp mod">
        <pc:chgData name="Lisa Dendy" userId="62688d0b-659b-4aff-a2e8-eed463e4a2cc" providerId="ADAL" clId="{7A1EC1D5-D053-44A6-8B90-C13B4A640C85}" dt="2025-01-30T15:14:37.350" v="7" actId="1076"/>
        <pc:sldMkLst>
          <pc:docMk/>
          <pc:sldMk cId="2853014233" sldId="367"/>
        </pc:sldMkLst>
        <pc:spChg chg="mod">
          <ac:chgData name="Lisa Dendy" userId="62688d0b-659b-4aff-a2e8-eed463e4a2cc" providerId="ADAL" clId="{7A1EC1D5-D053-44A6-8B90-C13B4A640C85}" dt="2025-01-30T15:14:30.815" v="5" actId="1076"/>
          <ac:spMkLst>
            <pc:docMk/>
            <pc:sldMk cId="2853014233" sldId="367"/>
            <ac:spMk id="7" creationId="{C47B9ED7-FB84-4CC8-A508-3EB4851012FC}"/>
          </ac:spMkLst>
        </pc:spChg>
        <pc:spChg chg="mod">
          <ac:chgData name="Lisa Dendy" userId="62688d0b-659b-4aff-a2e8-eed463e4a2cc" providerId="ADAL" clId="{7A1EC1D5-D053-44A6-8B90-C13B4A640C85}" dt="2025-01-30T15:14:33.454" v="6" actId="1076"/>
          <ac:spMkLst>
            <pc:docMk/>
            <pc:sldMk cId="2853014233" sldId="367"/>
            <ac:spMk id="9" creationId="{D0F55291-55C3-4224-9BDB-9B190DA3A6B5}"/>
          </ac:spMkLst>
        </pc:spChg>
        <pc:spChg chg="mod">
          <ac:chgData name="Lisa Dendy" userId="62688d0b-659b-4aff-a2e8-eed463e4a2cc" providerId="ADAL" clId="{7A1EC1D5-D053-44A6-8B90-C13B4A640C85}" dt="2025-01-30T15:14:37.350" v="7" actId="1076"/>
          <ac:spMkLst>
            <pc:docMk/>
            <pc:sldMk cId="2853014233" sldId="367"/>
            <ac:spMk id="11" creationId="{EB0CA90C-898D-4941-8B44-2112E24A29E4}"/>
          </ac:spMkLst>
        </pc:spChg>
      </pc:sldChg>
      <pc:sldChg chg="modSp del mod">
        <pc:chgData name="Lisa Dendy" userId="62688d0b-659b-4aff-a2e8-eed463e4a2cc" providerId="ADAL" clId="{7A1EC1D5-D053-44A6-8B90-C13B4A640C85}" dt="2025-01-30T15:58:08.451" v="137" actId="2696"/>
        <pc:sldMkLst>
          <pc:docMk/>
          <pc:sldMk cId="2090314594" sldId="802"/>
        </pc:sldMkLst>
      </pc:sldChg>
      <pc:sldChg chg="del">
        <pc:chgData name="Lisa Dendy" userId="62688d0b-659b-4aff-a2e8-eed463e4a2cc" providerId="ADAL" clId="{7A1EC1D5-D053-44A6-8B90-C13B4A640C85}" dt="2025-01-30T15:13:00.818" v="0" actId="2696"/>
        <pc:sldMkLst>
          <pc:docMk/>
          <pc:sldMk cId="2992614247" sldId="803"/>
        </pc:sldMkLst>
      </pc:sldChg>
      <pc:sldChg chg="del">
        <pc:chgData name="Lisa Dendy" userId="62688d0b-659b-4aff-a2e8-eed463e4a2cc" providerId="ADAL" clId="{7A1EC1D5-D053-44A6-8B90-C13B4A640C85}" dt="2025-01-30T16:05:36.618" v="157" actId="2696"/>
        <pc:sldMkLst>
          <pc:docMk/>
          <pc:sldMk cId="338960811" sldId="804"/>
        </pc:sldMkLst>
      </pc:sldChg>
      <pc:sldChg chg="del">
        <pc:chgData name="Lisa Dendy" userId="62688d0b-659b-4aff-a2e8-eed463e4a2cc" providerId="ADAL" clId="{7A1EC1D5-D053-44A6-8B90-C13B4A640C85}" dt="2025-01-30T15:56:52.471" v="131" actId="2696"/>
        <pc:sldMkLst>
          <pc:docMk/>
          <pc:sldMk cId="3191849546" sldId="807"/>
        </pc:sldMkLst>
      </pc:sldChg>
      <pc:sldChg chg="del">
        <pc:chgData name="Lisa Dendy" userId="62688d0b-659b-4aff-a2e8-eed463e4a2cc" providerId="ADAL" clId="{7A1EC1D5-D053-44A6-8B90-C13B4A640C85}" dt="2025-01-30T15:57:11.585" v="133" actId="2696"/>
        <pc:sldMkLst>
          <pc:docMk/>
          <pc:sldMk cId="2761419243" sldId="808"/>
        </pc:sldMkLst>
      </pc:sldChg>
      <pc:sldChg chg="modSp mod modNotesTx">
        <pc:chgData name="Lisa Dendy" userId="62688d0b-659b-4aff-a2e8-eed463e4a2cc" providerId="ADAL" clId="{7A1EC1D5-D053-44A6-8B90-C13B4A640C85}" dt="2025-02-04T10:13:53.246" v="464" actId="20577"/>
        <pc:sldMkLst>
          <pc:docMk/>
          <pc:sldMk cId="163751298" sldId="809"/>
        </pc:sldMkLst>
        <pc:picChg chg="mod">
          <ac:chgData name="Lisa Dendy" userId="62688d0b-659b-4aff-a2e8-eed463e4a2cc" providerId="ADAL" clId="{7A1EC1D5-D053-44A6-8B90-C13B4A640C85}" dt="2025-02-03T13:34:44.447" v="374" actId="14100"/>
          <ac:picMkLst>
            <pc:docMk/>
            <pc:sldMk cId="163751298" sldId="809"/>
            <ac:picMk id="5" creationId="{67AE4962-4620-7780-ED4D-E4A2993BF93D}"/>
          </ac:picMkLst>
        </pc:picChg>
      </pc:sldChg>
      <pc:sldChg chg="addSp delSp modSp mod">
        <pc:chgData name="Lisa Dendy" userId="62688d0b-659b-4aff-a2e8-eed463e4a2cc" providerId="ADAL" clId="{7A1EC1D5-D053-44A6-8B90-C13B4A640C85}" dt="2025-02-04T09:59:52.708" v="456" actId="14100"/>
        <pc:sldMkLst>
          <pc:docMk/>
          <pc:sldMk cId="2232997139" sldId="810"/>
        </pc:sldMkLst>
        <pc:picChg chg="mod">
          <ac:chgData name="Lisa Dendy" userId="62688d0b-659b-4aff-a2e8-eed463e4a2cc" providerId="ADAL" clId="{7A1EC1D5-D053-44A6-8B90-C13B4A640C85}" dt="2025-02-04T09:59:38.948" v="453" actId="14100"/>
          <ac:picMkLst>
            <pc:docMk/>
            <pc:sldMk cId="2232997139" sldId="810"/>
            <ac:picMk id="5" creationId="{17D857EB-EF8B-8FF7-5A21-6D246531855F}"/>
          </ac:picMkLst>
        </pc:picChg>
        <pc:picChg chg="mod modCrop">
          <ac:chgData name="Lisa Dendy" userId="62688d0b-659b-4aff-a2e8-eed463e4a2cc" providerId="ADAL" clId="{7A1EC1D5-D053-44A6-8B90-C13B4A640C85}" dt="2025-02-04T09:59:52.708" v="456" actId="14100"/>
          <ac:picMkLst>
            <pc:docMk/>
            <pc:sldMk cId="2232997139" sldId="810"/>
            <ac:picMk id="6" creationId="{15D76B32-7D77-BDE1-7848-5ABA0FE695F8}"/>
          </ac:picMkLst>
        </pc:picChg>
      </pc:sldChg>
      <pc:sldChg chg="modSp del mod">
        <pc:chgData name="Lisa Dendy" userId="62688d0b-659b-4aff-a2e8-eed463e4a2cc" providerId="ADAL" clId="{7A1EC1D5-D053-44A6-8B90-C13B4A640C85}" dt="2025-01-30T15:39:47.020" v="123" actId="2696"/>
        <pc:sldMkLst>
          <pc:docMk/>
          <pc:sldMk cId="803156394" sldId="811"/>
        </pc:sldMkLst>
      </pc:sldChg>
      <pc:sldChg chg="modSp mod">
        <pc:chgData name="Lisa Dendy" userId="62688d0b-659b-4aff-a2e8-eed463e4a2cc" providerId="ADAL" clId="{7A1EC1D5-D053-44A6-8B90-C13B4A640C85}" dt="2025-02-04T13:27:13.754" v="492" actId="20577"/>
        <pc:sldMkLst>
          <pc:docMk/>
          <pc:sldMk cId="2005665235" sldId="812"/>
        </pc:sldMkLst>
        <pc:spChg chg="mod">
          <ac:chgData name="Lisa Dendy" userId="62688d0b-659b-4aff-a2e8-eed463e4a2cc" providerId="ADAL" clId="{7A1EC1D5-D053-44A6-8B90-C13B4A640C85}" dt="2025-02-04T13:27:13.754" v="492" actId="20577"/>
          <ac:spMkLst>
            <pc:docMk/>
            <pc:sldMk cId="2005665235" sldId="812"/>
            <ac:spMk id="7" creationId="{3967786A-78EA-4229-AF10-9566A55C3161}"/>
          </ac:spMkLst>
        </pc:spChg>
        <pc:picChg chg="mod ord">
          <ac:chgData name="Lisa Dendy" userId="62688d0b-659b-4aff-a2e8-eed463e4a2cc" providerId="ADAL" clId="{7A1EC1D5-D053-44A6-8B90-C13B4A640C85}" dt="2025-02-03T15:34:07.223" v="409" actId="167"/>
          <ac:picMkLst>
            <pc:docMk/>
            <pc:sldMk cId="2005665235" sldId="812"/>
            <ac:picMk id="13" creationId="{1FE635EB-8D96-4882-38BA-5E3A2FD5E6D6}"/>
          </ac:picMkLst>
        </pc:picChg>
      </pc:sldChg>
      <pc:sldChg chg="del">
        <pc:chgData name="Lisa Dendy" userId="62688d0b-659b-4aff-a2e8-eed463e4a2cc" providerId="ADAL" clId="{7A1EC1D5-D053-44A6-8B90-C13B4A640C85}" dt="2025-01-30T16:04:34.147" v="156" actId="2696"/>
        <pc:sldMkLst>
          <pc:docMk/>
          <pc:sldMk cId="2560774564" sldId="859"/>
        </pc:sldMkLst>
      </pc:sldChg>
      <pc:sldChg chg="addSp delSp modSp del mod delAnim">
        <pc:chgData name="Lisa Dendy" userId="62688d0b-659b-4aff-a2e8-eed463e4a2cc" providerId="ADAL" clId="{7A1EC1D5-D053-44A6-8B90-C13B4A640C85}" dt="2025-02-04T10:17:54.450" v="465" actId="2696"/>
        <pc:sldMkLst>
          <pc:docMk/>
          <pc:sldMk cId="1075285504" sldId="867"/>
        </pc:sldMkLst>
      </pc:sldChg>
      <pc:sldChg chg="del">
        <pc:chgData name="Lisa Dendy" userId="62688d0b-659b-4aff-a2e8-eed463e4a2cc" providerId="ADAL" clId="{7A1EC1D5-D053-44A6-8B90-C13B4A640C85}" dt="2025-01-30T16:02:56.711" v="155" actId="2696"/>
        <pc:sldMkLst>
          <pc:docMk/>
          <pc:sldMk cId="1828601058" sldId="870"/>
        </pc:sldMkLst>
      </pc:sldChg>
      <pc:sldChg chg="del">
        <pc:chgData name="Lisa Dendy" userId="62688d0b-659b-4aff-a2e8-eed463e4a2cc" providerId="ADAL" clId="{7A1EC1D5-D053-44A6-8B90-C13B4A640C85}" dt="2025-01-30T15:33:58.120" v="57" actId="2696"/>
        <pc:sldMkLst>
          <pc:docMk/>
          <pc:sldMk cId="2990337143" sldId="875"/>
        </pc:sldMkLst>
      </pc:sldChg>
      <pc:sldChg chg="del">
        <pc:chgData name="Lisa Dendy" userId="62688d0b-659b-4aff-a2e8-eed463e4a2cc" providerId="ADAL" clId="{7A1EC1D5-D053-44A6-8B90-C13B4A640C85}" dt="2025-01-30T16:02:52.420" v="154" actId="2696"/>
        <pc:sldMkLst>
          <pc:docMk/>
          <pc:sldMk cId="3997716098" sldId="876"/>
        </pc:sldMkLst>
      </pc:sldChg>
      <pc:sldChg chg="addSp delSp modSp mod setBg">
        <pc:chgData name="Lisa Dendy" userId="62688d0b-659b-4aff-a2e8-eed463e4a2cc" providerId="ADAL" clId="{7A1EC1D5-D053-44A6-8B90-C13B4A640C85}" dt="2025-01-30T16:32:52.196" v="340"/>
        <pc:sldMkLst>
          <pc:docMk/>
          <pc:sldMk cId="1770555091" sldId="877"/>
        </pc:sldMkLst>
        <pc:spChg chg="mod">
          <ac:chgData name="Lisa Dendy" userId="62688d0b-659b-4aff-a2e8-eed463e4a2cc" providerId="ADAL" clId="{7A1EC1D5-D053-44A6-8B90-C13B4A640C85}" dt="2025-01-30T16:31:53.425" v="333" actId="1076"/>
          <ac:spMkLst>
            <pc:docMk/>
            <pc:sldMk cId="1770555091" sldId="877"/>
            <ac:spMk id="2" creationId="{611B4FAD-807E-16F5-1086-EBC87FB5DB3D}"/>
          </ac:spMkLst>
        </pc:spChg>
        <pc:spChg chg="mod">
          <ac:chgData name="Lisa Dendy" userId="62688d0b-659b-4aff-a2e8-eed463e4a2cc" providerId="ADAL" clId="{7A1EC1D5-D053-44A6-8B90-C13B4A640C85}" dt="2025-01-30T16:32:15.346" v="338" actId="1076"/>
          <ac:spMkLst>
            <pc:docMk/>
            <pc:sldMk cId="1770555091" sldId="877"/>
            <ac:spMk id="3" creationId="{E921F1AB-2E4A-68B1-52DF-CA0A78E1667C}"/>
          </ac:spMkLst>
        </pc:spChg>
        <pc:picChg chg="add mod ord">
          <ac:chgData name="Lisa Dendy" userId="62688d0b-659b-4aff-a2e8-eed463e4a2cc" providerId="ADAL" clId="{7A1EC1D5-D053-44A6-8B90-C13B4A640C85}" dt="2025-01-30T16:32:21.572" v="339" actId="1076"/>
          <ac:picMkLst>
            <pc:docMk/>
            <pc:sldMk cId="1770555091" sldId="877"/>
            <ac:picMk id="9" creationId="{35CCA8CD-BA98-AD47-FCEE-BF8DE2D1A79C}"/>
          </ac:picMkLst>
        </pc:picChg>
        <pc:picChg chg="add mod">
          <ac:chgData name="Lisa Dendy" userId="62688d0b-659b-4aff-a2e8-eed463e4a2cc" providerId="ADAL" clId="{7A1EC1D5-D053-44A6-8B90-C13B4A640C85}" dt="2025-01-30T16:30:17.702" v="324" actId="26606"/>
          <ac:picMkLst>
            <pc:docMk/>
            <pc:sldMk cId="1770555091" sldId="877"/>
            <ac:picMk id="11" creationId="{32317A28-97F6-C790-91E6-10BCED9CF718}"/>
          </ac:picMkLst>
        </pc:picChg>
        <pc:picChg chg="add mod">
          <ac:chgData name="Lisa Dendy" userId="62688d0b-659b-4aff-a2e8-eed463e4a2cc" providerId="ADAL" clId="{7A1EC1D5-D053-44A6-8B90-C13B4A640C85}" dt="2025-01-30T16:32:04.291" v="336" actId="1076"/>
          <ac:picMkLst>
            <pc:docMk/>
            <pc:sldMk cId="1770555091" sldId="877"/>
            <ac:picMk id="15" creationId="{58D25A25-6E1E-4DBD-D8A5-7E7139D071DA}"/>
          </ac:picMkLst>
        </pc:picChg>
        <pc:picChg chg="add mod">
          <ac:chgData name="Lisa Dendy" userId="62688d0b-659b-4aff-a2e8-eed463e4a2cc" providerId="ADAL" clId="{7A1EC1D5-D053-44A6-8B90-C13B4A640C85}" dt="2025-01-30T16:32:52.196" v="340"/>
          <ac:picMkLst>
            <pc:docMk/>
            <pc:sldMk cId="1770555091" sldId="877"/>
            <ac:picMk id="16" creationId="{C9473FC9-F4A3-533B-0A37-48F256702641}"/>
          </ac:picMkLst>
        </pc:picChg>
      </pc:sldChg>
      <pc:sldChg chg="addSp modSp mod">
        <pc:chgData name="Lisa Dendy" userId="62688d0b-659b-4aff-a2e8-eed463e4a2cc" providerId="ADAL" clId="{7A1EC1D5-D053-44A6-8B90-C13B4A640C85}" dt="2025-01-30T16:17:55.627" v="257" actId="1076"/>
        <pc:sldMkLst>
          <pc:docMk/>
          <pc:sldMk cId="838127385" sldId="878"/>
        </pc:sldMkLst>
        <pc:spChg chg="add mod">
          <ac:chgData name="Lisa Dendy" userId="62688d0b-659b-4aff-a2e8-eed463e4a2cc" providerId="ADAL" clId="{7A1EC1D5-D053-44A6-8B90-C13B4A640C85}" dt="2025-01-30T16:16:41.180" v="249" actId="113"/>
          <ac:spMkLst>
            <pc:docMk/>
            <pc:sldMk cId="838127385" sldId="878"/>
            <ac:spMk id="2" creationId="{EB626971-440C-73DC-57D7-9CF7A37DC09B}"/>
          </ac:spMkLst>
        </pc:spChg>
        <pc:spChg chg="add mod">
          <ac:chgData name="Lisa Dendy" userId="62688d0b-659b-4aff-a2e8-eed463e4a2cc" providerId="ADAL" clId="{7A1EC1D5-D053-44A6-8B90-C13B4A640C85}" dt="2025-01-30T16:15:32.568" v="247" actId="1076"/>
          <ac:spMkLst>
            <pc:docMk/>
            <pc:sldMk cId="838127385" sldId="878"/>
            <ac:spMk id="4" creationId="{3592304B-CE4C-5589-9BE3-DDDC32B9B589}"/>
          </ac:spMkLst>
        </pc:spChg>
        <pc:spChg chg="add mod">
          <ac:chgData name="Lisa Dendy" userId="62688d0b-659b-4aff-a2e8-eed463e4a2cc" providerId="ADAL" clId="{7A1EC1D5-D053-44A6-8B90-C13B4A640C85}" dt="2025-01-30T16:17:55.627" v="257" actId="1076"/>
          <ac:spMkLst>
            <pc:docMk/>
            <pc:sldMk cId="838127385" sldId="878"/>
            <ac:spMk id="5" creationId="{E26CF9D0-28C7-65DA-10AA-0FF0FD68B473}"/>
          </ac:spMkLst>
        </pc:spChg>
        <pc:spChg chg="mod">
          <ac:chgData name="Lisa Dendy" userId="62688d0b-659b-4aff-a2e8-eed463e4a2cc" providerId="ADAL" clId="{7A1EC1D5-D053-44A6-8B90-C13B4A640C85}" dt="2025-01-30T16:17:13.979" v="254" actId="14100"/>
          <ac:spMkLst>
            <pc:docMk/>
            <pc:sldMk cId="838127385" sldId="878"/>
            <ac:spMk id="6" creationId="{77649DA2-5067-B7F4-4EA0-F7C9A5901010}"/>
          </ac:spMkLst>
        </pc:spChg>
        <pc:picChg chg="mod modCrop">
          <ac:chgData name="Lisa Dendy" userId="62688d0b-659b-4aff-a2e8-eed463e4a2cc" providerId="ADAL" clId="{7A1EC1D5-D053-44A6-8B90-C13B4A640C85}" dt="2025-01-30T16:12:59.713" v="236" actId="1076"/>
          <ac:picMkLst>
            <pc:docMk/>
            <pc:sldMk cId="838127385" sldId="878"/>
            <ac:picMk id="3" creationId="{F439F421-44F2-C3C9-41F0-3276DD3E47EC}"/>
          </ac:picMkLst>
        </pc:picChg>
      </pc:sldChg>
      <pc:sldChg chg="modSp mod">
        <pc:chgData name="Lisa Dendy" userId="62688d0b-659b-4aff-a2e8-eed463e4a2cc" providerId="ADAL" clId="{7A1EC1D5-D053-44A6-8B90-C13B4A640C85}" dt="2025-01-30T16:17:43.312" v="256" actId="113"/>
        <pc:sldMkLst>
          <pc:docMk/>
          <pc:sldMk cId="1203165472" sldId="879"/>
        </pc:sldMkLst>
        <pc:spChg chg="mod">
          <ac:chgData name="Lisa Dendy" userId="62688d0b-659b-4aff-a2e8-eed463e4a2cc" providerId="ADAL" clId="{7A1EC1D5-D053-44A6-8B90-C13B4A640C85}" dt="2025-01-30T16:17:43.312" v="256" actId="113"/>
          <ac:spMkLst>
            <pc:docMk/>
            <pc:sldMk cId="1203165472" sldId="879"/>
            <ac:spMk id="5" creationId="{C0671563-686E-7E44-4A39-6BD545E6D7E2}"/>
          </ac:spMkLst>
        </pc:spChg>
      </pc:sldChg>
      <pc:sldChg chg="modSp add mod">
        <pc:chgData name="Lisa Dendy" userId="62688d0b-659b-4aff-a2e8-eed463e4a2cc" providerId="ADAL" clId="{7A1EC1D5-D053-44A6-8B90-C13B4A640C85}" dt="2025-02-04T10:05:44.010" v="459" actId="1076"/>
        <pc:sldMkLst>
          <pc:docMk/>
          <pc:sldMk cId="1648114033" sldId="968"/>
        </pc:sldMkLst>
        <pc:spChg chg="mod">
          <ac:chgData name="Lisa Dendy" userId="62688d0b-659b-4aff-a2e8-eed463e4a2cc" providerId="ADAL" clId="{7A1EC1D5-D053-44A6-8B90-C13B4A640C85}" dt="2025-02-04T10:05:44.010" v="459" actId="1076"/>
          <ac:spMkLst>
            <pc:docMk/>
            <pc:sldMk cId="1648114033" sldId="968"/>
            <ac:spMk id="7" creationId="{3E9096FF-E9B0-430C-C481-539E014FCDEB}"/>
          </ac:spMkLst>
        </pc:spChg>
        <pc:spChg chg="mod">
          <ac:chgData name="Lisa Dendy" userId="62688d0b-659b-4aff-a2e8-eed463e4a2cc" providerId="ADAL" clId="{7A1EC1D5-D053-44A6-8B90-C13B4A640C85}" dt="2025-02-04T10:05:41.345" v="458" actId="1076"/>
          <ac:spMkLst>
            <pc:docMk/>
            <pc:sldMk cId="1648114033" sldId="968"/>
            <ac:spMk id="9" creationId="{F4B68D8D-9686-17E3-A6FD-3240FFE056AA}"/>
          </ac:spMkLst>
        </pc:spChg>
      </pc:sldChg>
    </pc:docChg>
  </pc:docChgLst>
  <pc:docChgLst>
    <pc:chgData name="Liz Bassett" userId="396e40ef-9c81-47f8-b06d-bd6e246998c4" providerId="ADAL" clId="{AAC4272F-451A-4AC4-BD53-699E6C4A30F7}"/>
    <pc:docChg chg="custSel addSld delSld modSld">
      <pc:chgData name="Liz Bassett" userId="396e40ef-9c81-47f8-b06d-bd6e246998c4" providerId="ADAL" clId="{AAC4272F-451A-4AC4-BD53-699E6C4A30F7}" dt="2025-02-04T12:23:49.405" v="557" actId="20577"/>
      <pc:docMkLst>
        <pc:docMk/>
      </pc:docMkLst>
      <pc:sldChg chg="modSp mod">
        <pc:chgData name="Liz Bassett" userId="396e40ef-9c81-47f8-b06d-bd6e246998c4" providerId="ADAL" clId="{AAC4272F-451A-4AC4-BD53-699E6C4A30F7}" dt="2025-01-30T16:39:51.031" v="431" actId="20577"/>
        <pc:sldMkLst>
          <pc:docMk/>
          <pc:sldMk cId="4147632084" sldId="307"/>
        </pc:sldMkLst>
        <pc:spChg chg="mod">
          <ac:chgData name="Liz Bassett" userId="396e40ef-9c81-47f8-b06d-bd6e246998c4" providerId="ADAL" clId="{AAC4272F-451A-4AC4-BD53-699E6C4A30F7}" dt="2025-01-30T16:39:51.031" v="431" actId="20577"/>
          <ac:spMkLst>
            <pc:docMk/>
            <pc:sldMk cId="4147632084" sldId="307"/>
            <ac:spMk id="4" creationId="{2A3263BE-362E-42C3-BE54-484BFAA26F39}"/>
          </ac:spMkLst>
        </pc:spChg>
      </pc:sldChg>
      <pc:sldChg chg="modSp mod">
        <pc:chgData name="Liz Bassett" userId="396e40ef-9c81-47f8-b06d-bd6e246998c4" providerId="ADAL" clId="{AAC4272F-451A-4AC4-BD53-699E6C4A30F7}" dt="2025-02-04T12:23:49.405" v="557" actId="20577"/>
        <pc:sldMkLst>
          <pc:docMk/>
          <pc:sldMk cId="3654963316" sldId="342"/>
        </pc:sldMkLst>
        <pc:spChg chg="mod">
          <ac:chgData name="Liz Bassett" userId="396e40ef-9c81-47f8-b06d-bd6e246998c4" providerId="ADAL" clId="{AAC4272F-451A-4AC4-BD53-699E6C4A30F7}" dt="2025-02-04T12:23:49.405" v="557" actId="20577"/>
          <ac:spMkLst>
            <pc:docMk/>
            <pc:sldMk cId="3654963316" sldId="342"/>
            <ac:spMk id="2" creationId="{E2F93130-954D-4466-8210-39C97D5649B5}"/>
          </ac:spMkLst>
        </pc:spChg>
      </pc:sldChg>
      <pc:sldChg chg="addSp delSp modSp mod">
        <pc:chgData name="Liz Bassett" userId="396e40ef-9c81-47f8-b06d-bd6e246998c4" providerId="ADAL" clId="{AAC4272F-451A-4AC4-BD53-699E6C4A30F7}" dt="2025-01-30T15:28:20.643" v="13" actId="1076"/>
        <pc:sldMkLst>
          <pc:docMk/>
          <pc:sldMk cId="1200084927" sldId="355"/>
        </pc:sldMkLst>
        <pc:spChg chg="mod">
          <ac:chgData name="Liz Bassett" userId="396e40ef-9c81-47f8-b06d-bd6e246998c4" providerId="ADAL" clId="{AAC4272F-451A-4AC4-BD53-699E6C4A30F7}" dt="2025-01-30T15:28:20.643" v="13" actId="1076"/>
          <ac:spMkLst>
            <pc:docMk/>
            <pc:sldMk cId="1200084927" sldId="355"/>
            <ac:spMk id="8" creationId="{F79A76C4-446D-2E5A-1D0F-1C3079D51E2E}"/>
          </ac:spMkLst>
        </pc:spChg>
        <pc:picChg chg="add mod ord">
          <ac:chgData name="Liz Bassett" userId="396e40ef-9c81-47f8-b06d-bd6e246998c4" providerId="ADAL" clId="{AAC4272F-451A-4AC4-BD53-699E6C4A30F7}" dt="2025-01-30T15:28:14.236" v="12" actId="1076"/>
          <ac:picMkLst>
            <pc:docMk/>
            <pc:sldMk cId="1200084927" sldId="355"/>
            <ac:picMk id="4" creationId="{6160F66C-8CCE-2A2F-6C45-E5805581AB42}"/>
          </ac:picMkLst>
        </pc:picChg>
      </pc:sldChg>
      <pc:sldChg chg="modSp mod">
        <pc:chgData name="Liz Bassett" userId="396e40ef-9c81-47f8-b06d-bd6e246998c4" providerId="ADAL" clId="{AAC4272F-451A-4AC4-BD53-699E6C4A30F7}" dt="2025-01-30T16:23:15.961" v="194" actId="1076"/>
        <pc:sldMkLst>
          <pc:docMk/>
          <pc:sldMk cId="3441356617" sldId="366"/>
        </pc:sldMkLst>
        <pc:spChg chg="mod">
          <ac:chgData name="Liz Bassett" userId="396e40ef-9c81-47f8-b06d-bd6e246998c4" providerId="ADAL" clId="{AAC4272F-451A-4AC4-BD53-699E6C4A30F7}" dt="2025-01-30T16:23:06.188" v="193" actId="1076"/>
          <ac:spMkLst>
            <pc:docMk/>
            <pc:sldMk cId="3441356617" sldId="366"/>
            <ac:spMk id="2" creationId="{98312274-2944-495B-9A1A-B3519719E785}"/>
          </ac:spMkLst>
        </pc:spChg>
        <pc:spChg chg="mod">
          <ac:chgData name="Liz Bassett" userId="396e40ef-9c81-47f8-b06d-bd6e246998c4" providerId="ADAL" clId="{AAC4272F-451A-4AC4-BD53-699E6C4A30F7}" dt="2025-01-30T16:23:15.961" v="194" actId="1076"/>
          <ac:spMkLst>
            <pc:docMk/>
            <pc:sldMk cId="3441356617" sldId="366"/>
            <ac:spMk id="3" creationId="{C20FFC46-5CA0-7814-12E4-347F3CAA02BD}"/>
          </ac:spMkLst>
        </pc:spChg>
      </pc:sldChg>
      <pc:sldChg chg="modSp mod">
        <pc:chgData name="Liz Bassett" userId="396e40ef-9c81-47f8-b06d-bd6e246998c4" providerId="ADAL" clId="{AAC4272F-451A-4AC4-BD53-699E6C4A30F7}" dt="2025-01-30T16:24:26.616" v="210" actId="1076"/>
        <pc:sldMkLst>
          <pc:docMk/>
          <pc:sldMk cId="2232997139" sldId="810"/>
        </pc:sldMkLst>
        <pc:spChg chg="mod">
          <ac:chgData name="Liz Bassett" userId="396e40ef-9c81-47f8-b06d-bd6e246998c4" providerId="ADAL" clId="{AAC4272F-451A-4AC4-BD53-699E6C4A30F7}" dt="2025-01-30T16:24:26.616" v="210" actId="1076"/>
          <ac:spMkLst>
            <pc:docMk/>
            <pc:sldMk cId="2232997139" sldId="810"/>
            <ac:spMk id="2" creationId="{9CA0D5CB-DB09-B532-E44B-5D9B612152BC}"/>
          </ac:spMkLst>
        </pc:spChg>
        <pc:picChg chg="mod">
          <ac:chgData name="Liz Bassett" userId="396e40ef-9c81-47f8-b06d-bd6e246998c4" providerId="ADAL" clId="{AAC4272F-451A-4AC4-BD53-699E6C4A30F7}" dt="2025-01-30T16:23:43.917" v="196" actId="1076"/>
          <ac:picMkLst>
            <pc:docMk/>
            <pc:sldMk cId="2232997139" sldId="810"/>
            <ac:picMk id="5" creationId="{17D857EB-EF8B-8FF7-5A21-6D246531855F}"/>
          </ac:picMkLst>
        </pc:picChg>
        <pc:picChg chg="mod">
          <ac:chgData name="Liz Bassett" userId="396e40ef-9c81-47f8-b06d-bd6e246998c4" providerId="ADAL" clId="{AAC4272F-451A-4AC4-BD53-699E6C4A30F7}" dt="2025-01-30T16:23:41.321" v="195" actId="1076"/>
          <ac:picMkLst>
            <pc:docMk/>
            <pc:sldMk cId="2232997139" sldId="810"/>
            <ac:picMk id="6" creationId="{15D76B32-7D77-BDE1-7848-5ABA0FE695F8}"/>
          </ac:picMkLst>
        </pc:picChg>
      </pc:sldChg>
      <pc:sldChg chg="modSp mod">
        <pc:chgData name="Liz Bassett" userId="396e40ef-9c81-47f8-b06d-bd6e246998c4" providerId="ADAL" clId="{AAC4272F-451A-4AC4-BD53-699E6C4A30F7}" dt="2025-01-30T16:20:19.463" v="191" actId="20577"/>
        <pc:sldMkLst>
          <pc:docMk/>
          <pc:sldMk cId="314926593" sldId="868"/>
        </pc:sldMkLst>
        <pc:spChg chg="mod">
          <ac:chgData name="Liz Bassett" userId="396e40ef-9c81-47f8-b06d-bd6e246998c4" providerId="ADAL" clId="{AAC4272F-451A-4AC4-BD53-699E6C4A30F7}" dt="2025-01-30T16:19:28.894" v="174" actId="1076"/>
          <ac:spMkLst>
            <pc:docMk/>
            <pc:sldMk cId="314926593" sldId="868"/>
            <ac:spMk id="15" creationId="{DA114C87-35E4-21DF-5BC8-C49EBFD42F38}"/>
          </ac:spMkLst>
        </pc:spChg>
        <pc:spChg chg="mod">
          <ac:chgData name="Liz Bassett" userId="396e40ef-9c81-47f8-b06d-bd6e246998c4" providerId="ADAL" clId="{AAC4272F-451A-4AC4-BD53-699E6C4A30F7}" dt="2025-01-30T16:19:36.265" v="175" actId="1076"/>
          <ac:spMkLst>
            <pc:docMk/>
            <pc:sldMk cId="314926593" sldId="868"/>
            <ac:spMk id="16" creationId="{FCD3379F-354E-8B90-D9C7-6CB548648205}"/>
          </ac:spMkLst>
        </pc:spChg>
        <pc:spChg chg="mod">
          <ac:chgData name="Liz Bassett" userId="396e40ef-9c81-47f8-b06d-bd6e246998c4" providerId="ADAL" clId="{AAC4272F-451A-4AC4-BD53-699E6C4A30F7}" dt="2025-01-30T16:19:44.227" v="177" actId="1076"/>
          <ac:spMkLst>
            <pc:docMk/>
            <pc:sldMk cId="314926593" sldId="868"/>
            <ac:spMk id="17" creationId="{4271340A-4F8C-7A5D-AE92-5511D8E4E1A3}"/>
          </ac:spMkLst>
        </pc:spChg>
        <pc:spChg chg="mod">
          <ac:chgData name="Liz Bassett" userId="396e40ef-9c81-47f8-b06d-bd6e246998c4" providerId="ADAL" clId="{AAC4272F-451A-4AC4-BD53-699E6C4A30F7}" dt="2025-01-30T16:20:19.463" v="191" actId="20577"/>
          <ac:spMkLst>
            <pc:docMk/>
            <pc:sldMk cId="314926593" sldId="868"/>
            <ac:spMk id="19" creationId="{A179CDEC-F0C3-6ADD-1431-C7DFB66405EE}"/>
          </ac:spMkLst>
        </pc:spChg>
        <pc:picChg chg="mod">
          <ac:chgData name="Liz Bassett" userId="396e40ef-9c81-47f8-b06d-bd6e246998c4" providerId="ADAL" clId="{AAC4272F-451A-4AC4-BD53-699E6C4A30F7}" dt="2025-01-30T16:18:36.429" v="168" actId="1076"/>
          <ac:picMkLst>
            <pc:docMk/>
            <pc:sldMk cId="314926593" sldId="868"/>
            <ac:picMk id="6" creationId="{D0C678CB-3722-2D60-CAED-1C6D12FEAF6C}"/>
          </ac:picMkLst>
        </pc:picChg>
        <pc:picChg chg="mod">
          <ac:chgData name="Liz Bassett" userId="396e40ef-9c81-47f8-b06d-bd6e246998c4" providerId="ADAL" clId="{AAC4272F-451A-4AC4-BD53-699E6C4A30F7}" dt="2025-01-30T16:19:49.472" v="179" actId="1076"/>
          <ac:picMkLst>
            <pc:docMk/>
            <pc:sldMk cId="314926593" sldId="868"/>
            <ac:picMk id="9" creationId="{2360597B-E376-5C38-DB27-575CD4364CB6}"/>
          </ac:picMkLst>
        </pc:picChg>
        <pc:picChg chg="mod">
          <ac:chgData name="Liz Bassett" userId="396e40ef-9c81-47f8-b06d-bd6e246998c4" providerId="ADAL" clId="{AAC4272F-451A-4AC4-BD53-699E6C4A30F7}" dt="2025-01-30T16:19:56.202" v="180" actId="1076"/>
          <ac:picMkLst>
            <pc:docMk/>
            <pc:sldMk cId="314926593" sldId="868"/>
            <ac:picMk id="13" creationId="{049FAF50-8F19-B5EE-0816-EBE3CD67DAA8}"/>
          </ac:picMkLst>
        </pc:picChg>
      </pc:sldChg>
      <pc:sldChg chg="delSp modSp mod">
        <pc:chgData name="Liz Bassett" userId="396e40ef-9c81-47f8-b06d-bd6e246998c4" providerId="ADAL" clId="{AAC4272F-451A-4AC4-BD53-699E6C4A30F7}" dt="2025-01-30T16:34:50.542" v="239" actId="1076"/>
        <pc:sldMkLst>
          <pc:docMk/>
          <pc:sldMk cId="1770555091" sldId="877"/>
        </pc:sldMkLst>
        <pc:spChg chg="mod">
          <ac:chgData name="Liz Bassett" userId="396e40ef-9c81-47f8-b06d-bd6e246998c4" providerId="ADAL" clId="{AAC4272F-451A-4AC4-BD53-699E6C4A30F7}" dt="2025-01-30T16:32:47.519" v="236" actId="1076"/>
          <ac:spMkLst>
            <pc:docMk/>
            <pc:sldMk cId="1770555091" sldId="877"/>
            <ac:spMk id="2" creationId="{611B4FAD-807E-16F5-1086-EBC87FB5DB3D}"/>
          </ac:spMkLst>
        </pc:spChg>
        <pc:spChg chg="mod">
          <ac:chgData name="Liz Bassett" userId="396e40ef-9c81-47f8-b06d-bd6e246998c4" providerId="ADAL" clId="{AAC4272F-451A-4AC4-BD53-699E6C4A30F7}" dt="2025-01-30T16:32:43.432" v="235" actId="1076"/>
          <ac:spMkLst>
            <pc:docMk/>
            <pc:sldMk cId="1770555091" sldId="877"/>
            <ac:spMk id="3" creationId="{E921F1AB-2E4A-68B1-52DF-CA0A78E1667C}"/>
          </ac:spMkLst>
        </pc:spChg>
        <pc:picChg chg="mod">
          <ac:chgData name="Liz Bassett" userId="396e40ef-9c81-47f8-b06d-bd6e246998c4" providerId="ADAL" clId="{AAC4272F-451A-4AC4-BD53-699E6C4A30F7}" dt="2025-01-30T16:32:56.746" v="238" actId="1076"/>
          <ac:picMkLst>
            <pc:docMk/>
            <pc:sldMk cId="1770555091" sldId="877"/>
            <ac:picMk id="9" creationId="{35CCA8CD-BA98-AD47-FCEE-BF8DE2D1A79C}"/>
          </ac:picMkLst>
        </pc:picChg>
        <pc:picChg chg="mod">
          <ac:chgData name="Liz Bassett" userId="396e40ef-9c81-47f8-b06d-bd6e246998c4" providerId="ADAL" clId="{AAC4272F-451A-4AC4-BD53-699E6C4A30F7}" dt="2025-01-30T16:32:51.123" v="237" actId="1076"/>
          <ac:picMkLst>
            <pc:docMk/>
            <pc:sldMk cId="1770555091" sldId="877"/>
            <ac:picMk id="11" creationId="{32317A28-97F6-C790-91E6-10BCED9CF718}"/>
          </ac:picMkLst>
        </pc:picChg>
        <pc:picChg chg="mod">
          <ac:chgData name="Liz Bassett" userId="396e40ef-9c81-47f8-b06d-bd6e246998c4" providerId="ADAL" clId="{AAC4272F-451A-4AC4-BD53-699E6C4A30F7}" dt="2025-01-30T16:34:50.542" v="239" actId="1076"/>
          <ac:picMkLst>
            <pc:docMk/>
            <pc:sldMk cId="1770555091" sldId="877"/>
            <ac:picMk id="15" creationId="{58D25A25-6E1E-4DBD-D8A5-7E7139D071DA}"/>
          </ac:picMkLst>
        </pc:picChg>
      </pc:sldChg>
      <pc:sldChg chg="addSp modSp new mod">
        <pc:chgData name="Liz Bassett" userId="396e40ef-9c81-47f8-b06d-bd6e246998c4" providerId="ADAL" clId="{AAC4272F-451A-4AC4-BD53-699E6C4A30F7}" dt="2025-01-30T16:27:56.264" v="222" actId="20577"/>
        <pc:sldMkLst>
          <pc:docMk/>
          <pc:sldMk cId="838127385" sldId="878"/>
        </pc:sldMkLst>
        <pc:spChg chg="add mod">
          <ac:chgData name="Liz Bassett" userId="396e40ef-9c81-47f8-b06d-bd6e246998c4" providerId="ADAL" clId="{AAC4272F-451A-4AC4-BD53-699E6C4A30F7}" dt="2025-01-30T16:27:56.264" v="222" actId="20577"/>
          <ac:spMkLst>
            <pc:docMk/>
            <pc:sldMk cId="838127385" sldId="878"/>
            <ac:spMk id="6" creationId="{77649DA2-5067-B7F4-4EA0-F7C9A5901010}"/>
          </ac:spMkLst>
        </pc:spChg>
        <pc:picChg chg="add">
          <ac:chgData name="Liz Bassett" userId="396e40ef-9c81-47f8-b06d-bd6e246998c4" providerId="ADAL" clId="{AAC4272F-451A-4AC4-BD53-699E6C4A30F7}" dt="2025-01-30T15:52:18.008" v="15" actId="22"/>
          <ac:picMkLst>
            <pc:docMk/>
            <pc:sldMk cId="838127385" sldId="878"/>
            <ac:picMk id="3" creationId="{F439F421-44F2-C3C9-41F0-3276DD3E47EC}"/>
          </ac:picMkLst>
        </pc:picChg>
      </pc:sldChg>
      <pc:sldChg chg="addSp delSp modSp new mod">
        <pc:chgData name="Liz Bassett" userId="396e40ef-9c81-47f8-b06d-bd6e246998c4" providerId="ADAL" clId="{AAC4272F-451A-4AC4-BD53-699E6C4A30F7}" dt="2025-01-30T16:35:07.251" v="241" actId="14100"/>
        <pc:sldMkLst>
          <pc:docMk/>
          <pc:sldMk cId="1203165472" sldId="879"/>
        </pc:sldMkLst>
        <pc:spChg chg="add mod">
          <ac:chgData name="Liz Bassett" userId="396e40ef-9c81-47f8-b06d-bd6e246998c4" providerId="ADAL" clId="{AAC4272F-451A-4AC4-BD53-699E6C4A30F7}" dt="2025-01-30T16:34:59.522" v="240" actId="1076"/>
          <ac:spMkLst>
            <pc:docMk/>
            <pc:sldMk cId="1203165472" sldId="879"/>
            <ac:spMk id="5" creationId="{C0671563-686E-7E44-4A39-6BD545E6D7E2}"/>
          </ac:spMkLst>
        </pc:spChg>
        <pc:picChg chg="add mod">
          <ac:chgData name="Liz Bassett" userId="396e40ef-9c81-47f8-b06d-bd6e246998c4" providerId="ADAL" clId="{AAC4272F-451A-4AC4-BD53-699E6C4A30F7}" dt="2025-01-30T16:35:07.251" v="241" actId="14100"/>
          <ac:picMkLst>
            <pc:docMk/>
            <pc:sldMk cId="1203165472" sldId="879"/>
            <ac:picMk id="3" creationId="{C3806765-CFDE-DC76-6F4D-24D83F8E0E8C}"/>
          </ac:picMkLst>
        </pc:picChg>
      </pc:sldChg>
      <pc:sldChg chg="addSp new del mod">
        <pc:chgData name="Liz Bassett" userId="396e40ef-9c81-47f8-b06d-bd6e246998c4" providerId="ADAL" clId="{AAC4272F-451A-4AC4-BD53-699E6C4A30F7}" dt="2025-01-30T16:14:53.694" v="110" actId="2696"/>
        <pc:sldMkLst>
          <pc:docMk/>
          <pc:sldMk cId="2354131046" sldId="880"/>
        </pc:sldMkLst>
      </pc:sldChg>
      <pc:sldChg chg="modSp mod">
        <pc:chgData name="Liz Bassett" userId="396e40ef-9c81-47f8-b06d-bd6e246998c4" providerId="ADAL" clId="{AAC4272F-451A-4AC4-BD53-699E6C4A30F7}" dt="2025-02-04T12:22:07.237" v="496" actId="20577"/>
        <pc:sldMkLst>
          <pc:docMk/>
          <pc:sldMk cId="1648114033" sldId="968"/>
        </pc:sldMkLst>
        <pc:spChg chg="mod">
          <ac:chgData name="Liz Bassett" userId="396e40ef-9c81-47f8-b06d-bd6e246998c4" providerId="ADAL" clId="{AAC4272F-451A-4AC4-BD53-699E6C4A30F7}" dt="2025-02-04T12:22:07.237" v="496" actId="20577"/>
          <ac:spMkLst>
            <pc:docMk/>
            <pc:sldMk cId="1648114033" sldId="968"/>
            <ac:spMk id="7" creationId="{3E9096FF-E9B0-430C-C481-539E014FCD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3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8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1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9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Tracy: People valued a response within 3 days and found it acceptable within 7 days. If the response has been delayed for any longer apologise if appropriate and explain why or add a holding response.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Be Personal &amp; polite – The web is an informal place your responses don’t have to be corporate, they can be personal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19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0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7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General Housekeeping: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/>
              <a:t>We are using PP live which means you can move through the slides at you own pace (if you wish)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/>
              <a:t>You can access the transcript of the webinar by clicking the 3 … in the top menu bar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/>
              <a:t>We will be recording the webinar today and it will be uploaded to </a:t>
            </a:r>
            <a:r>
              <a:rPr lang="en-GB" err="1"/>
              <a:t>vimeo</a:t>
            </a:r>
            <a:r>
              <a:rPr lang="en-GB"/>
              <a:t> and shared online and with those registered for today’s webinar, so feel free to turn off your camera now if you don’t want to feature in the video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/>
              <a:t>We will have time for questions at the end, but feel free to pop them in the chat as we go along and we’ll visit them at the end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3CE76-C44D-42A7-AA8B-7518B4133A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4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1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8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3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s://www.careopinion.org.uk/1120238#112216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blogposts/813/how-do-i-respond-well-to-stori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careopinion.org.uk/info/star-respon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211" t="4342" r="370"/>
          <a:stretch/>
        </p:blipFill>
        <p:spPr>
          <a:xfrm>
            <a:off x="-12171" y="-30253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26170" y="3686885"/>
            <a:ext cx="194421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Calibri"/>
                <a:cs typeface="Calibri"/>
              </a:rPr>
              <a:t>How to Respond Well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EFE25-7D6A-808F-A931-3AC583D10311}"/>
              </a:ext>
            </a:extLst>
          </p:cNvPr>
          <p:cNvSpPr/>
          <p:nvPr/>
        </p:nvSpPr>
        <p:spPr>
          <a:xfrm>
            <a:off x="634482" y="1916349"/>
            <a:ext cx="7974497" cy="3317132"/>
          </a:xfrm>
          <a:prstGeom prst="rect">
            <a:avLst/>
          </a:prstGeom>
          <a:solidFill>
            <a:srgbClr val="B100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BF4CB-4A29-45E5-B84B-87DF98B7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73" y="2081224"/>
            <a:ext cx="6819900" cy="3457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3B4FF-9678-4F90-A5CC-01314C0C55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545"/>
          <a:stretch/>
        </p:blipFill>
        <p:spPr>
          <a:xfrm>
            <a:off x="4621730" y="551666"/>
            <a:ext cx="2123191" cy="100409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A377FE-5D4F-4C45-82BB-4B25E783873F}"/>
              </a:ext>
            </a:extLst>
          </p:cNvPr>
          <p:cNvCxnSpPr>
            <a:cxnSpLocks/>
          </p:cNvCxnSpPr>
          <p:nvPr/>
        </p:nvCxnSpPr>
        <p:spPr>
          <a:xfrm flipV="1">
            <a:off x="4960991" y="5315335"/>
            <a:ext cx="778257" cy="4469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F2A404-F139-43BD-ABD9-80EFA58CB3BF}"/>
              </a:ext>
            </a:extLst>
          </p:cNvPr>
          <p:cNvSpPr txBox="1"/>
          <p:nvPr/>
        </p:nvSpPr>
        <p:spPr>
          <a:xfrm>
            <a:off x="3629608" y="5373833"/>
            <a:ext cx="133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B10059"/>
                </a:solidFill>
              </a:rPr>
              <a:t>30 minutes editing time once submitted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68D8D-9686-17E3-A6FD-3240FFE056AA}"/>
              </a:ext>
            </a:extLst>
          </p:cNvPr>
          <p:cNvSpPr txBox="1"/>
          <p:nvPr/>
        </p:nvSpPr>
        <p:spPr>
          <a:xfrm>
            <a:off x="634482" y="50725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Demonstrating you’ve made a change!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AEAF8-942C-4EB7-BBA4-34D1ECDB36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756" r="3243" b="19929"/>
          <a:stretch/>
        </p:blipFill>
        <p:spPr>
          <a:xfrm>
            <a:off x="6744921" y="781789"/>
            <a:ext cx="2123191" cy="6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B68D8D-9686-17E3-A6FD-3240FFE056AA}"/>
              </a:ext>
            </a:extLst>
          </p:cNvPr>
          <p:cNvSpPr txBox="1"/>
          <p:nvPr/>
        </p:nvSpPr>
        <p:spPr>
          <a:xfrm>
            <a:off x="1627161" y="595617"/>
            <a:ext cx="59518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7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Demonstrating a change!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096FF-E9B0-430C-C481-539E014FCDEB}"/>
              </a:ext>
            </a:extLst>
          </p:cNvPr>
          <p:cNvSpPr txBox="1"/>
          <p:nvPr/>
        </p:nvSpPr>
        <p:spPr>
          <a:xfrm>
            <a:off x="383544" y="1368938"/>
            <a:ext cx="608048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latin typeface="Aptos Display" panose="020B0004020202020204" pitchFamily="34" charset="0"/>
              </a:rPr>
              <a:t>Must affect the service and patients/service-users directly.</a:t>
            </a:r>
          </a:p>
          <a:p>
            <a:endParaRPr lang="en-GB" b="1" dirty="0">
              <a:latin typeface="Aptos Display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latin typeface="Aptos Display" panose="020B0004020202020204" pitchFamily="34" charset="0"/>
              </a:rPr>
              <a:t>Can be big or small.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b="1" dirty="0">
              <a:latin typeface="Aptos Display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latin typeface="Aptos Display" panose="020B0004020202020204" pitchFamily="34" charset="0"/>
              </a:rPr>
              <a:t>Can be planned for the future or made immediately – update with a new response once the change has progressed or been made!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b="1" dirty="0">
              <a:latin typeface="Aptos Display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latin typeface="Aptos Display" panose="020B0004020202020204" pitchFamily="34" charset="0"/>
              </a:rPr>
              <a:t>Can be planning actions in staff meetings or updating staff training </a:t>
            </a:r>
            <a:r>
              <a:rPr lang="en-GB" b="1">
                <a:latin typeface="Aptos Display" panose="020B0004020202020204" pitchFamily="34" charset="0"/>
              </a:rPr>
              <a:t>or maybe seeking funding </a:t>
            </a:r>
            <a:r>
              <a:rPr lang="en-GB" b="1" dirty="0">
                <a:latin typeface="Aptos Display" panose="020B0004020202020204" pitchFamily="34" charset="0"/>
              </a:rPr>
              <a:t>to </a:t>
            </a:r>
            <a:r>
              <a:rPr lang="en-GB" b="1">
                <a:latin typeface="Aptos Display" panose="020B0004020202020204" pitchFamily="34" charset="0"/>
              </a:rPr>
              <a:t>make </a:t>
            </a:r>
            <a:r>
              <a:rPr lang="en-GB" b="1" dirty="0">
                <a:latin typeface="Aptos Display" panose="020B0004020202020204" pitchFamily="34" charset="0"/>
              </a:rPr>
              <a:t>the </a:t>
            </a:r>
            <a:r>
              <a:rPr lang="en-GB" b="1">
                <a:latin typeface="Aptos Display" panose="020B0004020202020204" pitchFamily="34" charset="0"/>
              </a:rPr>
              <a:t>change</a:t>
            </a:r>
            <a:r>
              <a:rPr lang="en-GB" b="1" dirty="0">
                <a:latin typeface="Aptos Display" panose="020B0004020202020204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b="1">
              <a:latin typeface="Aptos Display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latin typeface="Aptos Display" panose="020B0004020202020204" pitchFamily="34" charset="0"/>
              </a:rPr>
              <a:t>Can be made on positive and critical stories e.g. good practice can be replicated or enhanced in other parts of a service/organisation.</a:t>
            </a:r>
          </a:p>
          <a:p>
            <a:endParaRPr lang="en-GB" sz="1500" b="1" dirty="0">
              <a:latin typeface="Aptos Display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F0022E-0EA1-DF31-B64D-C3E4979F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30" y="2412229"/>
            <a:ext cx="2408696" cy="815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47F8E9-CF1D-DA63-682C-15B6CE039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30" y="3939370"/>
            <a:ext cx="2229887" cy="9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1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E635EB-8D96-4882-38BA-5E3A2FD5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13" y="449885"/>
            <a:ext cx="5172934" cy="5205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0D843-7284-43B8-8886-21B26682D016}"/>
              </a:ext>
            </a:extLst>
          </p:cNvPr>
          <p:cNvSpPr txBox="1"/>
          <p:nvPr/>
        </p:nvSpPr>
        <p:spPr>
          <a:xfrm>
            <a:off x="508000" y="6158088"/>
            <a:ext cx="816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4"/>
              </a:rPr>
              <a:t>Has went over and above for me and my son | Care Opinion</a:t>
            </a:r>
            <a:endParaRPr lang="en-GB" u="sng">
              <a:solidFill>
                <a:srgbClr val="B100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7786A-78EA-4229-AF10-9566A55C3161}"/>
              </a:ext>
            </a:extLst>
          </p:cNvPr>
          <p:cNvSpPr txBox="1"/>
          <p:nvPr/>
        </p:nvSpPr>
        <p:spPr>
          <a:xfrm>
            <a:off x="456689" y="357610"/>
            <a:ext cx="3417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great Response look like on Care Opinion?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7541C5-FB98-4B5F-907A-390EF135FC58}"/>
              </a:ext>
            </a:extLst>
          </p:cNvPr>
          <p:cNvSpPr txBox="1">
            <a:spLocks/>
          </p:cNvSpPr>
          <p:nvPr/>
        </p:nvSpPr>
        <p:spPr>
          <a:xfrm>
            <a:off x="2165251" y="5149377"/>
            <a:ext cx="1085628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off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467FF0B-6096-130A-2B16-4A1AEFF70E9A}"/>
              </a:ext>
            </a:extLst>
          </p:cNvPr>
          <p:cNvSpPr txBox="1">
            <a:spLocks/>
          </p:cNvSpPr>
          <p:nvPr/>
        </p:nvSpPr>
        <p:spPr>
          <a:xfrm>
            <a:off x="1943988" y="3258428"/>
            <a:ext cx="1600596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touch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79C528B-F2C1-0A2E-7A46-A50F7028DE2E}"/>
              </a:ext>
            </a:extLst>
          </p:cNvPr>
          <p:cNvSpPr txBox="1">
            <a:spLocks/>
          </p:cNvSpPr>
          <p:nvPr/>
        </p:nvSpPr>
        <p:spPr>
          <a:xfrm>
            <a:off x="410966" y="4251972"/>
            <a:ext cx="3397702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Saying what you will do with the feedback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7AB6750-4611-E00A-48D0-F136BD0C38F5}"/>
              </a:ext>
            </a:extLst>
          </p:cNvPr>
          <p:cNvSpPr txBox="1">
            <a:spLocks/>
          </p:cNvSpPr>
          <p:nvPr/>
        </p:nvSpPr>
        <p:spPr>
          <a:xfrm>
            <a:off x="2109817" y="2366190"/>
            <a:ext cx="1600596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picture</a:t>
            </a:r>
          </a:p>
        </p:txBody>
      </p:sp>
      <p:pic>
        <p:nvPicPr>
          <p:cNvPr id="10" name="Graphic 9" descr="Back outline">
            <a:extLst>
              <a:ext uri="{FF2B5EF4-FFF2-40B4-BE49-F238E27FC236}">
                <a16:creationId xmlns:a16="http://schemas.microsoft.com/office/drawing/2014/main" id="{3C60C54E-3E14-8C4F-6D40-CA3FDAFBE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8065" y="1832097"/>
            <a:ext cx="914400" cy="914400"/>
          </a:xfrm>
          <a:prstGeom prst="rect">
            <a:avLst/>
          </a:prstGeom>
        </p:spPr>
      </p:pic>
      <p:pic>
        <p:nvPicPr>
          <p:cNvPr id="11" name="Graphic 10" descr="Back outline">
            <a:extLst>
              <a:ext uri="{FF2B5EF4-FFF2-40B4-BE49-F238E27FC236}">
                <a16:creationId xmlns:a16="http://schemas.microsoft.com/office/drawing/2014/main" id="{DEF2FB2E-8B28-CC51-6E93-712F0C05F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3923" y="2704420"/>
            <a:ext cx="914400" cy="914400"/>
          </a:xfrm>
          <a:prstGeom prst="rect">
            <a:avLst/>
          </a:prstGeom>
        </p:spPr>
      </p:pic>
      <p:pic>
        <p:nvPicPr>
          <p:cNvPr id="12" name="Graphic 11" descr="Back outline">
            <a:extLst>
              <a:ext uri="{FF2B5EF4-FFF2-40B4-BE49-F238E27FC236}">
                <a16:creationId xmlns:a16="http://schemas.microsoft.com/office/drawing/2014/main" id="{5A8AF50C-F156-7663-95AD-6A99E9D8D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60688" flipV="1">
            <a:off x="2980267" y="4491622"/>
            <a:ext cx="914400" cy="914400"/>
          </a:xfrm>
          <a:prstGeom prst="rect">
            <a:avLst/>
          </a:prstGeom>
        </p:spPr>
      </p:pic>
      <p:pic>
        <p:nvPicPr>
          <p:cNvPr id="14" name="Graphic 13" descr="Back outline">
            <a:extLst>
              <a:ext uri="{FF2B5EF4-FFF2-40B4-BE49-F238E27FC236}">
                <a16:creationId xmlns:a16="http://schemas.microsoft.com/office/drawing/2014/main" id="{B7A44167-2CBF-8E32-DA7E-5661D4E07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60688" flipV="1">
            <a:off x="2948357" y="53466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682849" y="62068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Preparing yourself for feedback…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Take a deep breath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Take your professional hat off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Imagine it’s you, what response would you expect?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Try to understand and connect with the motivation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Control any inclination to defensiveness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Walk away, reflect, get someone else’s viewpoint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Examine your own motivation –to learn, to improve, to protect, to defend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8" y="426267"/>
            <a:ext cx="1627179" cy="11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0F66C-8CCE-2A2F-6C45-E5805581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2" y="916096"/>
            <a:ext cx="8551008" cy="4589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A615C-E417-68E9-F372-C9A94AA17955}"/>
              </a:ext>
            </a:extLst>
          </p:cNvPr>
          <p:cNvSpPr txBox="1"/>
          <p:nvPr/>
        </p:nvSpPr>
        <p:spPr>
          <a:xfrm>
            <a:off x="742336" y="454431"/>
            <a:ext cx="5874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Pay attention to the ‘How did you feel?’ tags</a:t>
            </a:r>
            <a:endParaRPr lang="en-GB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A76C4-446D-2E5A-1D0F-1C3079D51E2E}"/>
              </a:ext>
            </a:extLst>
          </p:cNvPr>
          <p:cNvSpPr/>
          <p:nvPr/>
        </p:nvSpPr>
        <p:spPr>
          <a:xfrm>
            <a:off x="5579807" y="4321805"/>
            <a:ext cx="2074606" cy="991586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8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0329AF-037D-403C-92C0-AF4CDF8BB0B3}"/>
              </a:ext>
            </a:extLst>
          </p:cNvPr>
          <p:cNvSpPr txBox="1"/>
          <p:nvPr/>
        </p:nvSpPr>
        <p:spPr>
          <a:xfrm>
            <a:off x="170295" y="420068"/>
            <a:ext cx="7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feel if you got this response?</a:t>
            </a:r>
          </a:p>
        </p:txBody>
      </p:sp>
      <p:pic>
        <p:nvPicPr>
          <p:cNvPr id="4" name="Picture 3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A0B507F0-1EB5-E6FF-A148-3CD101CE4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" y="883031"/>
            <a:ext cx="6599187" cy="55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18CAC-872B-443D-9858-0E4ED41B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41" y="497339"/>
            <a:ext cx="6532118" cy="5473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A50B0-FDA4-42E9-9B1F-22D946833965}"/>
              </a:ext>
            </a:extLst>
          </p:cNvPr>
          <p:cNvSpPr txBox="1"/>
          <p:nvPr/>
        </p:nvSpPr>
        <p:spPr>
          <a:xfrm>
            <a:off x="1693595" y="59704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Blog post : Link to ‘</a:t>
            </a:r>
            <a:r>
              <a:rPr lang="en-GB" dirty="0">
                <a:hlinkClick r:id="rId4"/>
              </a:rPr>
              <a:t>What makes a good response</a:t>
            </a:r>
            <a:r>
              <a:rPr lang="en-GB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5598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437797" y="582067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latin typeface="Veto Com" panose="02000506040000020003" pitchFamily="2" charset="0"/>
              </a:rPr>
              <a:t>5 elements of good responses:</a:t>
            </a:r>
          </a:p>
          <a:p>
            <a:endParaRPr lang="en-GB" sz="2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00B05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B050"/>
                </a:solidFill>
                <a:latin typeface="+mn-lt"/>
              </a:rPr>
              <a:t>Empathy and understanding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B10059"/>
                </a:solidFill>
                <a:latin typeface="+mn-lt"/>
              </a:rPr>
              <a:t>Apologising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7030A0"/>
                </a:solidFill>
                <a:latin typeface="+mn-lt"/>
              </a:rPr>
              <a:t>Explaining what normally happens or why things happen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5B1E45"/>
                </a:solidFill>
                <a:latin typeface="+mn-lt"/>
              </a:rPr>
              <a:t>Saying what you will do with the feedback</a:t>
            </a:r>
            <a:endParaRPr lang="en-GB" sz="2400" b="1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FF6600"/>
                </a:solidFill>
                <a:latin typeface="+mn-lt"/>
              </a:rPr>
              <a:t>Saying what you will do to make an improvement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02" y="373364"/>
            <a:ext cx="1993801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9F421-44F2-C3C9-41F0-3276DD3E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53" t="825" r="9109" b="-825"/>
          <a:stretch/>
        </p:blipFill>
        <p:spPr>
          <a:xfrm>
            <a:off x="2160041" y="480601"/>
            <a:ext cx="6624036" cy="547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26971-440C-73DC-57D7-9CF7A37DC09B}"/>
              </a:ext>
            </a:extLst>
          </p:cNvPr>
          <p:cNvSpPr txBox="1"/>
          <p:nvPr/>
        </p:nvSpPr>
        <p:spPr>
          <a:xfrm>
            <a:off x="1499274" y="4161407"/>
            <a:ext cx="12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B050"/>
                </a:solidFill>
              </a:rPr>
              <a:t>Empathy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2304B-CE4C-5589-9BE3-DDDC32B9B589}"/>
              </a:ext>
            </a:extLst>
          </p:cNvPr>
          <p:cNvSpPr txBox="1"/>
          <p:nvPr/>
        </p:nvSpPr>
        <p:spPr>
          <a:xfrm>
            <a:off x="927150" y="5397196"/>
            <a:ext cx="182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B10059"/>
                </a:solidFill>
              </a:rPr>
              <a:t>Apologising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CF9D0-28C7-65DA-10AA-0FF0FD68B473}"/>
              </a:ext>
            </a:extLst>
          </p:cNvPr>
          <p:cNvSpPr txBox="1"/>
          <p:nvPr/>
        </p:nvSpPr>
        <p:spPr>
          <a:xfrm>
            <a:off x="408113" y="4640802"/>
            <a:ext cx="240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7030A0"/>
                </a:solidFill>
              </a:rPr>
              <a:t>Explaining what normally happens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49DA2-5067-B7F4-4EA0-F7C9A5901010}"/>
              </a:ext>
            </a:extLst>
          </p:cNvPr>
          <p:cNvSpPr txBox="1"/>
          <p:nvPr/>
        </p:nvSpPr>
        <p:spPr>
          <a:xfrm>
            <a:off x="408114" y="3238077"/>
            <a:ext cx="240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5B1E45"/>
                </a:solidFill>
              </a:rPr>
              <a:t>Say what you’ve done with the feedback</a:t>
            </a:r>
          </a:p>
        </p:txBody>
      </p:sp>
    </p:spTree>
    <p:extLst>
      <p:ext uri="{BB962C8B-B14F-4D97-AF65-F5344CB8AC3E}">
        <p14:creationId xmlns:p14="http://schemas.microsoft.com/office/powerpoint/2010/main" val="83812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06765-CFDE-DC76-6F4D-24D83F8E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0" y="2183726"/>
            <a:ext cx="8148464" cy="3973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71563-686E-7E44-4A39-6BD545E6D7E2}"/>
              </a:ext>
            </a:extLst>
          </p:cNvPr>
          <p:cNvSpPr txBox="1"/>
          <p:nvPr/>
        </p:nvSpPr>
        <p:spPr>
          <a:xfrm>
            <a:off x="5055068" y="1284051"/>
            <a:ext cx="277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6600"/>
                </a:solidFill>
              </a:rPr>
              <a:t>Say how you’ll make an improvement</a:t>
            </a:r>
          </a:p>
        </p:txBody>
      </p:sp>
    </p:spTree>
    <p:extLst>
      <p:ext uri="{BB962C8B-B14F-4D97-AF65-F5344CB8AC3E}">
        <p14:creationId xmlns:p14="http://schemas.microsoft.com/office/powerpoint/2010/main" val="12031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AE4962-4620-7780-ED4D-E4A2993B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2" y="314987"/>
            <a:ext cx="8453336" cy="63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58E440B-0E81-78F7-4BFF-CC6C9A13432E}"/>
              </a:ext>
            </a:extLst>
          </p:cNvPr>
          <p:cNvSpPr txBox="1">
            <a:spLocks/>
          </p:cNvSpPr>
          <p:nvPr/>
        </p:nvSpPr>
        <p:spPr>
          <a:xfrm>
            <a:off x="826866" y="479757"/>
            <a:ext cx="7886700" cy="65165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000">
                <a:solidFill>
                  <a:srgbClr val="B10059"/>
                </a:solidFill>
                <a:latin typeface="+mn-lt"/>
              </a:rPr>
              <a:t>Responding to critical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678CB-3722-2D60-CAED-1C6D12FE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3" y="1607203"/>
            <a:ext cx="1443723" cy="1802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0597B-E376-5C38-DB27-575CD4364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260" y="1733640"/>
            <a:ext cx="1549479" cy="154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9FAF50-8F19-B5EE-0816-EBE3CD67D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409" y="1622508"/>
            <a:ext cx="1549480" cy="1771741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7308F5DD-D32C-7D61-E414-164F471B2ED6}"/>
              </a:ext>
            </a:extLst>
          </p:cNvPr>
          <p:cNvSpPr txBox="1">
            <a:spLocks/>
          </p:cNvSpPr>
          <p:nvPr/>
        </p:nvSpPr>
        <p:spPr>
          <a:xfrm>
            <a:off x="2846157" y="835920"/>
            <a:ext cx="7886700" cy="651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>
                <a:solidFill>
                  <a:srgbClr val="5B1E45"/>
                </a:solidFill>
                <a:latin typeface="+mn-lt"/>
              </a:rPr>
              <a:t>Remember, it’s entirely normal to feel…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A114C87-35E4-21DF-5BC8-C49EBFD42F38}"/>
              </a:ext>
            </a:extLst>
          </p:cNvPr>
          <p:cNvSpPr txBox="1">
            <a:spLocks/>
          </p:cNvSpPr>
          <p:nvPr/>
        </p:nvSpPr>
        <p:spPr>
          <a:xfrm>
            <a:off x="1184960" y="3448443"/>
            <a:ext cx="1085628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B1E45"/>
                </a:solidFill>
                <a:latin typeface="+mn-lt"/>
              </a:rPr>
              <a:t>Angry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FCD3379F-354E-8B90-D9C7-6CB548648205}"/>
              </a:ext>
            </a:extLst>
          </p:cNvPr>
          <p:cNvSpPr txBox="1">
            <a:spLocks/>
          </p:cNvSpPr>
          <p:nvPr/>
        </p:nvSpPr>
        <p:spPr>
          <a:xfrm>
            <a:off x="3936725" y="3447939"/>
            <a:ext cx="1085628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B1E45"/>
                </a:solidFill>
                <a:latin typeface="+mn-lt"/>
              </a:rPr>
              <a:t>Upset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4271340A-4F8C-7A5D-AE92-5511D8E4E1A3}"/>
              </a:ext>
            </a:extLst>
          </p:cNvPr>
          <p:cNvSpPr txBox="1">
            <a:spLocks/>
          </p:cNvSpPr>
          <p:nvPr/>
        </p:nvSpPr>
        <p:spPr>
          <a:xfrm>
            <a:off x="6789506" y="3449358"/>
            <a:ext cx="1717285" cy="698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B1E45"/>
                </a:solidFill>
                <a:latin typeface="+mn-lt"/>
              </a:rPr>
              <a:t>Frustrated</a:t>
            </a: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A179CDEC-F0C3-6ADD-1431-C7DFB66405EE}"/>
              </a:ext>
            </a:extLst>
          </p:cNvPr>
          <p:cNvSpPr txBox="1">
            <a:spLocks/>
          </p:cNvSpPr>
          <p:nvPr/>
        </p:nvSpPr>
        <p:spPr>
          <a:xfrm>
            <a:off x="536189" y="4802161"/>
            <a:ext cx="7886700" cy="10424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>
                <a:solidFill>
                  <a:srgbClr val="5B1E45"/>
                </a:solidFill>
                <a:latin typeface="+mn-lt"/>
              </a:rPr>
              <a:t>But your goal is to </a:t>
            </a:r>
            <a:r>
              <a:rPr lang="en-GB" sz="1600" b="1">
                <a:solidFill>
                  <a:srgbClr val="B10059"/>
                </a:solidFill>
                <a:latin typeface="+mn-lt"/>
              </a:rPr>
              <a:t>improve the relationship</a:t>
            </a:r>
            <a:r>
              <a:rPr lang="en-GB" sz="1600">
                <a:solidFill>
                  <a:srgbClr val="5B1E45"/>
                </a:solidFill>
                <a:latin typeface="+mn-lt"/>
              </a:rPr>
              <a:t>, not to prove who is right. </a:t>
            </a:r>
          </a:p>
          <a:p>
            <a:pPr algn="ctr"/>
            <a:endParaRPr lang="en-GB" sz="1600">
              <a:solidFill>
                <a:srgbClr val="5B1E45"/>
              </a:solidFill>
              <a:latin typeface="+mn-lt"/>
            </a:endParaRPr>
          </a:p>
          <a:p>
            <a:pPr algn="ctr"/>
            <a:endParaRPr lang="en-GB" sz="1600">
              <a:solidFill>
                <a:srgbClr val="5B1E45"/>
              </a:solidFill>
              <a:latin typeface="+mn-lt"/>
            </a:endParaRPr>
          </a:p>
          <a:p>
            <a:pPr algn="ctr"/>
            <a:r>
              <a:rPr lang="en-GB" sz="1600">
                <a:solidFill>
                  <a:srgbClr val="5B1E45"/>
                </a:solidFill>
                <a:latin typeface="+mn-lt"/>
              </a:rPr>
              <a:t>Show the author that you have listened to them. </a:t>
            </a:r>
          </a:p>
          <a:p>
            <a:pPr algn="ctr"/>
            <a:endParaRPr lang="en-GB" sz="1600">
              <a:solidFill>
                <a:srgbClr val="5B1E45"/>
              </a:solidFill>
              <a:latin typeface="+mn-lt"/>
            </a:endParaRPr>
          </a:p>
          <a:p>
            <a:pPr algn="ctr"/>
            <a:r>
              <a:rPr lang="en-GB" sz="1600">
                <a:solidFill>
                  <a:srgbClr val="5B1E45"/>
                </a:solidFill>
                <a:latin typeface="+mn-lt"/>
              </a:rPr>
              <a:t>And show that you genuinely care about the experience they’ve had.  </a:t>
            </a:r>
          </a:p>
        </p:txBody>
      </p:sp>
    </p:spTree>
    <p:extLst>
      <p:ext uri="{BB962C8B-B14F-4D97-AF65-F5344CB8AC3E}">
        <p14:creationId xmlns:p14="http://schemas.microsoft.com/office/powerpoint/2010/main" val="3149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D4C2A-FCB6-049D-B5DE-E8915950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82" y="307288"/>
            <a:ext cx="2360726" cy="1463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0D5CB-DB09-B532-E44B-5D9B612152BC}"/>
              </a:ext>
            </a:extLst>
          </p:cNvPr>
          <p:cNvSpPr txBox="1"/>
          <p:nvPr/>
        </p:nvSpPr>
        <p:spPr>
          <a:xfrm rot="-1080000">
            <a:off x="1298499" y="815228"/>
            <a:ext cx="36561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B10059"/>
                </a:solidFill>
                <a:latin typeface="Arial"/>
                <a:cs typeface="Arial"/>
              </a:rPr>
              <a:t>And something different </a:t>
            </a:r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17D857EB-EF8B-8FF7-5A21-6D246531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7" y="1854308"/>
            <a:ext cx="4025001" cy="431476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5D76B32-7D77-BDE1-7848-5ABA0FE695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38"/>
          <a:stretch/>
        </p:blipFill>
        <p:spPr>
          <a:xfrm>
            <a:off x="4441385" y="1854307"/>
            <a:ext cx="4339020" cy="38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9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4FAD-807E-16F5-1086-EBC87FB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545355"/>
            <a:ext cx="7020232" cy="1143000"/>
          </a:xfrm>
        </p:spPr>
        <p:txBody>
          <a:bodyPr/>
          <a:lstStyle/>
          <a:p>
            <a:r>
              <a:rPr lang="en-GB" b="1">
                <a:solidFill>
                  <a:srgbClr val="5B1E45"/>
                </a:solidFill>
              </a:rPr>
              <a:t>Nominate a Star Responder…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F1AB-2E4A-68B1-52DF-CA0A78E16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00" y="2730974"/>
            <a:ext cx="5166400" cy="2690171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solidFill>
                  <a:srgbClr val="B1005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 Responder | Care Opinion</a:t>
            </a:r>
            <a:endParaRPr lang="en-GB">
              <a:solidFill>
                <a:srgbClr val="B1005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CA8CD-BA98-AD47-FCEE-BF8DE2D1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79" y="4369545"/>
            <a:ext cx="1924050" cy="194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317A28-97F6-C790-91E6-10BCED9C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800" y="1078216"/>
            <a:ext cx="1924050" cy="194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D25A25-6E1E-4DBD-D8A5-7E7139D07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88" y="1676230"/>
            <a:ext cx="3329792" cy="2690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473FC9-F4A3-533B-0A37-48F256702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3619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274-2944-495B-9A1A-B351971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79" y="2070889"/>
            <a:ext cx="8496239" cy="1000984"/>
          </a:xfrm>
        </p:spPr>
        <p:txBody>
          <a:bodyPr/>
          <a:lstStyle/>
          <a:p>
            <a:r>
              <a:rPr lang="en-GB" dirty="0">
                <a:solidFill>
                  <a:srgbClr val="B10059"/>
                </a:solidFill>
              </a:rPr>
              <a:t>Questions/Comments?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FFC46-5CA0-7814-12E4-347F3CAA02BD}"/>
              </a:ext>
            </a:extLst>
          </p:cNvPr>
          <p:cNvSpPr txBox="1"/>
          <p:nvPr/>
        </p:nvSpPr>
        <p:spPr>
          <a:xfrm>
            <a:off x="1118682" y="4787111"/>
            <a:ext cx="722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B10059"/>
                </a:solidFill>
                <a:latin typeface="Veto Com Light" panose="02000506040000020003"/>
              </a:rPr>
              <a:t>Email us: </a:t>
            </a:r>
            <a:r>
              <a:rPr lang="en-GB" sz="3600" dirty="0">
                <a:solidFill>
                  <a:srgbClr val="5B1E45"/>
                </a:solidFill>
                <a:latin typeface="Veto Com Light" panose="02000506040000020003"/>
              </a:rPr>
              <a:t>info@careopinion.org.uk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A9615-5D0E-917A-AFC4-A43ACEBC9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619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6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905404" y="889843"/>
            <a:ext cx="7333191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3600" dirty="0">
                <a:solidFill>
                  <a:srgbClr val="B10059"/>
                </a:solidFill>
                <a:latin typeface="MuseoSans500"/>
              </a:rPr>
              <a:t>In this session, you will learn</a:t>
            </a:r>
            <a:r>
              <a:rPr lang="en-GB" sz="3600" b="0" i="0" dirty="0">
                <a:solidFill>
                  <a:srgbClr val="B10059"/>
                </a:solidFill>
                <a:effectLst/>
                <a:latin typeface="MuseoSans500"/>
              </a:rPr>
              <a:t>...</a:t>
            </a:r>
            <a:endParaRPr lang="en-GB" sz="3600" dirty="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B1E45"/>
                </a:solidFill>
                <a:latin typeface="Calibri"/>
                <a:cs typeface="Calibri"/>
              </a:rPr>
              <a:t>How to respond to stories on Care Opinion </a:t>
            </a:r>
          </a:p>
          <a:p>
            <a:pPr lvl="0">
              <a:tabLst>
                <a:tab pos="457200" algn="l"/>
              </a:tabLst>
            </a:pPr>
            <a:endParaRPr lang="en-GB" sz="2400" dirty="0">
              <a:solidFill>
                <a:srgbClr val="5B1E45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rgbClr val="5B1E45"/>
                </a:solidFill>
                <a:latin typeface="Calibri"/>
                <a:ea typeface="Times New Roman" panose="02020603050405020304" pitchFamily="18" charset="0"/>
                <a:cs typeface="Calibri"/>
              </a:rPr>
              <a:t>What makes a good response</a:t>
            </a:r>
          </a:p>
          <a:p>
            <a:pPr lvl="0">
              <a:tabLst>
                <a:tab pos="457200" algn="l"/>
              </a:tabLst>
            </a:pPr>
            <a:endParaRPr lang="en-GB" sz="2400" dirty="0">
              <a:solidFill>
                <a:srgbClr val="5B1E45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rgbClr val="5B1E45"/>
                </a:solidFill>
                <a:latin typeface="Calibri"/>
                <a:ea typeface="Times New Roman" panose="02020603050405020304" pitchFamily="18" charset="0"/>
                <a:cs typeface="Calibri"/>
              </a:rPr>
              <a:t>What authors might want in a response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dirty="0">
              <a:solidFill>
                <a:srgbClr val="5B1E4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rgbClr val="5B1E45"/>
                </a:solidFill>
                <a:latin typeface="Calibri"/>
                <a:ea typeface="Times New Roman" panose="02020603050405020304" pitchFamily="18" charset="0"/>
                <a:cs typeface="Calibri"/>
              </a:rPr>
              <a:t>How to show you’re planning or have made a change to your service, as a result of feedback</a:t>
            </a:r>
          </a:p>
          <a:p>
            <a:pPr lvl="0">
              <a:tabLst>
                <a:tab pos="457200" algn="l"/>
              </a:tabLst>
            </a:pPr>
            <a:endParaRPr lang="en-GB" sz="2400" dirty="0">
              <a:solidFill>
                <a:srgbClr val="5B1E45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400" b="0" i="0" dirty="0">
              <a:solidFill>
                <a:srgbClr val="5B1E45"/>
              </a:solidFill>
              <a:effectLst/>
              <a:latin typeface="MuseoSans500"/>
            </a:endParaRPr>
          </a:p>
          <a:p>
            <a:pPr lvl="0">
              <a:tabLst>
                <a:tab pos="457200" algn="l"/>
              </a:tabLst>
            </a:pPr>
            <a:endParaRPr lang="en-GB" sz="2400" dirty="0">
              <a:solidFill>
                <a:schemeClr val="bg2">
                  <a:lumMod val="75000"/>
                </a:schemeClr>
              </a:solidFill>
              <a:latin typeface="Veto Com Light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3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do people post feedback about healthcare online?">
            <a:extLst>
              <a:ext uri="{FF2B5EF4-FFF2-40B4-BE49-F238E27FC236}">
                <a16:creationId xmlns:a16="http://schemas.microsoft.com/office/drawing/2014/main" id="{74D78230-7E30-47F1-AA9D-1388BD9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45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47B9ED7-FB84-4CC8-A508-3EB4851012FC}"/>
              </a:ext>
            </a:extLst>
          </p:cNvPr>
          <p:cNvSpPr/>
          <p:nvPr/>
        </p:nvSpPr>
        <p:spPr bwMode="auto">
          <a:xfrm>
            <a:off x="397188" y="361742"/>
            <a:ext cx="5040560" cy="374441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“It was therapeutic in healing my soul.”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F55291-55C3-4224-9BDB-9B190DA3A6B5}"/>
              </a:ext>
            </a:extLst>
          </p:cNvPr>
          <p:cNvSpPr/>
          <p:nvPr/>
        </p:nvSpPr>
        <p:spPr bwMode="auto">
          <a:xfrm>
            <a:off x="952913" y="980728"/>
            <a:ext cx="5544616" cy="331236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“It was a difficult time for me to go through and Care Opinion allowed me to control the speed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words rather than be rushed through Q&amp;As or tick box scenario where things don't quite fit.”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rgbClr val="5A1B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0CA90C-898D-4941-8B44-2112E24A29E4}"/>
              </a:ext>
            </a:extLst>
          </p:cNvPr>
          <p:cNvSpPr/>
          <p:nvPr/>
        </p:nvSpPr>
        <p:spPr bwMode="auto">
          <a:xfrm>
            <a:off x="2589454" y="1592796"/>
            <a:ext cx="6048672" cy="381642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“The fact I did not have to give my name made it a lot easier to provide feedback. I find it hard to do it in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2853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9" y="1414963"/>
            <a:ext cx="8092287" cy="50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E0257459-19A7-4366-9940-5788E3D7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440754"/>
            <a:ext cx="1199363" cy="1199363"/>
          </a:xfrm>
          <a:prstGeom prst="rect">
            <a:avLst/>
          </a:prstGeom>
        </p:spPr>
      </p:pic>
      <p:pic>
        <p:nvPicPr>
          <p:cNvPr id="6" name="Picture 5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2EFCB8BF-562B-4668-89EA-7BF77B79F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390979"/>
            <a:ext cx="1199363" cy="1199363"/>
          </a:xfrm>
          <a:prstGeom prst="rect">
            <a:avLst/>
          </a:prstGeom>
        </p:spPr>
      </p:pic>
      <p:pic>
        <p:nvPicPr>
          <p:cNvPr id="4" name="Picture 3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990E83C7-BD36-4209-964B-4D925DD44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91616"/>
            <a:ext cx="1199363" cy="1199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257B2-C872-4A2A-A6FA-5047EA2B51AE}"/>
              </a:ext>
            </a:extLst>
          </p:cNvPr>
          <p:cNvSpPr txBox="1"/>
          <p:nvPr/>
        </p:nvSpPr>
        <p:spPr>
          <a:xfrm>
            <a:off x="1277565" y="802263"/>
            <a:ext cx="7326489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  <a:latin typeface="Veto Com"/>
                <a:cs typeface="Arial"/>
              </a:rPr>
              <a:t>Points before we start!</a:t>
            </a: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You can respond </a:t>
            </a:r>
            <a:r>
              <a:rPr lang="en-GB" sz="2400" b="1" dirty="0">
                <a:solidFill>
                  <a:srgbClr val="5B1E45"/>
                </a:solidFill>
                <a:latin typeface="Veto Com"/>
                <a:cs typeface="Arial"/>
              </a:rPr>
              <a:t>as many times 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as you wish</a:t>
            </a: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Never ask an author to disclose their </a:t>
            </a:r>
            <a:r>
              <a:rPr lang="en-GB" sz="2400" b="1" dirty="0">
                <a:solidFill>
                  <a:srgbClr val="5B1E45"/>
                </a:solidFill>
                <a:latin typeface="Veto Com"/>
                <a:cs typeface="Arial"/>
              </a:rPr>
              <a:t>personal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information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 on the 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website.</a:t>
            </a:r>
          </a:p>
          <a:p>
            <a:endParaRPr lang="en-GB" sz="2400" dirty="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A </a:t>
            </a:r>
            <a:r>
              <a:rPr lang="en-GB" sz="2400" b="1" dirty="0">
                <a:solidFill>
                  <a:srgbClr val="5B1E45"/>
                </a:solidFill>
                <a:latin typeface="Veto Com"/>
                <a:cs typeface="Arial"/>
              </a:rPr>
              <a:t>transparent, honest and safe </a:t>
            </a:r>
            <a:r>
              <a:rPr lang="en-GB" sz="2400" dirty="0">
                <a:solidFill>
                  <a:srgbClr val="5B1E45"/>
                </a:solidFill>
                <a:latin typeface="Veto Com"/>
                <a:cs typeface="Arial"/>
              </a:rPr>
              <a:t>conversation on Care Opinion demonstrates that your service listens to feedback, resolves problems and works towards positive change.</a:t>
            </a:r>
          </a:p>
        </p:txBody>
      </p:sp>
    </p:spTree>
    <p:extLst>
      <p:ext uri="{BB962C8B-B14F-4D97-AF65-F5344CB8AC3E}">
        <p14:creationId xmlns:p14="http://schemas.microsoft.com/office/powerpoint/2010/main" val="238260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B8D58-9858-4DFE-B419-BF609513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84" y="420330"/>
            <a:ext cx="5448249" cy="59443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519863-7D98-476A-93EA-AED429272127}"/>
              </a:ext>
            </a:extLst>
          </p:cNvPr>
          <p:cNvSpPr/>
          <p:nvPr/>
        </p:nvSpPr>
        <p:spPr>
          <a:xfrm>
            <a:off x="2885784" y="3140968"/>
            <a:ext cx="2641135" cy="8933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52DE0-5243-413C-8045-B2100E43D49A}"/>
              </a:ext>
            </a:extLst>
          </p:cNvPr>
          <p:cNvSpPr/>
          <p:nvPr/>
        </p:nvSpPr>
        <p:spPr>
          <a:xfrm>
            <a:off x="359532" y="461669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>
                <a:solidFill>
                  <a:srgbClr val="5B1E45"/>
                </a:solidFill>
                <a:latin typeface="Veto Com Light" panose="02000506040000020003" pitchFamily="2" charset="0"/>
              </a:rPr>
              <a:t>Practical Tip!</a:t>
            </a: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57D8B-1064-4EEA-9A3D-305649810EBC}"/>
              </a:ext>
            </a:extLst>
          </p:cNvPr>
          <p:cNvGrpSpPr/>
          <p:nvPr/>
        </p:nvGrpSpPr>
        <p:grpSpPr>
          <a:xfrm>
            <a:off x="525367" y="3140968"/>
            <a:ext cx="2278706" cy="2448273"/>
            <a:chOff x="525367" y="3140968"/>
            <a:chExt cx="2278706" cy="244827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87BA946-8741-4209-87DF-89DD03EA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7416" b="51120"/>
            <a:stretch/>
          </p:blipFill>
          <p:spPr>
            <a:xfrm>
              <a:off x="525367" y="3140968"/>
              <a:ext cx="2278706" cy="24482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72CD7-962E-4231-AB3F-F109B16C7BB1}"/>
                </a:ext>
              </a:extLst>
            </p:cNvPr>
            <p:cNvSpPr/>
            <p:nvPr/>
          </p:nvSpPr>
          <p:spPr>
            <a:xfrm>
              <a:off x="821872" y="3581492"/>
              <a:ext cx="15509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The link </a:t>
              </a:r>
              <a:r>
                <a:rPr lang="en-GB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only</a:t>
              </a:r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 logs you into the site the 1</a:t>
              </a:r>
              <a:r>
                <a:rPr lang="en-GB" sz="2000" baseline="30000">
                  <a:solidFill>
                    <a:schemeClr val="bg1"/>
                  </a:solidFill>
                  <a:latin typeface="Calibri" panose="020F0502020204030204" pitchFamily="34" charset="0"/>
                </a:rPr>
                <a:t>st</a:t>
              </a:r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8A21C0-2684-661C-A645-3B1AE4AFE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7" y="1578902"/>
            <a:ext cx="8427166" cy="4127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2AF62-CF6B-9E2D-59B3-68E4F4EE6686}"/>
              </a:ext>
            </a:extLst>
          </p:cNvPr>
          <p:cNvSpPr txBox="1"/>
          <p:nvPr/>
        </p:nvSpPr>
        <p:spPr>
          <a:xfrm>
            <a:off x="509047" y="613573"/>
            <a:ext cx="690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5B1E45"/>
                </a:solidFill>
                <a:latin typeface="Veto Com Light" panose="02000506040000020003" pitchFamily="2" charset="0"/>
              </a:rPr>
              <a:t>Who else received an email alert?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D2E48E4-A43B-4BE8-F49D-89448693E970}"/>
              </a:ext>
            </a:extLst>
          </p:cNvPr>
          <p:cNvSpPr/>
          <p:nvPr/>
        </p:nvSpPr>
        <p:spPr>
          <a:xfrm rot="20007743">
            <a:off x="2865748" y="4153532"/>
            <a:ext cx="3035431" cy="92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D375F-DC5D-72B4-7E34-C1686B93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06" y="1578902"/>
            <a:ext cx="7008732" cy="3773934"/>
          </a:xfrm>
          <a:prstGeom prst="rect">
            <a:avLst/>
          </a:prstGeom>
          <a:ln w="38100">
            <a:solidFill>
              <a:srgbClr val="B1005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F95CF-3E03-6C22-827A-AED288309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55" y="2814364"/>
            <a:ext cx="7655034" cy="10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0D9F19-3048-C719-29DB-16387CD22A68}"/>
              </a:ext>
            </a:extLst>
          </p:cNvPr>
          <p:cNvSpPr/>
          <p:nvPr/>
        </p:nvSpPr>
        <p:spPr>
          <a:xfrm>
            <a:off x="749030" y="554477"/>
            <a:ext cx="7859949" cy="5865778"/>
          </a:xfrm>
          <a:prstGeom prst="rect">
            <a:avLst/>
          </a:prstGeom>
          <a:solidFill>
            <a:srgbClr val="B100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E9F17-6307-4E20-A9E6-9B7F1071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06" y="350691"/>
            <a:ext cx="5622587" cy="615661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556350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480776-5128-43a3-b677-12ebb2d77427">
      <UserInfo>
        <DisplayName>Andrew  Wells</DisplayName>
        <AccountId>144</AccountId>
        <AccountType/>
      </UserInfo>
      <UserInfo>
        <DisplayName>Tracy Molloy</DisplayName>
        <AccountId>13</AccountId>
        <AccountType/>
      </UserInfo>
    </SharedWithUsers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  <Item xmlns="f47fa861-369f-4035-a868-dd727a8f1e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70D66-40F2-4BE4-B7F4-5C6BEAABE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303240-0BEA-432C-9366-63C0BC4B4948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87FD59-1B25-4139-B325-16EE0B2B99B3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On-screen Show (4:3)</PresentationFormat>
  <Paragraphs>139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 Display</vt:lpstr>
      <vt:lpstr>Arial</vt:lpstr>
      <vt:lpstr>Calibri</vt:lpstr>
      <vt:lpstr>MuseoSans500</vt:lpstr>
      <vt:lpstr>Veto Com</vt:lpstr>
      <vt:lpstr>Veto Com Light</vt:lpstr>
      <vt:lpstr>Wingdings</vt:lpstr>
      <vt:lpstr>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Nominate a Star Responder… </vt:lpstr>
      <vt:lpstr>Questions/Comments?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Lisa Dendy</cp:lastModifiedBy>
  <cp:revision>1</cp:revision>
  <dcterms:created xsi:type="dcterms:W3CDTF">2019-04-17T15:49:29Z</dcterms:created>
  <dcterms:modified xsi:type="dcterms:W3CDTF">2025-02-04T13:41:48Z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