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8" r:id="rId3"/>
    <p:sldId id="284" r:id="rId4"/>
    <p:sldId id="294" r:id="rId5"/>
    <p:sldId id="309" r:id="rId6"/>
    <p:sldId id="310" r:id="rId7"/>
    <p:sldId id="311" r:id="rId8"/>
    <p:sldId id="312" r:id="rId9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Millar" initials="CM" lastIdx="1" clrIdx="0">
    <p:extLst>
      <p:ext uri="{19B8F6BF-5375-455C-9EA6-DF929625EA0E}">
        <p15:presenceInfo xmlns:p15="http://schemas.microsoft.com/office/powerpoint/2012/main" userId="97600971dc56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374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C18DA-4FB2-44E4-A3BA-AA02B355D0D0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27E06-6DDB-4F41-B687-A05006DAA4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4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27E06-6DDB-4F41-B687-A05006DAA4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15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1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0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34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76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92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71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54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44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10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53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35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00BF-146B-4E22-9D6B-8388A053A3BC}" type="datetimeFigureOut">
              <a:rPr lang="en-GB" smtClean="0"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A31E8-10A7-467D-87DE-B4BB96E4A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89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17EB-04E0-472F-9F60-9CBA1E412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744190"/>
            <a:ext cx="8538754" cy="240396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Completing the puzzle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from feedback to 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learning and change</a:t>
            </a:r>
            <a:br>
              <a:rPr lang="en-GB" sz="4400" dirty="0">
                <a:latin typeface="+mn-lt"/>
              </a:rPr>
            </a:br>
            <a:endParaRPr lang="en-GB" sz="44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70095-A8FF-4312-858E-EFCE1EDE854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3573" y="116682"/>
            <a:ext cx="2197585" cy="12024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6B03AF-AE81-315E-894B-844449AF038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9715" y="3255961"/>
            <a:ext cx="5499463" cy="3056015"/>
          </a:xfrm>
          <a:prstGeom prst="rect">
            <a:avLst/>
          </a:prstGeom>
        </p:spPr>
      </p:pic>
      <p:sp>
        <p:nvSpPr>
          <p:cNvPr id="10" name="Subtitle 9">
            <a:extLst>
              <a:ext uri="{FF2B5EF4-FFF2-40B4-BE49-F238E27FC236}">
                <a16:creationId xmlns:a16="http://schemas.microsoft.com/office/drawing/2014/main" id="{252B1D34-E764-AD0E-823B-95AE41AA5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3394" y="3255961"/>
            <a:ext cx="3104606" cy="2726827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Caroline Millar</a:t>
            </a:r>
          </a:p>
          <a:p>
            <a:r>
              <a:rPr lang="en-GB" dirty="0"/>
              <a:t>Confederation Chair</a:t>
            </a:r>
          </a:p>
          <a:p>
            <a:r>
              <a:rPr lang="en-GB" dirty="0"/>
              <a:t>and</a:t>
            </a:r>
          </a:p>
          <a:p>
            <a:r>
              <a:rPr lang="en-GB" b="1" dirty="0"/>
              <a:t>Jill White </a:t>
            </a:r>
          </a:p>
          <a:p>
            <a:r>
              <a:rPr lang="en-GB" dirty="0"/>
              <a:t>GP Practice Manager and Care Opinion Champion</a:t>
            </a:r>
          </a:p>
        </p:txBody>
      </p:sp>
    </p:spTree>
    <p:extLst>
      <p:ext uri="{BB962C8B-B14F-4D97-AF65-F5344CB8AC3E}">
        <p14:creationId xmlns:p14="http://schemas.microsoft.com/office/powerpoint/2010/main" val="10778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City and Hackney GP Confederation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6EE3AA-F351-6EE1-72E8-E828BC10E0A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76" y="2455504"/>
            <a:ext cx="4273113" cy="2747001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8359803-4064-0F60-328B-88B4574AD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051" y="5526697"/>
            <a:ext cx="4409306" cy="9655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4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ADECAAE-0574-DEF2-918B-F27D7ECEA698}"/>
              </a:ext>
            </a:extLst>
          </p:cNvPr>
          <p:cNvSpPr txBox="1">
            <a:spLocks/>
          </p:cNvSpPr>
          <p:nvPr/>
        </p:nvSpPr>
        <p:spPr>
          <a:xfrm>
            <a:off x="4872379" y="2175902"/>
            <a:ext cx="3738222" cy="330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A social enterprise that supports its 39 member GP practices (population 339,000) to improve quality, resilience and stability in primary care and to develop innovative, cost-effective services that respond to the needs of local people.</a:t>
            </a:r>
          </a:p>
        </p:txBody>
      </p:sp>
    </p:spTree>
    <p:extLst>
      <p:ext uri="{BB962C8B-B14F-4D97-AF65-F5344CB8AC3E}">
        <p14:creationId xmlns:p14="http://schemas.microsoft.com/office/powerpoint/2010/main" val="209069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Care Opinion in GP practices in C&amp;H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0596" y="2249541"/>
            <a:ext cx="4341856" cy="4219359"/>
          </a:xfrm>
        </p:spPr>
        <p:txBody>
          <a:bodyPr anchor="ctr">
            <a:normAutofit fontScale="62500" lnSpcReduction="20000"/>
          </a:bodyPr>
          <a:lstStyle/>
          <a:p>
            <a:endParaRPr lang="en-GB" dirty="0"/>
          </a:p>
          <a:p>
            <a:r>
              <a:rPr lang="en-GB" dirty="0"/>
              <a:t>June 2018 offered free to 11/42 practices</a:t>
            </a:r>
          </a:p>
          <a:p>
            <a:r>
              <a:rPr lang="en-GB" dirty="0"/>
              <a:t>October 2022, now 20/39</a:t>
            </a:r>
          </a:p>
          <a:p>
            <a:r>
              <a:rPr lang="en-GB" dirty="0"/>
              <a:t>Support from senior leadership (Confed Board, GP leaders, Practice Managers’ Forum) </a:t>
            </a:r>
          </a:p>
          <a:p>
            <a:r>
              <a:rPr lang="en-GB" dirty="0"/>
              <a:t>Significant support from Care Opinion: on call, webinars, email updates and encouragement</a:t>
            </a:r>
          </a:p>
          <a:p>
            <a:r>
              <a:rPr lang="en-GB" dirty="0"/>
              <a:t>CO tools:  widgets on the website, cards, posters, kiosk mode, screen images etc</a:t>
            </a:r>
          </a:p>
          <a:p>
            <a:r>
              <a:rPr lang="en-GB" dirty="0"/>
              <a:t>Training and webinars provided by CO</a:t>
            </a:r>
          </a:p>
          <a:p>
            <a:r>
              <a:rPr lang="en-GB" dirty="0"/>
              <a:t>Regular reporting from CO to practices and Confederation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A picture containing tree&#10;&#10;Description automatically generated">
            <a:extLst>
              <a:ext uri="{FF2B5EF4-FFF2-40B4-BE49-F238E27FC236}">
                <a16:creationId xmlns:a16="http://schemas.microsoft.com/office/drawing/2014/main" id="{7B2D7D7D-33E2-AC95-750C-D0FE5BF1C60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79616" y="2776962"/>
            <a:ext cx="4219358" cy="31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Stories told since September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7562728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CC0F82-BA84-3B23-C896-F0134FDC3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43" y="1658983"/>
            <a:ext cx="7994211" cy="48738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D91D57-3473-B227-3B9E-3945A7825E37}"/>
              </a:ext>
            </a:extLst>
          </p:cNvPr>
          <p:cNvSpPr txBox="1"/>
          <p:nvPr/>
        </p:nvSpPr>
        <p:spPr>
          <a:xfrm>
            <a:off x="1580606" y="3075985"/>
            <a:ext cx="7844229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400" dirty="0"/>
              <a:t>654 stories, read 39,247 times</a:t>
            </a:r>
          </a:p>
        </p:txBody>
      </p:sp>
    </p:spTree>
    <p:extLst>
      <p:ext uri="{BB962C8B-B14F-4D97-AF65-F5344CB8AC3E}">
        <p14:creationId xmlns:p14="http://schemas.microsoft.com/office/powerpoint/2010/main" val="25916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Six principles of good complaint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75" y="2960092"/>
            <a:ext cx="7633848" cy="3077985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Getting it right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Being customer focused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Being open and accountable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Acting fairly and proportionately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Putting things right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5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Seeking continuous improvement</a:t>
            </a:r>
            <a:endParaRPr lang="en-GB" sz="3500" dirty="0">
              <a:solidFill>
                <a:srgbClr val="202124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68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Engaging with our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75" y="2960092"/>
            <a:ext cx="7633848" cy="3077985"/>
          </a:xfrm>
        </p:spPr>
        <p:txBody>
          <a:bodyPr anchor="ctr">
            <a:normAutofit/>
          </a:bodyPr>
          <a:lstStyle/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Patient Participation Group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Together Better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Practice newsletters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Care Opinion – Tell </a:t>
            </a:r>
            <a:r>
              <a:rPr lang="en-GB" sz="32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Us Your Story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7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How to use Care Opinion and communicate with patients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977" y="2790755"/>
            <a:ext cx="7474171" cy="3843517"/>
          </a:xfrm>
        </p:spPr>
        <p:txBody>
          <a:bodyPr anchor="ctr">
            <a:normAutofit fontScale="25000" lnSpcReduction="20000"/>
          </a:bodyPr>
          <a:lstStyle/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Ask clinicians and receptionists to seek feedback via Care Opinion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Take both positive and negative feedback to practice meetings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Encourage everyone to think like a patient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Discuss alternative ways to do things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Thank patients for negative feedback that leads to positive change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a patient wants to make a complaint, </a:t>
            </a:r>
            <a:r>
              <a:rPr lang="en-GB" sz="96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suggest CO instead and explain why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Invite potential complainants to join the surgery friends’ group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96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Make your</a:t>
            </a:r>
            <a:r>
              <a:rPr lang="en-GB" sz="96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self available to talk face to face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650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3FD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2637F-D0BD-440A-84A9-A8B8F471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4442" y="3028995"/>
            <a:ext cx="1462088" cy="8000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8D8688-0C65-4F18-A2F3-82E7E067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644040"/>
            <a:ext cx="7474172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Change can be good – in response to feedback we have..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2CC8-CC4D-41C4-A825-087C8BBA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75" y="2960092"/>
            <a:ext cx="7633848" cy="3077985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Reduced the amount of paper used when sending out paper invitations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Opened doors early for vaccine sessions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Changed the header on the home page o</a:t>
            </a:r>
            <a:r>
              <a:rPr lang="en-GB" sz="32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 our website</a:t>
            </a: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Changed the length of the message on the answering machine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8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6" ma:contentTypeDescription="Create a new document." ma:contentTypeScope="" ma:versionID="d62867a208bb933fc22168749048a8c5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ef711cd5f8b9762d719190804f3ef9e0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38014-3380-4b7f-a977-2ee071dd4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89f4d8-c32d-4bf2-a081-9960b98df5c1}" ma:internalName="TaxCatchAll" ma:showField="CatchAllData" ma:web="db480776-5128-43a3-b677-12ebb2d77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DE2BAF-4502-4A57-A3D3-0DEF65112985}"/>
</file>

<file path=customXml/itemProps2.xml><?xml version="1.0" encoding="utf-8"?>
<ds:datastoreItem xmlns:ds="http://schemas.openxmlformats.org/officeDocument/2006/customXml" ds:itemID="{4D3231CC-FB7B-41E6-BF2F-C900282B1F30}"/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348</Words>
  <Application>Microsoft Office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  Completing the puzzle  – from feedback to  learning and change </vt:lpstr>
      <vt:lpstr>City and Hackney GP Confederation</vt:lpstr>
      <vt:lpstr>Care Opinion in GP practices in C&amp;H </vt:lpstr>
      <vt:lpstr>Stories told since September 2020</vt:lpstr>
      <vt:lpstr>Six principles of good complaint handling</vt:lpstr>
      <vt:lpstr>Engaging with our patients</vt:lpstr>
      <vt:lpstr>How to use Care Opinion and communicate with patients </vt:lpstr>
      <vt:lpstr>Change can be good – in response to feedback we have..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feedback in Primary Care Listening to patients – improving care</dc:title>
  <dc:creator>Caroline Millar</dc:creator>
  <cp:lastModifiedBy>Caroline Millar</cp:lastModifiedBy>
  <cp:revision>33</cp:revision>
  <cp:lastPrinted>2019-04-30T11:38:44Z</cp:lastPrinted>
  <dcterms:created xsi:type="dcterms:W3CDTF">2019-04-24T15:20:31Z</dcterms:created>
  <dcterms:modified xsi:type="dcterms:W3CDTF">2022-11-08T16:13:11Z</dcterms:modified>
</cp:coreProperties>
</file>