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84615" autoAdjust="0"/>
  </p:normalViewPr>
  <p:slideViewPr>
    <p:cSldViewPr snapToGrid="0">
      <p:cViewPr varScale="1">
        <p:scale>
          <a:sx n="56" d="100"/>
          <a:sy n="56" d="100"/>
        </p:scale>
        <p:origin x="10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D2543-D3B1-48B8-B0BC-A53AA07E8BCE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C61E9-E015-41D6-9AF0-311B903BE4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0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61E9-E015-41D6-9AF0-311B903BE40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1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61E9-E015-41D6-9AF0-311B903BE40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924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61E9-E015-41D6-9AF0-311B903BE40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458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00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0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5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2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2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0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5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0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7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9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8EC97-42D4-DDB0-0FB8-C8D3A0340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36" t="18100" r="34941" b="17857"/>
          <a:stretch/>
        </p:blipFill>
        <p:spPr>
          <a:xfrm>
            <a:off x="19" y="0"/>
            <a:ext cx="12191979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6152E-B549-AA55-BC4A-9E2782794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GB" sz="6600"/>
              <a:t>Care Opinion in Scotland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C2A6A-E185-0115-EC0E-B3807DDFF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GB" dirty="0"/>
              <a:t>Learning &amp; improving from 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1032392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0C7645-CB75-17BD-4FDF-3C07F99F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 fontScale="90000"/>
          </a:bodyPr>
          <a:lstStyle/>
          <a:p>
            <a:r>
              <a:rPr lang="en-GB" sz="2800" dirty="0"/>
              <a:t>The circle of person-centredness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44D33-D39D-1AA1-D395-BD0EC2F18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700" dirty="0"/>
              <a:t>Intelligent kindness: reforming the culture of healthcare</a:t>
            </a:r>
          </a:p>
          <a:p>
            <a:pPr marL="0" indent="0">
              <a:buNone/>
            </a:pPr>
            <a:r>
              <a:rPr lang="en-GB" sz="1700" dirty="0"/>
              <a:t>Ballat &amp; Campling 2011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AA956EE-F312-EF65-2B81-96E41D77A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184" y="900844"/>
            <a:ext cx="6922008" cy="515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7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4D8B0AE3-5F3C-A173-CF65-C1EEBA359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08" r="-1" b="18243"/>
          <a:stretch/>
        </p:blipFill>
        <p:spPr>
          <a:xfrm>
            <a:off x="352751" y="302429"/>
            <a:ext cx="11550506" cy="60539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85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62DF258-7C35-0F22-9E2E-D71C0137F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204" r="-1" b="18434"/>
          <a:stretch/>
        </p:blipFill>
        <p:spPr>
          <a:xfrm>
            <a:off x="352751" y="302429"/>
            <a:ext cx="11550506" cy="60539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35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8584D0-ADBE-73CE-6CD0-6C1705D07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21479"/>
          <a:stretch/>
        </p:blipFill>
        <p:spPr>
          <a:xfrm>
            <a:off x="352751" y="302429"/>
            <a:ext cx="11550506" cy="60539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51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BE9BD18C-9228-FB41-111A-480F6E1BE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018" r="-1" b="15753"/>
          <a:stretch/>
        </p:blipFill>
        <p:spPr>
          <a:xfrm>
            <a:off x="352751" y="302429"/>
            <a:ext cx="11550506" cy="60539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33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76D44A6-703B-AE78-43F9-E56AE685A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10" r="-1" b="19261"/>
          <a:stretch/>
        </p:blipFill>
        <p:spPr>
          <a:xfrm>
            <a:off x="352751" y="302429"/>
            <a:ext cx="11550506" cy="60539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0503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6" ma:contentTypeDescription="Create a new document." ma:contentTypeScope="" ma:versionID="d62867a208bb933fc22168749048a8c5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ef711cd5f8b9762d719190804f3ef9e0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932455-F880-41B8-A5A3-B58E30180262}"/>
</file>

<file path=customXml/itemProps2.xml><?xml version="1.0" encoding="utf-8"?>
<ds:datastoreItem xmlns:ds="http://schemas.openxmlformats.org/officeDocument/2006/customXml" ds:itemID="{C91A089F-6CE3-4237-AB9F-557CB5C29FB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30</Words>
  <Application>Microsoft Office PowerPoint</Application>
  <PresentationFormat>Widescreen</PresentationFormat>
  <Paragraphs>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Neue Haas Grotesk Text Pro</vt:lpstr>
      <vt:lpstr>AccentBoxVTI</vt:lpstr>
      <vt:lpstr>Care Opinion in Scotland</vt:lpstr>
      <vt:lpstr>The circle of person-centredness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Opinion in Scotland</dc:title>
  <dc:creator>Shaun Maher</dc:creator>
  <cp:lastModifiedBy>Shaun Maher</cp:lastModifiedBy>
  <cp:revision>1</cp:revision>
  <dcterms:created xsi:type="dcterms:W3CDTF">2022-11-01T10:15:18Z</dcterms:created>
  <dcterms:modified xsi:type="dcterms:W3CDTF">2022-11-01T10:37:01Z</dcterms:modified>
</cp:coreProperties>
</file>