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84" r:id="rId5"/>
  </p:sldMasterIdLst>
  <p:notesMasterIdLst>
    <p:notesMasterId r:id="rId44"/>
  </p:notesMasterIdLst>
  <p:sldIdLst>
    <p:sldId id="283" r:id="rId6"/>
    <p:sldId id="869" r:id="rId7"/>
    <p:sldId id="339" r:id="rId8"/>
    <p:sldId id="854" r:id="rId9"/>
    <p:sldId id="876" r:id="rId10"/>
    <p:sldId id="302" r:id="rId11"/>
    <p:sldId id="873" r:id="rId12"/>
    <p:sldId id="316" r:id="rId13"/>
    <p:sldId id="303" r:id="rId14"/>
    <p:sldId id="853" r:id="rId15"/>
    <p:sldId id="871" r:id="rId16"/>
    <p:sldId id="308" r:id="rId17"/>
    <p:sldId id="324" r:id="rId18"/>
    <p:sldId id="340" r:id="rId19"/>
    <p:sldId id="872" r:id="rId20"/>
    <p:sldId id="877" r:id="rId21"/>
    <p:sldId id="348" r:id="rId22"/>
    <p:sldId id="352" r:id="rId23"/>
    <p:sldId id="349" r:id="rId24"/>
    <p:sldId id="351" r:id="rId25"/>
    <p:sldId id="874" r:id="rId26"/>
    <p:sldId id="878" r:id="rId27"/>
    <p:sldId id="288" r:id="rId28"/>
    <p:sldId id="879" r:id="rId29"/>
    <p:sldId id="260" r:id="rId30"/>
    <p:sldId id="272" r:id="rId31"/>
    <p:sldId id="266" r:id="rId32"/>
    <p:sldId id="875" r:id="rId33"/>
    <p:sldId id="268" r:id="rId34"/>
    <p:sldId id="275" r:id="rId35"/>
    <p:sldId id="880" r:id="rId36"/>
    <p:sldId id="881" r:id="rId37"/>
    <p:sldId id="882" r:id="rId38"/>
    <p:sldId id="355" r:id="rId39"/>
    <p:sldId id="299" r:id="rId40"/>
    <p:sldId id="332" r:id="rId41"/>
    <p:sldId id="883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19E3B-A02F-4AB6-81DA-0242B175AA5B}" v="476" dt="2025-05-27T09:44:11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20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Molloy" userId="08c95a74-9deb-49d2-9554-65ed232d8886" providerId="ADAL" clId="{8CD19E3B-A02F-4AB6-81DA-0242B175AA5B}"/>
    <pc:docChg chg="undo custSel addSld delSld modSld sldOrd">
      <pc:chgData name="Tracy Molloy" userId="08c95a74-9deb-49d2-9554-65ed232d8886" providerId="ADAL" clId="{8CD19E3B-A02F-4AB6-81DA-0242B175AA5B}" dt="2025-05-22T09:03:55.393" v="4292" actId="115"/>
      <pc:docMkLst>
        <pc:docMk/>
      </pc:docMkLst>
      <pc:sldChg chg="addSp modSp add mod modNotes modNotesTx">
        <pc:chgData name="Tracy Molloy" userId="08c95a74-9deb-49d2-9554-65ed232d8886" providerId="ADAL" clId="{8CD19E3B-A02F-4AB6-81DA-0242B175AA5B}" dt="2025-05-21T15:15:02.469" v="3750" actId="313"/>
        <pc:sldMkLst>
          <pc:docMk/>
          <pc:sldMk cId="530192689" sldId="260"/>
        </pc:sldMkLst>
        <pc:spChg chg="add">
          <ac:chgData name="Tracy Molloy" userId="08c95a74-9deb-49d2-9554-65ed232d8886" providerId="ADAL" clId="{8CD19E3B-A02F-4AB6-81DA-0242B175AA5B}" dt="2025-05-15T14:43:15.061" v="1203"/>
          <ac:spMkLst>
            <pc:docMk/>
            <pc:sldMk cId="530192689" sldId="260"/>
            <ac:spMk id="3" creationId="{2849FDCF-93E4-BA8A-AEDF-1D3DEE077548}"/>
          </ac:spMkLst>
        </pc:spChg>
        <pc:spChg chg="add mod">
          <ac:chgData name="Tracy Molloy" userId="08c95a74-9deb-49d2-9554-65ed232d8886" providerId="ADAL" clId="{8CD19E3B-A02F-4AB6-81DA-0242B175AA5B}" dt="2025-05-15T14:44:02.062" v="1204"/>
          <ac:spMkLst>
            <pc:docMk/>
            <pc:sldMk cId="530192689" sldId="260"/>
            <ac:spMk id="4" creationId="{92B5F14C-B44C-A5A3-B577-1E64DEBB5497}"/>
          </ac:spMkLst>
        </pc:spChg>
        <pc:spChg chg="add mod">
          <ac:chgData name="Tracy Molloy" userId="08c95a74-9deb-49d2-9554-65ed232d8886" providerId="ADAL" clId="{8CD19E3B-A02F-4AB6-81DA-0242B175AA5B}" dt="2025-05-20T14:38:40.230" v="1500" actId="1076"/>
          <ac:spMkLst>
            <pc:docMk/>
            <pc:sldMk cId="530192689" sldId="260"/>
            <ac:spMk id="5" creationId="{F34DFC5D-76BD-C68E-D50D-AF4E666BB448}"/>
          </ac:spMkLst>
        </pc:spChg>
        <pc:spChg chg="mod">
          <ac:chgData name="Tracy Molloy" userId="08c95a74-9deb-49d2-9554-65ed232d8886" providerId="ADAL" clId="{8CD19E3B-A02F-4AB6-81DA-0242B175AA5B}" dt="2025-05-15T14:40:17.386" v="1199" actId="1076"/>
          <ac:spMkLst>
            <pc:docMk/>
            <pc:sldMk cId="530192689" sldId="260"/>
            <ac:spMk id="6" creationId="{B18F293C-2FDE-4470-8C2E-F6B9B58E8D8E}"/>
          </ac:spMkLst>
        </pc:spChg>
        <pc:spChg chg="mod">
          <ac:chgData name="Tracy Molloy" userId="08c95a74-9deb-49d2-9554-65ed232d8886" providerId="ADAL" clId="{8CD19E3B-A02F-4AB6-81DA-0242B175AA5B}" dt="2025-05-15T14:40:24.885" v="1201" actId="1076"/>
          <ac:spMkLst>
            <pc:docMk/>
            <pc:sldMk cId="530192689" sldId="260"/>
            <ac:spMk id="7" creationId="{41470459-AB69-45C5-9EAA-126EC1946081}"/>
          </ac:spMkLst>
        </pc:spChg>
      </pc:sldChg>
      <pc:sldChg chg="addSp delSp modSp add mod delDesignElem">
        <pc:chgData name="Tracy Molloy" userId="08c95a74-9deb-49d2-9554-65ed232d8886" providerId="ADAL" clId="{8CD19E3B-A02F-4AB6-81DA-0242B175AA5B}" dt="2025-05-20T15:16:07.287" v="1619" actId="14100"/>
        <pc:sldMkLst>
          <pc:docMk/>
          <pc:sldMk cId="3286430405" sldId="266"/>
        </pc:sldMkLst>
        <pc:spChg chg="add mod ord">
          <ac:chgData name="Tracy Molloy" userId="08c95a74-9deb-49d2-9554-65ed232d8886" providerId="ADAL" clId="{8CD19E3B-A02F-4AB6-81DA-0242B175AA5B}" dt="2025-05-20T15:16:07.287" v="1619" actId="14100"/>
          <ac:spMkLst>
            <pc:docMk/>
            <pc:sldMk cId="3286430405" sldId="266"/>
            <ac:spMk id="4" creationId="{908CEC9D-BDF2-3CD3-01DD-8F6069F745F0}"/>
          </ac:spMkLst>
        </pc:spChg>
      </pc:sldChg>
      <pc:sldChg chg="add">
        <pc:chgData name="Tracy Molloy" userId="08c95a74-9deb-49d2-9554-65ed232d8886" providerId="ADAL" clId="{8CD19E3B-A02F-4AB6-81DA-0242B175AA5B}" dt="2025-05-20T14:42:06.445" v="1515"/>
        <pc:sldMkLst>
          <pc:docMk/>
          <pc:sldMk cId="4165363418" sldId="268"/>
        </pc:sldMkLst>
      </pc:sldChg>
      <pc:sldChg chg="addSp modSp add mod">
        <pc:chgData name="Tracy Molloy" userId="08c95a74-9deb-49d2-9554-65ed232d8886" providerId="ADAL" clId="{8CD19E3B-A02F-4AB6-81DA-0242B175AA5B}" dt="2025-05-15T14:38:15.249" v="1123" actId="113"/>
        <pc:sldMkLst>
          <pc:docMk/>
          <pc:sldMk cId="2689470172" sldId="272"/>
        </pc:sldMkLst>
        <pc:spChg chg="add mod">
          <ac:chgData name="Tracy Molloy" userId="08c95a74-9deb-49d2-9554-65ed232d8886" providerId="ADAL" clId="{8CD19E3B-A02F-4AB6-81DA-0242B175AA5B}" dt="2025-05-15T14:36:10.189" v="1114" actId="1076"/>
          <ac:spMkLst>
            <pc:docMk/>
            <pc:sldMk cId="2689470172" sldId="272"/>
            <ac:spMk id="3" creationId="{785C3CF5-A796-D4C7-3446-99721ECC31A6}"/>
          </ac:spMkLst>
        </pc:spChg>
        <pc:spChg chg="mod">
          <ac:chgData name="Tracy Molloy" userId="08c95a74-9deb-49d2-9554-65ed232d8886" providerId="ADAL" clId="{8CD19E3B-A02F-4AB6-81DA-0242B175AA5B}" dt="2025-05-15T14:38:15.249" v="1123" actId="113"/>
          <ac:spMkLst>
            <pc:docMk/>
            <pc:sldMk cId="2689470172" sldId="272"/>
            <ac:spMk id="5" creationId="{30D5B4C2-26BB-4F38-8CBC-8961184C79B7}"/>
          </ac:spMkLst>
        </pc:spChg>
        <pc:spChg chg="mod">
          <ac:chgData name="Tracy Molloy" userId="08c95a74-9deb-49d2-9554-65ed232d8886" providerId="ADAL" clId="{8CD19E3B-A02F-4AB6-81DA-0242B175AA5B}" dt="2025-05-15T14:38:01.550" v="1121" actId="255"/>
          <ac:spMkLst>
            <pc:docMk/>
            <pc:sldMk cId="2689470172" sldId="272"/>
            <ac:spMk id="7" creationId="{41470459-AB69-45C5-9EAA-126EC1946081}"/>
          </ac:spMkLst>
        </pc:spChg>
        <pc:picChg chg="add mod">
          <ac:chgData name="Tracy Molloy" userId="08c95a74-9deb-49d2-9554-65ed232d8886" providerId="ADAL" clId="{8CD19E3B-A02F-4AB6-81DA-0242B175AA5B}" dt="2025-05-15T14:37:43.258" v="1120" actId="1076"/>
          <ac:picMkLst>
            <pc:docMk/>
            <pc:sldMk cId="2689470172" sldId="272"/>
            <ac:picMk id="6" creationId="{6040722D-4DA5-056E-FC7E-A95B89C57BDB}"/>
          </ac:picMkLst>
        </pc:picChg>
      </pc:sldChg>
      <pc:sldChg chg="addSp modSp add mod modNotes modNotesTx">
        <pc:chgData name="Tracy Molloy" userId="08c95a74-9deb-49d2-9554-65ed232d8886" providerId="ADAL" clId="{8CD19E3B-A02F-4AB6-81DA-0242B175AA5B}" dt="2025-05-21T15:53:34.087" v="4270" actId="21"/>
        <pc:sldMkLst>
          <pc:docMk/>
          <pc:sldMk cId="1840740685" sldId="275"/>
        </pc:sldMkLst>
        <pc:spChg chg="add mod">
          <ac:chgData name="Tracy Molloy" userId="08c95a74-9deb-49d2-9554-65ed232d8886" providerId="ADAL" clId="{8CD19E3B-A02F-4AB6-81DA-0242B175AA5B}" dt="2025-05-20T14:45:47.885" v="1522" actId="1076"/>
          <ac:spMkLst>
            <pc:docMk/>
            <pc:sldMk cId="1840740685" sldId="275"/>
            <ac:spMk id="5" creationId="{300BB6B8-ACD8-C949-36FC-658BAE9E1B6F}"/>
          </ac:spMkLst>
        </pc:spChg>
        <pc:spChg chg="add mod">
          <ac:chgData name="Tracy Molloy" userId="08c95a74-9deb-49d2-9554-65ed232d8886" providerId="ADAL" clId="{8CD19E3B-A02F-4AB6-81DA-0242B175AA5B}" dt="2025-05-20T14:45:58.103" v="1524" actId="1076"/>
          <ac:spMkLst>
            <pc:docMk/>
            <pc:sldMk cId="1840740685" sldId="275"/>
            <ac:spMk id="6" creationId="{40E05A20-74DD-1E91-48B6-EBEF7B6A2097}"/>
          </ac:spMkLst>
        </pc:spChg>
        <pc:picChg chg="add mod">
          <ac:chgData name="Tracy Molloy" userId="08c95a74-9deb-49d2-9554-65ed232d8886" providerId="ADAL" clId="{8CD19E3B-A02F-4AB6-81DA-0242B175AA5B}" dt="2025-05-20T14:45:27.031" v="1520" actId="14100"/>
          <ac:picMkLst>
            <pc:docMk/>
            <pc:sldMk cId="1840740685" sldId="275"/>
            <ac:picMk id="4" creationId="{07656397-62D8-EC31-16D6-F9624D9A271D}"/>
          </ac:picMkLst>
        </pc:picChg>
      </pc:sldChg>
      <pc:sldChg chg="delSp modSp mod">
        <pc:chgData name="Tracy Molloy" userId="08c95a74-9deb-49d2-9554-65ed232d8886" providerId="ADAL" clId="{8CD19E3B-A02F-4AB6-81DA-0242B175AA5B}" dt="2025-05-15T14:12:17.048" v="944" actId="1076"/>
        <pc:sldMkLst>
          <pc:docMk/>
          <pc:sldMk cId="2275208980" sldId="283"/>
        </pc:sldMkLst>
        <pc:spChg chg="mod">
          <ac:chgData name="Tracy Molloy" userId="08c95a74-9deb-49d2-9554-65ed232d8886" providerId="ADAL" clId="{8CD19E3B-A02F-4AB6-81DA-0242B175AA5B}" dt="2025-05-15T09:53:16.756" v="33" actId="1076"/>
          <ac:spMkLst>
            <pc:docMk/>
            <pc:sldMk cId="2275208980" sldId="283"/>
            <ac:spMk id="8" creationId="{1540F4E4-C016-46BA-AD55-23D8D89013B9}"/>
          </ac:spMkLst>
        </pc:spChg>
        <pc:picChg chg="mod">
          <ac:chgData name="Tracy Molloy" userId="08c95a74-9deb-49d2-9554-65ed232d8886" providerId="ADAL" clId="{8CD19E3B-A02F-4AB6-81DA-0242B175AA5B}" dt="2025-05-15T14:12:17.048" v="944" actId="1076"/>
          <ac:picMkLst>
            <pc:docMk/>
            <pc:sldMk cId="2275208980" sldId="283"/>
            <ac:picMk id="3" creationId="{DB009D97-972A-2C26-8801-174691484556}"/>
          </ac:picMkLst>
        </pc:picChg>
        <pc:picChg chg="mod">
          <ac:chgData name="Tracy Molloy" userId="08c95a74-9deb-49d2-9554-65ed232d8886" providerId="ADAL" clId="{8CD19E3B-A02F-4AB6-81DA-0242B175AA5B}" dt="2025-05-15T09:53:14.159" v="32" actId="1076"/>
          <ac:picMkLst>
            <pc:docMk/>
            <pc:sldMk cId="2275208980" sldId="283"/>
            <ac:picMk id="6" creationId="{00000000-0000-0000-0000-000000000000}"/>
          </ac:picMkLst>
        </pc:picChg>
      </pc:sldChg>
      <pc:sldChg chg="add ord modNotesTx">
        <pc:chgData name="Tracy Molloy" userId="08c95a74-9deb-49d2-9554-65ed232d8886" providerId="ADAL" clId="{8CD19E3B-A02F-4AB6-81DA-0242B175AA5B}" dt="2025-05-21T15:47:04.090" v="4216" actId="20577"/>
        <pc:sldMkLst>
          <pc:docMk/>
          <pc:sldMk cId="2794082824" sldId="288"/>
        </pc:sldMkLst>
      </pc:sldChg>
      <pc:sldChg chg="addSp delSp modSp mod">
        <pc:chgData name="Tracy Molloy" userId="08c95a74-9deb-49d2-9554-65ed232d8886" providerId="ADAL" clId="{8CD19E3B-A02F-4AB6-81DA-0242B175AA5B}" dt="2025-05-21T15:38:30.575" v="4067" actId="478"/>
        <pc:sldMkLst>
          <pc:docMk/>
          <pc:sldMk cId="3793197682" sldId="300"/>
        </pc:sldMkLst>
        <pc:spChg chg="mod">
          <ac:chgData name="Tracy Molloy" userId="08c95a74-9deb-49d2-9554-65ed232d8886" providerId="ADAL" clId="{8CD19E3B-A02F-4AB6-81DA-0242B175AA5B}" dt="2025-05-21T15:38:23.156" v="4064" actId="20577"/>
          <ac:spMkLst>
            <pc:docMk/>
            <pc:sldMk cId="3793197682" sldId="300"/>
            <ac:spMk id="2" creationId="{E2320A7B-67F5-459C-8021-F1861D6A77B4}"/>
          </ac:spMkLst>
        </pc:spChg>
        <pc:picChg chg="add mod">
          <ac:chgData name="Tracy Molloy" userId="08c95a74-9deb-49d2-9554-65ed232d8886" providerId="ADAL" clId="{8CD19E3B-A02F-4AB6-81DA-0242B175AA5B}" dt="2025-05-21T15:38:16.215" v="4053" actId="1076"/>
          <ac:picMkLst>
            <pc:docMk/>
            <pc:sldMk cId="3793197682" sldId="300"/>
            <ac:picMk id="5" creationId="{7BDAA7C9-76F4-01D0-C0EB-31F8E6209E11}"/>
          </ac:picMkLst>
        </pc:picChg>
      </pc:sldChg>
      <pc:sldChg chg="modSp mod">
        <pc:chgData name="Tracy Molloy" userId="08c95a74-9deb-49d2-9554-65ed232d8886" providerId="ADAL" clId="{8CD19E3B-A02F-4AB6-81DA-0242B175AA5B}" dt="2025-05-15T14:14:51.379" v="954" actId="113"/>
        <pc:sldMkLst>
          <pc:docMk/>
          <pc:sldMk cId="633792862" sldId="302"/>
        </pc:sldMkLst>
        <pc:spChg chg="mod">
          <ac:chgData name="Tracy Molloy" userId="08c95a74-9deb-49d2-9554-65ed232d8886" providerId="ADAL" clId="{8CD19E3B-A02F-4AB6-81DA-0242B175AA5B}" dt="2025-05-15T14:14:51.379" v="954" actId="113"/>
          <ac:spMkLst>
            <pc:docMk/>
            <pc:sldMk cId="633792862" sldId="302"/>
            <ac:spMk id="3" creationId="{D9769806-F472-4805-ABA2-4871A0697325}"/>
          </ac:spMkLst>
        </pc:spChg>
      </pc:sldChg>
      <pc:sldChg chg="addSp delSp modSp mod addAnim delAnim modAnim modNotes modNotesTx">
        <pc:chgData name="Tracy Molloy" userId="08c95a74-9deb-49d2-9554-65ed232d8886" providerId="ADAL" clId="{8CD19E3B-A02F-4AB6-81DA-0242B175AA5B}" dt="2025-05-21T14:15:31.694" v="2691" actId="20577"/>
        <pc:sldMkLst>
          <pc:docMk/>
          <pc:sldMk cId="4031636598" sldId="303"/>
        </pc:sldMkLst>
        <pc:spChg chg="mod">
          <ac:chgData name="Tracy Molloy" userId="08c95a74-9deb-49d2-9554-65ed232d8886" providerId="ADAL" clId="{8CD19E3B-A02F-4AB6-81DA-0242B175AA5B}" dt="2025-05-21T14:14:19.968" v="2682" actId="20577"/>
          <ac:spMkLst>
            <pc:docMk/>
            <pc:sldMk cId="4031636598" sldId="303"/>
            <ac:spMk id="5" creationId="{99BD10E7-5AC8-4BD4-B237-AAB3C452C292}"/>
          </ac:spMkLst>
        </pc:spChg>
      </pc:sldChg>
      <pc:sldChg chg="del">
        <pc:chgData name="Tracy Molloy" userId="08c95a74-9deb-49d2-9554-65ed232d8886" providerId="ADAL" clId="{8CD19E3B-A02F-4AB6-81DA-0242B175AA5B}" dt="2025-05-12T09:56:49.611" v="26" actId="2696"/>
        <pc:sldMkLst>
          <pc:docMk/>
          <pc:sldMk cId="2093634623" sldId="307"/>
        </pc:sldMkLst>
      </pc:sldChg>
      <pc:sldChg chg="addSp delSp modSp add mod setBg delAnim delDesignElem">
        <pc:chgData name="Tracy Molloy" userId="08c95a74-9deb-49d2-9554-65ed232d8886" providerId="ADAL" clId="{8CD19E3B-A02F-4AB6-81DA-0242B175AA5B}" dt="2025-05-15T11:07:49.478" v="939" actId="14100"/>
        <pc:sldMkLst>
          <pc:docMk/>
          <pc:sldMk cId="2515383996" sldId="308"/>
        </pc:sldMkLst>
        <pc:spChg chg="add mod">
          <ac:chgData name="Tracy Molloy" userId="08c95a74-9deb-49d2-9554-65ed232d8886" providerId="ADAL" clId="{8CD19E3B-A02F-4AB6-81DA-0242B175AA5B}" dt="2025-05-15T11:06:02.571" v="933" actId="6549"/>
          <ac:spMkLst>
            <pc:docMk/>
            <pc:sldMk cId="2515383996" sldId="308"/>
            <ac:spMk id="9" creationId="{4A024D8E-FEED-52B6-53A6-E769C3097AD4}"/>
          </ac:spMkLst>
        </pc:spChg>
        <pc:picChg chg="add mod modCrop">
          <ac:chgData name="Tracy Molloy" userId="08c95a74-9deb-49d2-9554-65ed232d8886" providerId="ADAL" clId="{8CD19E3B-A02F-4AB6-81DA-0242B175AA5B}" dt="2025-05-15T11:07:49.478" v="939" actId="14100"/>
          <ac:picMkLst>
            <pc:docMk/>
            <pc:sldMk cId="2515383996" sldId="308"/>
            <ac:picMk id="5" creationId="{48800186-3A55-AF4C-7D2A-7E91823C18C1}"/>
          </ac:picMkLst>
        </pc:picChg>
      </pc:sldChg>
      <pc:sldChg chg="addSp delSp modSp del mod modNotesTx">
        <pc:chgData name="Tracy Molloy" userId="08c95a74-9deb-49d2-9554-65ed232d8886" providerId="ADAL" clId="{8CD19E3B-A02F-4AB6-81DA-0242B175AA5B}" dt="2025-05-15T10:27:01.456" v="275" actId="2696"/>
        <pc:sldMkLst>
          <pc:docMk/>
          <pc:sldMk cId="2776948295" sldId="308"/>
        </pc:sldMkLst>
      </pc:sldChg>
      <pc:sldChg chg="addSp delSp modSp mod modAnim modNotesTx">
        <pc:chgData name="Tracy Molloy" userId="08c95a74-9deb-49d2-9554-65ed232d8886" providerId="ADAL" clId="{8CD19E3B-A02F-4AB6-81DA-0242B175AA5B}" dt="2025-05-21T14:06:00.937" v="2251" actId="20577"/>
        <pc:sldMkLst>
          <pc:docMk/>
          <pc:sldMk cId="188216053" sldId="316"/>
        </pc:sldMkLst>
        <pc:spChg chg="mod">
          <ac:chgData name="Tracy Molloy" userId="08c95a74-9deb-49d2-9554-65ed232d8886" providerId="ADAL" clId="{8CD19E3B-A02F-4AB6-81DA-0242B175AA5B}" dt="2025-05-15T10:11:22.641" v="139" actId="1076"/>
          <ac:spMkLst>
            <pc:docMk/>
            <pc:sldMk cId="188216053" sldId="316"/>
            <ac:spMk id="6" creationId="{DFA499BF-0FAA-4A88-990C-223436984CF7}"/>
          </ac:spMkLst>
        </pc:spChg>
        <pc:spChg chg="add mod">
          <ac:chgData name="Tracy Molloy" userId="08c95a74-9deb-49d2-9554-65ed232d8886" providerId="ADAL" clId="{8CD19E3B-A02F-4AB6-81DA-0242B175AA5B}" dt="2025-05-15T10:12:48.228" v="161" actId="1076"/>
          <ac:spMkLst>
            <pc:docMk/>
            <pc:sldMk cId="188216053" sldId="316"/>
            <ac:spMk id="8" creationId="{9AD47C84-F00A-F93A-1390-9AD1D8A475AE}"/>
          </ac:spMkLst>
        </pc:spChg>
        <pc:spChg chg="mod">
          <ac:chgData name="Tracy Molloy" userId="08c95a74-9deb-49d2-9554-65ed232d8886" providerId="ADAL" clId="{8CD19E3B-A02F-4AB6-81DA-0242B175AA5B}" dt="2025-05-15T10:12:07.876" v="153" actId="1076"/>
          <ac:spMkLst>
            <pc:docMk/>
            <pc:sldMk cId="188216053" sldId="316"/>
            <ac:spMk id="9" creationId="{4A797BE2-C935-4FF2-A477-F5E66F316565}"/>
          </ac:spMkLst>
        </pc:spChg>
        <pc:spChg chg="mod">
          <ac:chgData name="Tracy Molloy" userId="08c95a74-9deb-49d2-9554-65ed232d8886" providerId="ADAL" clId="{8CD19E3B-A02F-4AB6-81DA-0242B175AA5B}" dt="2025-05-15T10:12:16.390" v="155" actId="1076"/>
          <ac:spMkLst>
            <pc:docMk/>
            <pc:sldMk cId="188216053" sldId="316"/>
            <ac:spMk id="10" creationId="{E26C559A-769B-42A2-A992-416499D8422D}"/>
          </ac:spMkLst>
        </pc:spChg>
        <pc:spChg chg="mod">
          <ac:chgData name="Tracy Molloy" userId="08c95a74-9deb-49d2-9554-65ed232d8886" providerId="ADAL" clId="{8CD19E3B-A02F-4AB6-81DA-0242B175AA5B}" dt="2025-05-15T10:12:27.019" v="159" actId="1076"/>
          <ac:spMkLst>
            <pc:docMk/>
            <pc:sldMk cId="188216053" sldId="316"/>
            <ac:spMk id="11" creationId="{8E871D3A-0B42-419B-A948-0BFF554AA0ED}"/>
          </ac:spMkLst>
        </pc:spChg>
        <pc:picChg chg="add mod ord modCrop">
          <ac:chgData name="Tracy Molloy" userId="08c95a74-9deb-49d2-9554-65ed232d8886" providerId="ADAL" clId="{8CD19E3B-A02F-4AB6-81DA-0242B175AA5B}" dt="2025-05-15T10:13:11.447" v="162" actId="732"/>
          <ac:picMkLst>
            <pc:docMk/>
            <pc:sldMk cId="188216053" sldId="316"/>
            <ac:picMk id="7" creationId="{25AA5CCA-14CE-0191-04D0-80F2A7F53C87}"/>
          </ac:picMkLst>
        </pc:picChg>
      </pc:sldChg>
      <pc:sldChg chg="del">
        <pc:chgData name="Tracy Molloy" userId="08c95a74-9deb-49d2-9554-65ed232d8886" providerId="ADAL" clId="{8CD19E3B-A02F-4AB6-81DA-0242B175AA5B}" dt="2025-05-15T11:09:35.881" v="941" actId="2696"/>
        <pc:sldMkLst>
          <pc:docMk/>
          <pc:sldMk cId="797820738" sldId="323"/>
        </pc:sldMkLst>
      </pc:sldChg>
      <pc:sldChg chg="modNotesTx">
        <pc:chgData name="Tracy Molloy" userId="08c95a74-9deb-49d2-9554-65ed232d8886" providerId="ADAL" clId="{8CD19E3B-A02F-4AB6-81DA-0242B175AA5B}" dt="2025-05-21T14:33:56.985" v="3048" actId="20577"/>
        <pc:sldMkLst>
          <pc:docMk/>
          <pc:sldMk cId="3615510479" sldId="324"/>
        </pc:sldMkLst>
      </pc:sldChg>
      <pc:sldChg chg="ord">
        <pc:chgData name="Tracy Molloy" userId="08c95a74-9deb-49d2-9554-65ed232d8886" providerId="ADAL" clId="{8CD19E3B-A02F-4AB6-81DA-0242B175AA5B}" dt="2025-05-22T09:00:34.960" v="4285"/>
        <pc:sldMkLst>
          <pc:docMk/>
          <pc:sldMk cId="1147368969" sldId="327"/>
        </pc:sldMkLst>
      </pc:sldChg>
      <pc:sldChg chg="del">
        <pc:chgData name="Tracy Molloy" userId="08c95a74-9deb-49d2-9554-65ed232d8886" providerId="ADAL" clId="{8CD19E3B-A02F-4AB6-81DA-0242B175AA5B}" dt="2025-05-20T14:40:40.507" v="1509" actId="2696"/>
        <pc:sldMkLst>
          <pc:docMk/>
          <pc:sldMk cId="1143541937" sldId="337"/>
        </pc:sldMkLst>
      </pc:sldChg>
      <pc:sldChg chg="modSp mod">
        <pc:chgData name="Tracy Molloy" userId="08c95a74-9deb-49d2-9554-65ed232d8886" providerId="ADAL" clId="{8CD19E3B-A02F-4AB6-81DA-0242B175AA5B}" dt="2025-05-22T08:58:35.751" v="4281" actId="20577"/>
        <pc:sldMkLst>
          <pc:docMk/>
          <pc:sldMk cId="3784797343" sldId="339"/>
        </pc:sldMkLst>
        <pc:spChg chg="mod">
          <ac:chgData name="Tracy Molloy" userId="08c95a74-9deb-49d2-9554-65ed232d8886" providerId="ADAL" clId="{8CD19E3B-A02F-4AB6-81DA-0242B175AA5B}" dt="2025-05-22T08:58:35.751" v="4281" actId="20577"/>
          <ac:spMkLst>
            <pc:docMk/>
            <pc:sldMk cId="3784797343" sldId="339"/>
            <ac:spMk id="5" creationId="{A8626B26-2DD8-4C7C-96C9-CF4AA871E2AB}"/>
          </ac:spMkLst>
        </pc:spChg>
      </pc:sldChg>
      <pc:sldChg chg="ord">
        <pc:chgData name="Tracy Molloy" userId="08c95a74-9deb-49d2-9554-65ed232d8886" providerId="ADAL" clId="{8CD19E3B-A02F-4AB6-81DA-0242B175AA5B}" dt="2025-05-22T09:00:25.380" v="4283"/>
        <pc:sldMkLst>
          <pc:docMk/>
          <pc:sldMk cId="3271312578" sldId="340"/>
        </pc:sldMkLst>
      </pc:sldChg>
      <pc:sldChg chg="del">
        <pc:chgData name="Tracy Molloy" userId="08c95a74-9deb-49d2-9554-65ed232d8886" providerId="ADAL" clId="{8CD19E3B-A02F-4AB6-81DA-0242B175AA5B}" dt="2025-05-20T14:41:01.495" v="1511" actId="2696"/>
        <pc:sldMkLst>
          <pc:docMk/>
          <pc:sldMk cId="2090901049" sldId="341"/>
        </pc:sldMkLst>
      </pc:sldChg>
      <pc:sldChg chg="del">
        <pc:chgData name="Tracy Molloy" userId="08c95a74-9deb-49d2-9554-65ed232d8886" providerId="ADAL" clId="{8CD19E3B-A02F-4AB6-81DA-0242B175AA5B}" dt="2025-05-20T14:40:34.048" v="1508" actId="2696"/>
        <pc:sldMkLst>
          <pc:docMk/>
          <pc:sldMk cId="3284918475" sldId="342"/>
        </pc:sldMkLst>
      </pc:sldChg>
      <pc:sldChg chg="del">
        <pc:chgData name="Tracy Molloy" userId="08c95a74-9deb-49d2-9554-65ed232d8886" providerId="ADAL" clId="{8CD19E3B-A02F-4AB6-81DA-0242B175AA5B}" dt="2025-05-15T11:09:30.733" v="940" actId="2696"/>
        <pc:sldMkLst>
          <pc:docMk/>
          <pc:sldMk cId="2879118307" sldId="345"/>
        </pc:sldMkLst>
      </pc:sldChg>
      <pc:sldChg chg="del">
        <pc:chgData name="Tracy Molloy" userId="08c95a74-9deb-49d2-9554-65ed232d8886" providerId="ADAL" clId="{8CD19E3B-A02F-4AB6-81DA-0242B175AA5B}" dt="2025-05-15T11:09:40.080" v="942" actId="2696"/>
        <pc:sldMkLst>
          <pc:docMk/>
          <pc:sldMk cId="3437890253" sldId="346"/>
        </pc:sldMkLst>
      </pc:sldChg>
      <pc:sldChg chg="addSp del mod">
        <pc:chgData name="Tracy Molloy" userId="08c95a74-9deb-49d2-9554-65ed232d8886" providerId="ADAL" clId="{8CD19E3B-A02F-4AB6-81DA-0242B175AA5B}" dt="2025-05-20T14:40:09.514" v="1505" actId="2696"/>
        <pc:sldMkLst>
          <pc:docMk/>
          <pc:sldMk cId="2126616004" sldId="347"/>
        </pc:sldMkLst>
      </pc:sldChg>
      <pc:sldChg chg="addSp modSp mod modAnim">
        <pc:chgData name="Tracy Molloy" userId="08c95a74-9deb-49d2-9554-65ed232d8886" providerId="ADAL" clId="{8CD19E3B-A02F-4AB6-81DA-0242B175AA5B}" dt="2025-05-21T14:34:57.166" v="3066" actId="20577"/>
        <pc:sldMkLst>
          <pc:docMk/>
          <pc:sldMk cId="929386436" sldId="348"/>
        </pc:sldMkLst>
        <pc:spChg chg="add mod">
          <ac:chgData name="Tracy Molloy" userId="08c95a74-9deb-49d2-9554-65ed232d8886" providerId="ADAL" clId="{8CD19E3B-A02F-4AB6-81DA-0242B175AA5B}" dt="2025-05-21T14:34:57.166" v="3066" actId="20577"/>
          <ac:spMkLst>
            <pc:docMk/>
            <pc:sldMk cId="929386436" sldId="348"/>
            <ac:spMk id="5" creationId="{9F5A393F-4609-1DE6-BD75-287C596A8C00}"/>
          </ac:spMkLst>
        </pc:spChg>
        <pc:spChg chg="mod">
          <ac:chgData name="Tracy Molloy" userId="08c95a74-9deb-49d2-9554-65ed232d8886" providerId="ADAL" clId="{8CD19E3B-A02F-4AB6-81DA-0242B175AA5B}" dt="2025-05-15T14:19:48.070" v="985" actId="1076"/>
          <ac:spMkLst>
            <pc:docMk/>
            <pc:sldMk cId="929386436" sldId="348"/>
            <ac:spMk id="6" creationId="{DFA499BF-0FAA-4A88-990C-223436984CF7}"/>
          </ac:spMkLst>
        </pc:spChg>
        <pc:spChg chg="add mod">
          <ac:chgData name="Tracy Molloy" userId="08c95a74-9deb-49d2-9554-65ed232d8886" providerId="ADAL" clId="{8CD19E3B-A02F-4AB6-81DA-0242B175AA5B}" dt="2025-05-15T14:25:08.578" v="1021" actId="164"/>
          <ac:spMkLst>
            <pc:docMk/>
            <pc:sldMk cId="929386436" sldId="348"/>
            <ac:spMk id="8" creationId="{6B26C1AA-8954-5088-BDAE-E3D1B9CA1C76}"/>
          </ac:spMkLst>
        </pc:spChg>
        <pc:spChg chg="mod">
          <ac:chgData name="Tracy Molloy" userId="08c95a74-9deb-49d2-9554-65ed232d8886" providerId="ADAL" clId="{8CD19E3B-A02F-4AB6-81DA-0242B175AA5B}" dt="2025-05-15T14:21:32.834" v="1004" actId="14100"/>
          <ac:spMkLst>
            <pc:docMk/>
            <pc:sldMk cId="929386436" sldId="348"/>
            <ac:spMk id="10" creationId="{E26C559A-769B-42A2-A992-416499D8422D}"/>
          </ac:spMkLst>
        </pc:spChg>
        <pc:grpChg chg="add mod">
          <ac:chgData name="Tracy Molloy" userId="08c95a74-9deb-49d2-9554-65ed232d8886" providerId="ADAL" clId="{8CD19E3B-A02F-4AB6-81DA-0242B175AA5B}" dt="2025-05-15T14:25:08.578" v="1021" actId="164"/>
          <ac:grpSpMkLst>
            <pc:docMk/>
            <pc:sldMk cId="929386436" sldId="348"/>
            <ac:grpSpMk id="9" creationId="{2E425D0C-D096-49DE-0C90-7EC99DA20A07}"/>
          </ac:grpSpMkLst>
        </pc:grpChg>
        <pc:picChg chg="mod modCrop">
          <ac:chgData name="Tracy Molloy" userId="08c95a74-9deb-49d2-9554-65ed232d8886" providerId="ADAL" clId="{8CD19E3B-A02F-4AB6-81DA-0242B175AA5B}" dt="2025-05-15T14:21:24.361" v="1001" actId="1076"/>
          <ac:picMkLst>
            <pc:docMk/>
            <pc:sldMk cId="929386436" sldId="348"/>
            <ac:picMk id="4" creationId="{E6D93BFA-11E6-4CA2-92C4-AEE97AFFDD44}"/>
          </ac:picMkLst>
        </pc:picChg>
        <pc:picChg chg="add mod">
          <ac:chgData name="Tracy Molloy" userId="08c95a74-9deb-49d2-9554-65ed232d8886" providerId="ADAL" clId="{8CD19E3B-A02F-4AB6-81DA-0242B175AA5B}" dt="2025-05-15T14:25:08.578" v="1021" actId="164"/>
          <ac:picMkLst>
            <pc:docMk/>
            <pc:sldMk cId="929386436" sldId="348"/>
            <ac:picMk id="7" creationId="{AD111E19-822C-49AC-90E3-E22960B2EB74}"/>
          </ac:picMkLst>
        </pc:picChg>
      </pc:sldChg>
      <pc:sldChg chg="addSp modSp mod modAnim modNotes">
        <pc:chgData name="Tracy Molloy" userId="08c95a74-9deb-49d2-9554-65ed232d8886" providerId="ADAL" clId="{8CD19E3B-A02F-4AB6-81DA-0242B175AA5B}" dt="2025-05-22T09:02:16.126" v="4290" actId="14100"/>
        <pc:sldMkLst>
          <pc:docMk/>
          <pc:sldMk cId="719817383" sldId="349"/>
        </pc:sldMkLst>
        <pc:spChg chg="mod">
          <ac:chgData name="Tracy Molloy" userId="08c95a74-9deb-49d2-9554-65ed232d8886" providerId="ADAL" clId="{8CD19E3B-A02F-4AB6-81DA-0242B175AA5B}" dt="2025-05-20T14:34:30.126" v="1435" actId="1076"/>
          <ac:spMkLst>
            <pc:docMk/>
            <pc:sldMk cId="719817383" sldId="349"/>
            <ac:spMk id="3" creationId="{D9769806-F472-4805-ABA2-4871A0697325}"/>
          </ac:spMkLst>
        </pc:spChg>
        <pc:spChg chg="mod">
          <ac:chgData name="Tracy Molloy" userId="08c95a74-9deb-49d2-9554-65ed232d8886" providerId="ADAL" clId="{8CD19E3B-A02F-4AB6-81DA-0242B175AA5B}" dt="2025-05-22T09:02:16.126" v="4290" actId="14100"/>
          <ac:spMkLst>
            <pc:docMk/>
            <pc:sldMk cId="719817383" sldId="349"/>
            <ac:spMk id="4" creationId="{EA0323C4-A3BA-4F43-9A6E-1BCC7F84D4B3}"/>
          </ac:spMkLst>
        </pc:spChg>
        <pc:spChg chg="mod">
          <ac:chgData name="Tracy Molloy" userId="08c95a74-9deb-49d2-9554-65ed232d8886" providerId="ADAL" clId="{8CD19E3B-A02F-4AB6-81DA-0242B175AA5B}" dt="2025-05-22T09:01:27.376" v="4287" actId="1076"/>
          <ac:spMkLst>
            <pc:docMk/>
            <pc:sldMk cId="719817383" sldId="349"/>
            <ac:spMk id="5" creationId="{99BD10E7-5AC8-4BD4-B237-AAB3C452C292}"/>
          </ac:spMkLst>
        </pc:spChg>
        <pc:spChg chg="add mod">
          <ac:chgData name="Tracy Molloy" userId="08c95a74-9deb-49d2-9554-65ed232d8886" providerId="ADAL" clId="{8CD19E3B-A02F-4AB6-81DA-0242B175AA5B}" dt="2025-05-22T09:02:11.513" v="4289" actId="1076"/>
          <ac:spMkLst>
            <pc:docMk/>
            <pc:sldMk cId="719817383" sldId="349"/>
            <ac:spMk id="6" creationId="{9AE9CEC4-2DDE-1902-1F47-44219D931598}"/>
          </ac:spMkLst>
        </pc:spChg>
      </pc:sldChg>
      <pc:sldChg chg="delSp modSp del mod delAnim">
        <pc:chgData name="Tracy Molloy" userId="08c95a74-9deb-49d2-9554-65ed232d8886" providerId="ADAL" clId="{8CD19E3B-A02F-4AB6-81DA-0242B175AA5B}" dt="2025-05-15T14:25:20.909" v="1023" actId="2696"/>
        <pc:sldMkLst>
          <pc:docMk/>
          <pc:sldMk cId="1415755874" sldId="350"/>
        </pc:sldMkLst>
      </pc:sldChg>
      <pc:sldChg chg="modSp mod modNotesTx">
        <pc:chgData name="Tracy Molloy" userId="08c95a74-9deb-49d2-9554-65ed232d8886" providerId="ADAL" clId="{8CD19E3B-A02F-4AB6-81DA-0242B175AA5B}" dt="2025-05-21T14:39:11.652" v="3067" actId="6549"/>
        <pc:sldMkLst>
          <pc:docMk/>
          <pc:sldMk cId="3602854962" sldId="351"/>
        </pc:sldMkLst>
        <pc:spChg chg="mod">
          <ac:chgData name="Tracy Molloy" userId="08c95a74-9deb-49d2-9554-65ed232d8886" providerId="ADAL" clId="{8CD19E3B-A02F-4AB6-81DA-0242B175AA5B}" dt="2025-05-15T14:26:45.496" v="1060" actId="20577"/>
          <ac:spMkLst>
            <pc:docMk/>
            <pc:sldMk cId="3602854962" sldId="351"/>
            <ac:spMk id="3" creationId="{D9769806-F472-4805-ABA2-4871A0697325}"/>
          </ac:spMkLst>
        </pc:spChg>
      </pc:sldChg>
      <pc:sldChg chg="addSp delSp modSp mod delAnim modAnim modNotes">
        <pc:chgData name="Tracy Molloy" userId="08c95a74-9deb-49d2-9554-65ed232d8886" providerId="ADAL" clId="{8CD19E3B-A02F-4AB6-81DA-0242B175AA5B}" dt="2025-05-20T14:12:13.552" v="1430"/>
        <pc:sldMkLst>
          <pc:docMk/>
          <pc:sldMk cId="1403000888" sldId="352"/>
        </pc:sldMkLst>
        <pc:spChg chg="mod">
          <ac:chgData name="Tracy Molloy" userId="08c95a74-9deb-49d2-9554-65ed232d8886" providerId="ADAL" clId="{8CD19E3B-A02F-4AB6-81DA-0242B175AA5B}" dt="2025-05-20T14:09:16.877" v="1411" actId="1076"/>
          <ac:spMkLst>
            <pc:docMk/>
            <pc:sldMk cId="1403000888" sldId="352"/>
            <ac:spMk id="12" creationId="{CD8F55C5-80EA-42F8-81D3-E2ED52ADBC0E}"/>
          </ac:spMkLst>
        </pc:spChg>
        <pc:spChg chg="mod ord">
          <ac:chgData name="Tracy Molloy" userId="08c95a74-9deb-49d2-9554-65ed232d8886" providerId="ADAL" clId="{8CD19E3B-A02F-4AB6-81DA-0242B175AA5B}" dt="2025-05-20T14:11:06.250" v="1424" actId="34135"/>
          <ac:spMkLst>
            <pc:docMk/>
            <pc:sldMk cId="1403000888" sldId="352"/>
            <ac:spMk id="13" creationId="{DE65BF35-C4F5-446D-AAF6-782AF75937B1}"/>
          </ac:spMkLst>
        </pc:spChg>
        <pc:picChg chg="add mod modCrop">
          <ac:chgData name="Tracy Molloy" userId="08c95a74-9deb-49d2-9554-65ed232d8886" providerId="ADAL" clId="{8CD19E3B-A02F-4AB6-81DA-0242B175AA5B}" dt="2025-05-20T14:09:42.528" v="1415" actId="732"/>
          <ac:picMkLst>
            <pc:docMk/>
            <pc:sldMk cId="1403000888" sldId="352"/>
            <ac:picMk id="5" creationId="{C97F34CF-E025-A9F8-09D3-C78361C12765}"/>
          </ac:picMkLst>
        </pc:picChg>
        <pc:picChg chg="add mod ord modCrop">
          <ac:chgData name="Tracy Molloy" userId="08c95a74-9deb-49d2-9554-65ed232d8886" providerId="ADAL" clId="{8CD19E3B-A02F-4AB6-81DA-0242B175AA5B}" dt="2025-05-20T14:09:13.537" v="1410" actId="167"/>
          <ac:picMkLst>
            <pc:docMk/>
            <pc:sldMk cId="1403000888" sldId="352"/>
            <ac:picMk id="8" creationId="{1664E412-4C28-B682-E586-9CE1C9E2AE91}"/>
          </ac:picMkLst>
        </pc:picChg>
        <pc:picChg chg="add mod">
          <ac:chgData name="Tracy Molloy" userId="08c95a74-9deb-49d2-9554-65ed232d8886" providerId="ADAL" clId="{8CD19E3B-A02F-4AB6-81DA-0242B175AA5B}" dt="2025-05-20T14:11:15.069" v="1425" actId="1076"/>
          <ac:picMkLst>
            <pc:docMk/>
            <pc:sldMk cId="1403000888" sldId="352"/>
            <ac:picMk id="10" creationId="{248C0677-B767-BC51-77A8-43F3A2499016}"/>
          </ac:picMkLst>
        </pc:picChg>
      </pc:sldChg>
      <pc:sldChg chg="del">
        <pc:chgData name="Tracy Molloy" userId="08c95a74-9deb-49d2-9554-65ed232d8886" providerId="ADAL" clId="{8CD19E3B-A02F-4AB6-81DA-0242B175AA5B}" dt="2025-05-20T14:40:01.839" v="1504" actId="2696"/>
        <pc:sldMkLst>
          <pc:docMk/>
          <pc:sldMk cId="3651079025" sldId="353"/>
        </pc:sldMkLst>
      </pc:sldChg>
      <pc:sldChg chg="modSp del mod ord">
        <pc:chgData name="Tracy Molloy" userId="08c95a74-9deb-49d2-9554-65ed232d8886" providerId="ADAL" clId="{8CD19E3B-A02F-4AB6-81DA-0242B175AA5B}" dt="2025-05-20T14:38:46.446" v="1501" actId="2696"/>
        <pc:sldMkLst>
          <pc:docMk/>
          <pc:sldMk cId="3524070830" sldId="354"/>
        </pc:sldMkLst>
      </pc:sldChg>
      <pc:sldChg chg="del">
        <pc:chgData name="Tracy Molloy" userId="08c95a74-9deb-49d2-9554-65ed232d8886" providerId="ADAL" clId="{8CD19E3B-A02F-4AB6-81DA-0242B175AA5B}" dt="2025-05-20T14:40:54.630" v="1510" actId="2696"/>
        <pc:sldMkLst>
          <pc:docMk/>
          <pc:sldMk cId="398317774" sldId="804"/>
        </pc:sldMkLst>
      </pc:sldChg>
      <pc:sldChg chg="del">
        <pc:chgData name="Tracy Molloy" userId="08c95a74-9deb-49d2-9554-65ed232d8886" providerId="ADAL" clId="{8CD19E3B-A02F-4AB6-81DA-0242B175AA5B}" dt="2025-05-20T14:40:26.440" v="1506" actId="2696"/>
        <pc:sldMkLst>
          <pc:docMk/>
          <pc:sldMk cId="2289074129" sldId="805"/>
        </pc:sldMkLst>
      </pc:sldChg>
      <pc:sldChg chg="del">
        <pc:chgData name="Tracy Molloy" userId="08c95a74-9deb-49d2-9554-65ed232d8886" providerId="ADAL" clId="{8CD19E3B-A02F-4AB6-81DA-0242B175AA5B}" dt="2025-05-20T14:40:30.985" v="1507" actId="2696"/>
        <pc:sldMkLst>
          <pc:docMk/>
          <pc:sldMk cId="1601657259" sldId="851"/>
        </pc:sldMkLst>
      </pc:sldChg>
      <pc:sldChg chg="del">
        <pc:chgData name="Tracy Molloy" userId="08c95a74-9deb-49d2-9554-65ed232d8886" providerId="ADAL" clId="{8CD19E3B-A02F-4AB6-81DA-0242B175AA5B}" dt="2025-05-20T14:41:11.522" v="1512" actId="2696"/>
        <pc:sldMkLst>
          <pc:docMk/>
          <pc:sldMk cId="1922907217" sldId="852"/>
        </pc:sldMkLst>
      </pc:sldChg>
      <pc:sldChg chg="addSp delSp modSp mod modNotesTx">
        <pc:chgData name="Tracy Molloy" userId="08c95a74-9deb-49d2-9554-65ed232d8886" providerId="ADAL" clId="{8CD19E3B-A02F-4AB6-81DA-0242B175AA5B}" dt="2025-05-21T14:32:34.384" v="2892" actId="20577"/>
        <pc:sldMkLst>
          <pc:docMk/>
          <pc:sldMk cId="4244470882" sldId="853"/>
        </pc:sldMkLst>
        <pc:spChg chg="mod">
          <ac:chgData name="Tracy Molloy" userId="08c95a74-9deb-49d2-9554-65ed232d8886" providerId="ADAL" clId="{8CD19E3B-A02F-4AB6-81DA-0242B175AA5B}" dt="2025-05-15T10:19:27.063" v="196" actId="20577"/>
          <ac:spMkLst>
            <pc:docMk/>
            <pc:sldMk cId="4244470882" sldId="853"/>
            <ac:spMk id="5" creationId="{E61BED22-1EA2-688B-4B7D-DC25B9CF880C}"/>
          </ac:spMkLst>
        </pc:spChg>
        <pc:spChg chg="add mod">
          <ac:chgData name="Tracy Molloy" userId="08c95a74-9deb-49d2-9554-65ed232d8886" providerId="ADAL" clId="{8CD19E3B-A02F-4AB6-81DA-0242B175AA5B}" dt="2025-05-15T10:19:49.057" v="199" actId="14100"/>
          <ac:spMkLst>
            <pc:docMk/>
            <pc:sldMk cId="4244470882" sldId="853"/>
            <ac:spMk id="9" creationId="{27788BE8-32AD-0A8B-63E5-2EF7708B74CF}"/>
          </ac:spMkLst>
        </pc:spChg>
        <pc:spChg chg="add mod">
          <ac:chgData name="Tracy Molloy" userId="08c95a74-9deb-49d2-9554-65ed232d8886" providerId="ADAL" clId="{8CD19E3B-A02F-4AB6-81DA-0242B175AA5B}" dt="2025-05-15T10:19:56.601" v="201" actId="1076"/>
          <ac:spMkLst>
            <pc:docMk/>
            <pc:sldMk cId="4244470882" sldId="853"/>
            <ac:spMk id="10" creationId="{49998440-4507-2968-EF81-F0594E97C2E6}"/>
          </ac:spMkLst>
        </pc:spChg>
        <pc:picChg chg="add mod">
          <ac:chgData name="Tracy Molloy" userId="08c95a74-9deb-49d2-9554-65ed232d8886" providerId="ADAL" clId="{8CD19E3B-A02F-4AB6-81DA-0242B175AA5B}" dt="2025-05-15T10:17:10.507" v="181" actId="1076"/>
          <ac:picMkLst>
            <pc:docMk/>
            <pc:sldMk cId="4244470882" sldId="853"/>
            <ac:picMk id="6" creationId="{733F513B-8A6B-6C19-E687-A7551C9EDDAE}"/>
          </ac:picMkLst>
        </pc:picChg>
      </pc:sldChg>
      <pc:sldChg chg="delSp modSp mod">
        <pc:chgData name="Tracy Molloy" userId="08c95a74-9deb-49d2-9554-65ed232d8886" providerId="ADAL" clId="{8CD19E3B-A02F-4AB6-81DA-0242B175AA5B}" dt="2025-05-20T13:59:07.687" v="1241" actId="1076"/>
        <pc:sldMkLst>
          <pc:docMk/>
          <pc:sldMk cId="3741764314" sldId="854"/>
        </pc:sldMkLst>
        <pc:spChg chg="mod">
          <ac:chgData name="Tracy Molloy" userId="08c95a74-9deb-49d2-9554-65ed232d8886" providerId="ADAL" clId="{8CD19E3B-A02F-4AB6-81DA-0242B175AA5B}" dt="2025-05-15T14:13:49.383" v="948" actId="207"/>
          <ac:spMkLst>
            <pc:docMk/>
            <pc:sldMk cId="3741764314" sldId="854"/>
            <ac:spMk id="3" creationId="{DFEB5221-5EA8-F123-7742-0260E5C3822B}"/>
          </ac:spMkLst>
        </pc:spChg>
        <pc:picChg chg="mod">
          <ac:chgData name="Tracy Molloy" userId="08c95a74-9deb-49d2-9554-65ed232d8886" providerId="ADAL" clId="{8CD19E3B-A02F-4AB6-81DA-0242B175AA5B}" dt="2025-05-20T13:59:07.687" v="1241" actId="1076"/>
          <ac:picMkLst>
            <pc:docMk/>
            <pc:sldMk cId="3741764314" sldId="854"/>
            <ac:picMk id="6" creationId="{95674BC2-077C-5468-49AA-51B2CFFF6FD9}"/>
          </ac:picMkLst>
        </pc:picChg>
      </pc:sldChg>
      <pc:sldChg chg="del">
        <pc:chgData name="Tracy Molloy" userId="08c95a74-9deb-49d2-9554-65ed232d8886" providerId="ADAL" clId="{8CD19E3B-A02F-4AB6-81DA-0242B175AA5B}" dt="2025-05-15T10:01:36.377" v="35" actId="2696"/>
        <pc:sldMkLst>
          <pc:docMk/>
          <pc:sldMk cId="1577511532" sldId="868"/>
        </pc:sldMkLst>
      </pc:sldChg>
      <pc:sldChg chg="add">
        <pc:chgData name="Tracy Molloy" userId="08c95a74-9deb-49d2-9554-65ed232d8886" providerId="ADAL" clId="{8CD19E3B-A02F-4AB6-81DA-0242B175AA5B}" dt="2025-05-15T10:01:33.056" v="34"/>
        <pc:sldMkLst>
          <pc:docMk/>
          <pc:sldMk cId="2650823385" sldId="869"/>
        </pc:sldMkLst>
      </pc:sldChg>
      <pc:sldChg chg="modSp add del mod modNotesTx">
        <pc:chgData name="Tracy Molloy" userId="08c95a74-9deb-49d2-9554-65ed232d8886" providerId="ADAL" clId="{8CD19E3B-A02F-4AB6-81DA-0242B175AA5B}" dt="2025-05-15T14:17:50.526" v="961" actId="2696"/>
        <pc:sldMkLst>
          <pc:docMk/>
          <pc:sldMk cId="1952330699" sldId="870"/>
        </pc:sldMkLst>
      </pc:sldChg>
      <pc:sldChg chg="addSp delSp modSp add mod ord">
        <pc:chgData name="Tracy Molloy" userId="08c95a74-9deb-49d2-9554-65ed232d8886" providerId="ADAL" clId="{8CD19E3B-A02F-4AB6-81DA-0242B175AA5B}" dt="2025-05-15T11:01:17.250" v="526" actId="1076"/>
        <pc:sldMkLst>
          <pc:docMk/>
          <pc:sldMk cId="3231410422" sldId="871"/>
        </pc:sldMkLst>
        <pc:spChg chg="mod">
          <ac:chgData name="Tracy Molloy" userId="08c95a74-9deb-49d2-9554-65ed232d8886" providerId="ADAL" clId="{8CD19E3B-A02F-4AB6-81DA-0242B175AA5B}" dt="2025-05-15T11:01:13.684" v="525" actId="1076"/>
          <ac:spMkLst>
            <pc:docMk/>
            <pc:sldMk cId="3231410422" sldId="871"/>
            <ac:spMk id="3" creationId="{FB02FC38-DC46-56E5-637B-CEE1691992C9}"/>
          </ac:spMkLst>
        </pc:spChg>
        <pc:spChg chg="add mod">
          <ac:chgData name="Tracy Molloy" userId="08c95a74-9deb-49d2-9554-65ed232d8886" providerId="ADAL" clId="{8CD19E3B-A02F-4AB6-81DA-0242B175AA5B}" dt="2025-05-15T11:01:17.250" v="526" actId="1076"/>
          <ac:spMkLst>
            <pc:docMk/>
            <pc:sldMk cId="3231410422" sldId="871"/>
            <ac:spMk id="6" creationId="{F2676594-E420-F0E1-FF61-BE0A875CC22B}"/>
          </ac:spMkLst>
        </pc:spChg>
        <pc:picChg chg="add mod">
          <ac:chgData name="Tracy Molloy" userId="08c95a74-9deb-49d2-9554-65ed232d8886" providerId="ADAL" clId="{8CD19E3B-A02F-4AB6-81DA-0242B175AA5B}" dt="2025-05-15T10:27:19.544" v="278"/>
          <ac:picMkLst>
            <pc:docMk/>
            <pc:sldMk cId="3231410422" sldId="871"/>
            <ac:picMk id="7" creationId="{30CE0586-C523-1BE2-BA38-29FEB81ED4C2}"/>
          </ac:picMkLst>
        </pc:picChg>
      </pc:sldChg>
      <pc:sldChg chg="addSp modSp add mod ord">
        <pc:chgData name="Tracy Molloy" userId="08c95a74-9deb-49d2-9554-65ed232d8886" providerId="ADAL" clId="{8CD19E3B-A02F-4AB6-81DA-0242B175AA5B}" dt="2025-05-15T14:20:08.213" v="997" actId="1076"/>
        <pc:sldMkLst>
          <pc:docMk/>
          <pc:sldMk cId="360571412" sldId="872"/>
        </pc:sldMkLst>
        <pc:spChg chg="mod">
          <ac:chgData name="Tracy Molloy" userId="08c95a74-9deb-49d2-9554-65ed232d8886" providerId="ADAL" clId="{8CD19E3B-A02F-4AB6-81DA-0242B175AA5B}" dt="2025-05-15T14:19:13.032" v="978" actId="20577"/>
          <ac:spMkLst>
            <pc:docMk/>
            <pc:sldMk cId="360571412" sldId="872"/>
            <ac:spMk id="3" creationId="{A562F590-4C6A-255B-3A3B-5A6174F80701}"/>
          </ac:spMkLst>
        </pc:spChg>
        <pc:spChg chg="add mod">
          <ac:chgData name="Tracy Molloy" userId="08c95a74-9deb-49d2-9554-65ed232d8886" providerId="ADAL" clId="{8CD19E3B-A02F-4AB6-81DA-0242B175AA5B}" dt="2025-05-15T14:20:08.213" v="997" actId="1076"/>
          <ac:spMkLst>
            <pc:docMk/>
            <pc:sldMk cId="360571412" sldId="872"/>
            <ac:spMk id="4" creationId="{2B5D5A44-82ED-75B1-79E2-4A10EFA28865}"/>
          </ac:spMkLst>
        </pc:spChg>
        <pc:spChg chg="mod">
          <ac:chgData name="Tracy Molloy" userId="08c95a74-9deb-49d2-9554-65ed232d8886" providerId="ADAL" clId="{8CD19E3B-A02F-4AB6-81DA-0242B175AA5B}" dt="2025-05-15T14:19:20.779" v="982" actId="5793"/>
          <ac:spMkLst>
            <pc:docMk/>
            <pc:sldMk cId="360571412" sldId="872"/>
            <ac:spMk id="5" creationId="{A3E4459D-6E12-9811-9123-68265B48BCE6}"/>
          </ac:spMkLst>
        </pc:spChg>
      </pc:sldChg>
      <pc:sldChg chg="addSp delSp modSp add mod modNotesTx">
        <pc:chgData name="Tracy Molloy" userId="08c95a74-9deb-49d2-9554-65ed232d8886" providerId="ADAL" clId="{8CD19E3B-A02F-4AB6-81DA-0242B175AA5B}" dt="2025-05-21T14:03:47.564" v="1901" actId="20577"/>
        <pc:sldMkLst>
          <pc:docMk/>
          <pc:sldMk cId="4138987636" sldId="873"/>
        </pc:sldMkLst>
        <pc:picChg chg="add mod">
          <ac:chgData name="Tracy Molloy" userId="08c95a74-9deb-49d2-9554-65ed232d8886" providerId="ADAL" clId="{8CD19E3B-A02F-4AB6-81DA-0242B175AA5B}" dt="2025-05-20T14:01:11.723" v="1247" actId="1076"/>
          <ac:picMkLst>
            <pc:docMk/>
            <pc:sldMk cId="4138987636" sldId="873"/>
            <ac:picMk id="8" creationId="{DB69BB20-76AE-0587-868C-F89595D9A579}"/>
          </ac:picMkLst>
        </pc:picChg>
      </pc:sldChg>
      <pc:sldChg chg="modSp add mod">
        <pc:chgData name="Tracy Molloy" userId="08c95a74-9deb-49d2-9554-65ed232d8886" providerId="ADAL" clId="{8CD19E3B-A02F-4AB6-81DA-0242B175AA5B}" dt="2025-05-20T14:37:20.605" v="1495" actId="20577"/>
        <pc:sldMkLst>
          <pc:docMk/>
          <pc:sldMk cId="1481295918" sldId="874"/>
        </pc:sldMkLst>
        <pc:spChg chg="mod">
          <ac:chgData name="Tracy Molloy" userId="08c95a74-9deb-49d2-9554-65ed232d8886" providerId="ADAL" clId="{8CD19E3B-A02F-4AB6-81DA-0242B175AA5B}" dt="2025-05-20T14:37:20.605" v="1495" actId="20577"/>
          <ac:spMkLst>
            <pc:docMk/>
            <pc:sldMk cId="1481295918" sldId="874"/>
            <ac:spMk id="4" creationId="{215BD4F5-E35E-0017-CBE2-80E827E8256B}"/>
          </ac:spMkLst>
        </pc:spChg>
      </pc:sldChg>
      <pc:sldChg chg="modSp add mod ord modNotesTx">
        <pc:chgData name="Tracy Molloy" userId="08c95a74-9deb-49d2-9554-65ed232d8886" providerId="ADAL" clId="{8CD19E3B-A02F-4AB6-81DA-0242B175AA5B}" dt="2025-05-22T09:03:55.393" v="4292" actId="115"/>
        <pc:sldMkLst>
          <pc:docMk/>
          <pc:sldMk cId="943256255" sldId="875"/>
        </pc:sldMkLst>
        <pc:spChg chg="mod">
          <ac:chgData name="Tracy Molloy" userId="08c95a74-9deb-49d2-9554-65ed232d8886" providerId="ADAL" clId="{8CD19E3B-A02F-4AB6-81DA-0242B175AA5B}" dt="2025-05-22T09:03:55.393" v="4292" actId="115"/>
          <ac:spMkLst>
            <pc:docMk/>
            <pc:sldMk cId="943256255" sldId="875"/>
            <ac:spMk id="7" creationId="{86284FBF-69BC-1BD2-7319-4DFA5168DB53}"/>
          </ac:spMkLst>
        </pc:spChg>
        <pc:spChg chg="mod">
          <ac:chgData name="Tracy Molloy" userId="08c95a74-9deb-49d2-9554-65ed232d8886" providerId="ADAL" clId="{8CD19E3B-A02F-4AB6-81DA-0242B175AA5B}" dt="2025-05-21T15:50:16.388" v="4248" actId="1076"/>
          <ac:spMkLst>
            <pc:docMk/>
            <pc:sldMk cId="943256255" sldId="875"/>
            <ac:spMk id="9" creationId="{C409A5E1-2C62-962B-7762-07875108FB2F}"/>
          </ac:spMkLst>
        </pc:spChg>
        <pc:picChg chg="mod">
          <ac:chgData name="Tracy Molloy" userId="08c95a74-9deb-49d2-9554-65ed232d8886" providerId="ADAL" clId="{8CD19E3B-A02F-4AB6-81DA-0242B175AA5B}" dt="2025-05-21T15:50:11.206" v="4247" actId="1076"/>
          <ac:picMkLst>
            <pc:docMk/>
            <pc:sldMk cId="943256255" sldId="875"/>
            <ac:picMk id="2" creationId="{9F4E8C79-E96B-BC6E-05E3-F42777D429EF}"/>
          </ac:picMkLst>
        </pc:picChg>
      </pc:sldChg>
      <pc:sldChg chg="delSp modSp add mod">
        <pc:chgData name="Tracy Molloy" userId="08c95a74-9deb-49d2-9554-65ed232d8886" providerId="ADAL" clId="{8CD19E3B-A02F-4AB6-81DA-0242B175AA5B}" dt="2025-05-20T14:48:22.906" v="1544" actId="14100"/>
        <pc:sldMkLst>
          <pc:docMk/>
          <pc:sldMk cId="4017271598" sldId="876"/>
        </pc:sldMkLst>
        <pc:spChg chg="mod">
          <ac:chgData name="Tracy Molloy" userId="08c95a74-9deb-49d2-9554-65ed232d8886" providerId="ADAL" clId="{8CD19E3B-A02F-4AB6-81DA-0242B175AA5B}" dt="2025-05-20T14:48:22.906" v="1544" actId="14100"/>
          <ac:spMkLst>
            <pc:docMk/>
            <pc:sldMk cId="4017271598" sldId="876"/>
            <ac:spMk id="3" creationId="{6A6EAD48-A236-C69E-3A25-92C104E40C7D}"/>
          </ac:spMkLst>
        </pc:spChg>
      </pc:sldChg>
      <pc:sldChg chg="modSp add mod ord">
        <pc:chgData name="Tracy Molloy" userId="08c95a74-9deb-49d2-9554-65ed232d8886" providerId="ADAL" clId="{8CD19E3B-A02F-4AB6-81DA-0242B175AA5B}" dt="2025-05-20T14:48:52.423" v="1575"/>
        <pc:sldMkLst>
          <pc:docMk/>
          <pc:sldMk cId="225363475" sldId="877"/>
        </pc:sldMkLst>
        <pc:spChg chg="mod">
          <ac:chgData name="Tracy Molloy" userId="08c95a74-9deb-49d2-9554-65ed232d8886" providerId="ADAL" clId="{8CD19E3B-A02F-4AB6-81DA-0242B175AA5B}" dt="2025-05-20T14:48:41.610" v="1573" actId="20577"/>
          <ac:spMkLst>
            <pc:docMk/>
            <pc:sldMk cId="225363475" sldId="877"/>
            <ac:spMk id="3" creationId="{5019386A-63DE-CD7A-BF05-60270D369043}"/>
          </ac:spMkLst>
        </pc:spChg>
      </pc:sldChg>
      <pc:sldChg chg="modSp add mod ord">
        <pc:chgData name="Tracy Molloy" userId="08c95a74-9deb-49d2-9554-65ed232d8886" providerId="ADAL" clId="{8CD19E3B-A02F-4AB6-81DA-0242B175AA5B}" dt="2025-05-20T14:49:22.214" v="1612" actId="20577"/>
        <pc:sldMkLst>
          <pc:docMk/>
          <pc:sldMk cId="2368244754" sldId="878"/>
        </pc:sldMkLst>
        <pc:spChg chg="mod">
          <ac:chgData name="Tracy Molloy" userId="08c95a74-9deb-49d2-9554-65ed232d8886" providerId="ADAL" clId="{8CD19E3B-A02F-4AB6-81DA-0242B175AA5B}" dt="2025-05-20T14:49:22.214" v="1612" actId="20577"/>
          <ac:spMkLst>
            <pc:docMk/>
            <pc:sldMk cId="2368244754" sldId="878"/>
            <ac:spMk id="3" creationId="{DE9B4B7B-AA9D-2D30-4C48-E49FAEBE8E5F}"/>
          </ac:spMkLst>
        </pc:spChg>
      </pc:sldChg>
      <pc:sldChg chg="addSp delSp modSp add mod modNotes modNotesTx">
        <pc:chgData name="Tracy Molloy" userId="08c95a74-9deb-49d2-9554-65ed232d8886" providerId="ADAL" clId="{8CD19E3B-A02F-4AB6-81DA-0242B175AA5B}" dt="2025-05-21T15:04:13.272" v="3302" actId="13822"/>
        <pc:sldMkLst>
          <pc:docMk/>
          <pc:sldMk cId="259833458" sldId="879"/>
        </pc:sldMkLst>
        <pc:spChg chg="add mod">
          <ac:chgData name="Tracy Molloy" userId="08c95a74-9deb-49d2-9554-65ed232d8886" providerId="ADAL" clId="{8CD19E3B-A02F-4AB6-81DA-0242B175AA5B}" dt="2025-05-21T14:46:08.723" v="3106" actId="1076"/>
          <ac:spMkLst>
            <pc:docMk/>
            <pc:sldMk cId="259833458" sldId="879"/>
            <ac:spMk id="4" creationId="{97831B31-F50C-7D7C-F726-25450A5E0641}"/>
          </ac:spMkLst>
        </pc:spChg>
        <pc:spChg chg="add mod">
          <ac:chgData name="Tracy Molloy" userId="08c95a74-9deb-49d2-9554-65ed232d8886" providerId="ADAL" clId="{8CD19E3B-A02F-4AB6-81DA-0242B175AA5B}" dt="2025-05-21T15:03:33.004" v="3299" actId="20577"/>
          <ac:spMkLst>
            <pc:docMk/>
            <pc:sldMk cId="259833458" sldId="879"/>
            <ac:spMk id="6" creationId="{8291F42D-432C-2D98-AFF0-3A8CD502B5A9}"/>
          </ac:spMkLst>
        </pc:spChg>
        <pc:spChg chg="add mod">
          <ac:chgData name="Tracy Molloy" userId="08c95a74-9deb-49d2-9554-65ed232d8886" providerId="ADAL" clId="{8CD19E3B-A02F-4AB6-81DA-0242B175AA5B}" dt="2025-05-21T14:56:24.481" v="3184" actId="207"/>
          <ac:spMkLst>
            <pc:docMk/>
            <pc:sldMk cId="259833458" sldId="879"/>
            <ac:spMk id="13" creationId="{BC689FCF-E3B9-AF28-300D-BA37E17AB2A4}"/>
          </ac:spMkLst>
        </pc:spChg>
        <pc:spChg chg="add mod">
          <ac:chgData name="Tracy Molloy" userId="08c95a74-9deb-49d2-9554-65ed232d8886" providerId="ADAL" clId="{8CD19E3B-A02F-4AB6-81DA-0242B175AA5B}" dt="2025-05-21T14:56:44.809" v="3188" actId="1076"/>
          <ac:spMkLst>
            <pc:docMk/>
            <pc:sldMk cId="259833458" sldId="879"/>
            <ac:spMk id="14" creationId="{6B1386A3-BE9D-E58F-CD52-13834A995798}"/>
          </ac:spMkLst>
        </pc:spChg>
        <pc:spChg chg="add mod">
          <ac:chgData name="Tracy Molloy" userId="08c95a74-9deb-49d2-9554-65ed232d8886" providerId="ADAL" clId="{8CD19E3B-A02F-4AB6-81DA-0242B175AA5B}" dt="2025-05-21T15:04:13.272" v="3302" actId="13822"/>
          <ac:spMkLst>
            <pc:docMk/>
            <pc:sldMk cId="259833458" sldId="879"/>
            <ac:spMk id="15" creationId="{26FC0073-A6C1-903D-5498-10DD2E32F8CB}"/>
          </ac:spMkLst>
        </pc:spChg>
        <pc:picChg chg="add mod">
          <ac:chgData name="Tracy Molloy" userId="08c95a74-9deb-49d2-9554-65ed232d8886" providerId="ADAL" clId="{8CD19E3B-A02F-4AB6-81DA-0242B175AA5B}" dt="2025-05-21T14:51:00.012" v="3180" actId="1076"/>
          <ac:picMkLst>
            <pc:docMk/>
            <pc:sldMk cId="259833458" sldId="879"/>
            <ac:picMk id="10" creationId="{FCE7C2FB-39EA-C46B-224A-4C8CC7D30D05}"/>
          </ac:picMkLst>
        </pc:picChg>
        <pc:picChg chg="add mod">
          <ac:chgData name="Tracy Molloy" userId="08c95a74-9deb-49d2-9554-65ed232d8886" providerId="ADAL" clId="{8CD19E3B-A02F-4AB6-81DA-0242B175AA5B}" dt="2025-05-21T14:55:02.226" v="3182" actId="1076"/>
          <ac:picMkLst>
            <pc:docMk/>
            <pc:sldMk cId="259833458" sldId="879"/>
            <ac:picMk id="12" creationId="{BC5AE33F-0C0D-E0E2-B8D5-AD59384B166A}"/>
          </ac:picMkLst>
        </pc:picChg>
      </pc:sldChg>
      <pc:sldChg chg="addSp delSp modSp add mod">
        <pc:chgData name="Tracy Molloy" userId="08c95a74-9deb-49d2-9554-65ed232d8886" providerId="ADAL" clId="{8CD19E3B-A02F-4AB6-81DA-0242B175AA5B}" dt="2025-05-21T15:30:08.667" v="3999" actId="1076"/>
        <pc:sldMkLst>
          <pc:docMk/>
          <pc:sldMk cId="1108266331" sldId="880"/>
        </pc:sldMkLst>
        <pc:spChg chg="mod ord">
          <ac:chgData name="Tracy Molloy" userId="08c95a74-9deb-49d2-9554-65ed232d8886" providerId="ADAL" clId="{8CD19E3B-A02F-4AB6-81DA-0242B175AA5B}" dt="2025-05-21T15:30:08.667" v="3999" actId="1076"/>
          <ac:spMkLst>
            <pc:docMk/>
            <pc:sldMk cId="1108266331" sldId="880"/>
            <ac:spMk id="6" creationId="{CD109213-7D0A-482C-DFB8-A3F9A5AF788D}"/>
          </ac:spMkLst>
        </pc:spChg>
        <pc:spChg chg="add mod ord">
          <ac:chgData name="Tracy Molloy" userId="08c95a74-9deb-49d2-9554-65ed232d8886" providerId="ADAL" clId="{8CD19E3B-A02F-4AB6-81DA-0242B175AA5B}" dt="2025-05-21T15:29:47.618" v="3995" actId="14100"/>
          <ac:spMkLst>
            <pc:docMk/>
            <pc:sldMk cId="1108266331" sldId="880"/>
            <ac:spMk id="10" creationId="{20C4ACF5-B7BA-AAE6-95D2-B47B1E290487}"/>
          </ac:spMkLst>
        </pc:spChg>
        <pc:picChg chg="add mod">
          <ac:chgData name="Tracy Molloy" userId="08c95a74-9deb-49d2-9554-65ed232d8886" providerId="ADAL" clId="{8CD19E3B-A02F-4AB6-81DA-0242B175AA5B}" dt="2025-05-21T15:29:54.851" v="3997" actId="1076"/>
          <ac:picMkLst>
            <pc:docMk/>
            <pc:sldMk cId="1108266331" sldId="880"/>
            <ac:picMk id="12" creationId="{5A0597F7-8685-17AD-28FC-5159F6BCCDAC}"/>
          </ac:picMkLst>
        </pc:picChg>
      </pc:sldChg>
      <pc:sldChg chg="addSp delSp modSp new del mod">
        <pc:chgData name="Tracy Molloy" userId="08c95a74-9deb-49d2-9554-65ed232d8886" providerId="ADAL" clId="{8CD19E3B-A02F-4AB6-81DA-0242B175AA5B}" dt="2025-05-21T15:28:46.016" v="3960" actId="2696"/>
        <pc:sldMkLst>
          <pc:docMk/>
          <pc:sldMk cId="3840181278" sldId="880"/>
        </pc:sldMkLst>
      </pc:sldChg>
      <pc:sldChg chg="addSp delSp modSp add mod">
        <pc:chgData name="Tracy Molloy" userId="08c95a74-9deb-49d2-9554-65ed232d8886" providerId="ADAL" clId="{8CD19E3B-A02F-4AB6-81DA-0242B175AA5B}" dt="2025-05-21T15:30:46.311" v="4004" actId="478"/>
        <pc:sldMkLst>
          <pc:docMk/>
          <pc:sldMk cId="1368029694" sldId="881"/>
        </pc:sldMkLst>
        <pc:picChg chg="add mod">
          <ac:chgData name="Tracy Molloy" userId="08c95a74-9deb-49d2-9554-65ed232d8886" providerId="ADAL" clId="{8CD19E3B-A02F-4AB6-81DA-0242B175AA5B}" dt="2025-05-21T15:30:41.786" v="4003" actId="1076"/>
          <ac:picMkLst>
            <pc:docMk/>
            <pc:sldMk cId="1368029694" sldId="881"/>
            <ac:picMk id="3" creationId="{47ED1071-28B1-AAE6-75C8-2F12A5B30070}"/>
          </ac:picMkLst>
        </pc:picChg>
      </pc:sldChg>
      <pc:sldChg chg="addSp delSp add mod">
        <pc:chgData name="Tracy Molloy" userId="08c95a74-9deb-49d2-9554-65ed232d8886" providerId="ADAL" clId="{8CD19E3B-A02F-4AB6-81DA-0242B175AA5B}" dt="2025-05-21T15:35:37.402" v="4007" actId="22"/>
        <pc:sldMkLst>
          <pc:docMk/>
          <pc:sldMk cId="3971701616" sldId="882"/>
        </pc:sldMkLst>
        <pc:picChg chg="add">
          <ac:chgData name="Tracy Molloy" userId="08c95a74-9deb-49d2-9554-65ed232d8886" providerId="ADAL" clId="{8CD19E3B-A02F-4AB6-81DA-0242B175AA5B}" dt="2025-05-21T15:35:37.402" v="4007" actId="22"/>
          <ac:picMkLst>
            <pc:docMk/>
            <pc:sldMk cId="3971701616" sldId="882"/>
            <ac:picMk id="4" creationId="{008E0A38-513B-CB16-E00A-285BD576D823}"/>
          </ac:picMkLst>
        </pc:picChg>
      </pc:sldChg>
      <pc:sldChg chg="modSp add mod ord">
        <pc:chgData name="Tracy Molloy" userId="08c95a74-9deb-49d2-9554-65ed232d8886" providerId="ADAL" clId="{8CD19E3B-A02F-4AB6-81DA-0242B175AA5B}" dt="2025-05-21T15:37:10.104" v="4051" actId="20577"/>
        <pc:sldMkLst>
          <pc:docMk/>
          <pc:sldMk cId="1100623364" sldId="883"/>
        </pc:sldMkLst>
        <pc:spChg chg="mod">
          <ac:chgData name="Tracy Molloy" userId="08c95a74-9deb-49d2-9554-65ed232d8886" providerId="ADAL" clId="{8CD19E3B-A02F-4AB6-81DA-0242B175AA5B}" dt="2025-05-21T15:37:10.104" v="4051" actId="20577"/>
          <ac:spMkLst>
            <pc:docMk/>
            <pc:sldMk cId="1100623364" sldId="883"/>
            <ac:spMk id="4" creationId="{557AF580-8541-AE10-867C-55F1A472297F}"/>
          </ac:spMkLst>
        </pc:spChg>
      </pc:sldChg>
    </pc:docChg>
  </pc:docChgLst>
  <pc:docChgLst>
    <pc:chgData name="Tracy Molloy" userId="08c95a74-9deb-49d2-9554-65ed232d8886" providerId="ADAL" clId="{F6848CA1-E18A-4149-BF41-75AA7E919691}"/>
    <pc:docChg chg="custSel addSld delSld modSld sldOrd">
      <pc:chgData name="Tracy Molloy" userId="08c95a74-9deb-49d2-9554-65ed232d8886" providerId="ADAL" clId="{F6848CA1-E18A-4149-BF41-75AA7E919691}" dt="2025-04-15T13:07:12.271" v="813" actId="1076"/>
      <pc:docMkLst>
        <pc:docMk/>
      </pc:docMkLst>
      <pc:sldChg chg="addSp modSp mod">
        <pc:chgData name="Tracy Molloy" userId="08c95a74-9deb-49d2-9554-65ed232d8886" providerId="ADAL" clId="{F6848CA1-E18A-4149-BF41-75AA7E919691}" dt="2025-04-15T13:07:12.271" v="813" actId="1076"/>
        <pc:sldMkLst>
          <pc:docMk/>
          <pc:sldMk cId="2275208980" sldId="283"/>
        </pc:sldMkLst>
        <pc:spChg chg="mod">
          <ac:chgData name="Tracy Molloy" userId="08c95a74-9deb-49d2-9554-65ed232d8886" providerId="ADAL" clId="{F6848CA1-E18A-4149-BF41-75AA7E919691}" dt="2025-03-31T12:35:56.310" v="16" actId="6549"/>
          <ac:spMkLst>
            <pc:docMk/>
            <pc:sldMk cId="2275208980" sldId="283"/>
            <ac:spMk id="8" creationId="{1540F4E4-C016-46BA-AD55-23D8D89013B9}"/>
          </ac:spMkLst>
        </pc:spChg>
        <pc:picChg chg="add mod">
          <ac:chgData name="Tracy Molloy" userId="08c95a74-9deb-49d2-9554-65ed232d8886" providerId="ADAL" clId="{F6848CA1-E18A-4149-BF41-75AA7E919691}" dt="2025-04-15T13:07:12.271" v="813" actId="1076"/>
          <ac:picMkLst>
            <pc:docMk/>
            <pc:sldMk cId="2275208980" sldId="283"/>
            <ac:picMk id="3" creationId="{DB009D97-972A-2C26-8801-174691484556}"/>
          </ac:picMkLst>
        </pc:picChg>
      </pc:sldChg>
      <pc:sldChg chg="addSp delSp modSp mod setBg modClrScheme chgLayout">
        <pc:chgData name="Tracy Molloy" userId="08c95a74-9deb-49d2-9554-65ed232d8886" providerId="ADAL" clId="{F6848CA1-E18A-4149-BF41-75AA7E919691}" dt="2025-03-31T12:44:13.510" v="399" actId="1076"/>
        <pc:sldMkLst>
          <pc:docMk/>
          <pc:sldMk cId="633792862" sldId="302"/>
        </pc:sldMkLst>
        <pc:spChg chg="mod">
          <ac:chgData name="Tracy Molloy" userId="08c95a74-9deb-49d2-9554-65ed232d8886" providerId="ADAL" clId="{F6848CA1-E18A-4149-BF41-75AA7E919691}" dt="2025-03-31T12:43:28.602" v="397" actId="26606"/>
          <ac:spMkLst>
            <pc:docMk/>
            <pc:sldMk cId="633792862" sldId="302"/>
            <ac:spMk id="3" creationId="{D9769806-F472-4805-ABA2-4871A0697325}"/>
          </ac:spMkLst>
        </pc:spChg>
        <pc:picChg chg="add mod ord">
          <ac:chgData name="Tracy Molloy" userId="08c95a74-9deb-49d2-9554-65ed232d8886" providerId="ADAL" clId="{F6848CA1-E18A-4149-BF41-75AA7E919691}" dt="2025-03-31T12:44:13.510" v="399" actId="1076"/>
          <ac:picMkLst>
            <pc:docMk/>
            <pc:sldMk cId="633792862" sldId="302"/>
            <ac:picMk id="4" creationId="{DEBA68B8-5B5C-0F05-1C77-9F7BA33508A2}"/>
          </ac:picMkLst>
        </pc:picChg>
        <pc:picChg chg="mod ord">
          <ac:chgData name="Tracy Molloy" userId="08c95a74-9deb-49d2-9554-65ed232d8886" providerId="ADAL" clId="{F6848CA1-E18A-4149-BF41-75AA7E919691}" dt="2025-03-31T12:43:28.602" v="397" actId="26606"/>
          <ac:picMkLst>
            <pc:docMk/>
            <pc:sldMk cId="633792862" sldId="302"/>
            <ac:picMk id="5" creationId="{04811507-D55D-46DC-BCAF-9A780AA920AC}"/>
          </ac:picMkLst>
        </pc:picChg>
      </pc:sldChg>
      <pc:sldChg chg="ord">
        <pc:chgData name="Tracy Molloy" userId="08c95a74-9deb-49d2-9554-65ed232d8886" providerId="ADAL" clId="{F6848CA1-E18A-4149-BF41-75AA7E919691}" dt="2025-03-31T12:58:01.889" v="409"/>
        <pc:sldMkLst>
          <pc:docMk/>
          <pc:sldMk cId="2093634623" sldId="307"/>
        </pc:sldMkLst>
      </pc:sldChg>
      <pc:sldChg chg="addSp delSp modSp mod">
        <pc:chgData name="Tracy Molloy" userId="08c95a74-9deb-49d2-9554-65ed232d8886" providerId="ADAL" clId="{F6848CA1-E18A-4149-BF41-75AA7E919691}" dt="2025-03-31T12:51:50.442" v="404" actId="1076"/>
        <pc:sldMkLst>
          <pc:docMk/>
          <pc:sldMk cId="188216053" sldId="316"/>
        </pc:sldMkLst>
      </pc:sldChg>
      <pc:sldChg chg="modSp mod">
        <pc:chgData name="Tracy Molloy" userId="08c95a74-9deb-49d2-9554-65ed232d8886" providerId="ADAL" clId="{F6848CA1-E18A-4149-BF41-75AA7E919691}" dt="2025-03-31T12:42:49.332" v="396" actId="114"/>
        <pc:sldMkLst>
          <pc:docMk/>
          <pc:sldMk cId="3784797343" sldId="339"/>
        </pc:sldMkLst>
        <pc:spChg chg="mod">
          <ac:chgData name="Tracy Molloy" userId="08c95a74-9deb-49d2-9554-65ed232d8886" providerId="ADAL" clId="{F6848CA1-E18A-4149-BF41-75AA7E919691}" dt="2025-03-31T12:42:49.332" v="396" actId="114"/>
          <ac:spMkLst>
            <pc:docMk/>
            <pc:sldMk cId="3784797343" sldId="339"/>
            <ac:spMk id="5" creationId="{A8626B26-2DD8-4C7C-96C9-CF4AA871E2AB}"/>
          </ac:spMkLst>
        </pc:spChg>
      </pc:sldChg>
      <pc:sldChg chg="del">
        <pc:chgData name="Tracy Molloy" userId="08c95a74-9deb-49d2-9554-65ed232d8886" providerId="ADAL" clId="{F6848CA1-E18A-4149-BF41-75AA7E919691}" dt="2025-03-31T12:44:35.396" v="400" actId="2696"/>
        <pc:sldMkLst>
          <pc:docMk/>
          <pc:sldMk cId="1718091614" sldId="344"/>
        </pc:sldMkLst>
      </pc:sldChg>
      <pc:sldChg chg="add">
        <pc:chgData name="Tracy Molloy" userId="08c95a74-9deb-49d2-9554-65ed232d8886" providerId="ADAL" clId="{F6848CA1-E18A-4149-BF41-75AA7E919691}" dt="2025-03-31T12:50:51.868" v="401" actId="2890"/>
        <pc:sldMkLst>
          <pc:docMk/>
          <pc:sldMk cId="4244470882" sldId="853"/>
        </pc:sldMkLst>
      </pc:sldChg>
      <pc:sldChg chg="addSp delSp modSp new mod ord modClrScheme chgLayout">
        <pc:chgData name="Tracy Molloy" userId="08c95a74-9deb-49d2-9554-65ed232d8886" providerId="ADAL" clId="{F6848CA1-E18A-4149-BF41-75AA7E919691}" dt="2025-03-31T14:04:29.045" v="811" actId="26606"/>
        <pc:sldMkLst>
          <pc:docMk/>
          <pc:sldMk cId="3741764314" sldId="854"/>
        </pc:sldMkLst>
        <pc:spChg chg="add mod">
          <ac:chgData name="Tracy Molloy" userId="08c95a74-9deb-49d2-9554-65ed232d8886" providerId="ADAL" clId="{F6848CA1-E18A-4149-BF41-75AA7E919691}" dt="2025-03-31T14:04:29.045" v="811" actId="26606"/>
          <ac:spMkLst>
            <pc:docMk/>
            <pc:sldMk cId="3741764314" sldId="854"/>
            <ac:spMk id="3" creationId="{DFEB5221-5EA8-F123-7742-0260E5C3822B}"/>
          </ac:spMkLst>
        </pc:spChg>
        <pc:picChg chg="add mod">
          <ac:chgData name="Tracy Molloy" userId="08c95a74-9deb-49d2-9554-65ed232d8886" providerId="ADAL" clId="{F6848CA1-E18A-4149-BF41-75AA7E919691}" dt="2025-03-31T14:04:29.045" v="811" actId="26606"/>
          <ac:picMkLst>
            <pc:docMk/>
            <pc:sldMk cId="3741764314" sldId="854"/>
            <ac:picMk id="6" creationId="{95674BC2-077C-5468-49AA-51B2CFFF6FD9}"/>
          </ac:picMkLst>
        </pc:picChg>
      </pc:sldChg>
      <pc:sldChg chg="modSp mod">
        <pc:chgData name="Tracy Molloy" userId="08c95a74-9deb-49d2-9554-65ed232d8886" providerId="ADAL" clId="{F6848CA1-E18A-4149-BF41-75AA7E919691}" dt="2025-04-01T13:06:46.076" v="812" actId="1076"/>
        <pc:sldMkLst>
          <pc:docMk/>
          <pc:sldMk cId="1577511532" sldId="8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CCB7-C3D8-4ABD-8923-1243C29CB18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2F070-8533-43BF-8CBA-7373FD1D5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opinions?phrase=diabet%2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areopinion.org.uk/opinions?phrase=sonographer%20or%20scan%20or%20ultrasound" TargetMode="External"/><Relationship Id="rId5" Type="http://schemas.openxmlformats.org/officeDocument/2006/relationships/hyperlink" Target="https://www.careopinion.org.uk/opinions?phrase=diabetes%20and%20not%20blood%20pressure" TargetMode="External"/><Relationship Id="rId4" Type="http://schemas.openxmlformats.org/officeDocument/2006/relationships/hyperlink" Target="https://www.careopinion.org.uk/opinions?phrase=diabetes%20and%20blood%20pressur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opinions?tag=diabet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reopinion.org.uk/opinions?phrase=diabet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what the Main search page looks like, when you log in at CO you are taken to your profile page.</a:t>
            </a:r>
          </a:p>
          <a:p>
            <a:r>
              <a:rPr lang="en-GB"/>
              <a:t>To get to this search page either type in your organisation name, there may be an acronym, if unsure ask your support lead.</a:t>
            </a:r>
          </a:p>
          <a:p>
            <a:r>
              <a:rPr lang="en-GB"/>
              <a:t>Or simply hit RETURN in the search box!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2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Essentially by changing your search from a ‘tag based’ search to a phrase based search you are widening out your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74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VetoComMedium"/>
              </a:rPr>
              <a:t>Advanced phrase searching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Now you know how to do a phrase search, here's how to push it further.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Stem search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You might want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3"/>
              </a:rPr>
              <a:t>all stories which include words like diabetes, diabetic, diabetologist, diabetology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. Or to put it another way, any word that starts with "diabet".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To do that, add a star to your phrase search, like this: "diabet*".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This AND that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What about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4"/>
              </a:rPr>
              <a:t>stories which include the word diabetes AND the phrase "blood pressure"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?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This phrase search will do it: "diabetes AND blood pressure".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But wait - what about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5"/>
              </a:rPr>
              <a:t>stories including the word diabetes but NOT mentioning blood pressure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?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Ah, you mean "diabetes AND NOT blood pressure." Simples!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One OR other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You might want a broader sort of search, like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6"/>
              </a:rPr>
              <a:t>stories including the words sonographer OR scan OR ultrasound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.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Enter a phrase search like this: "sonographer OR scan OR ultrasound".</a:t>
            </a:r>
          </a:p>
          <a:p>
            <a:pPr algn="l" fontAlgn="base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Isn't that OR-some? (joke.)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7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73184-C168-DB7A-1DBA-21470B949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55DDF-C99D-8AE0-29F1-5D8AD012C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75E11-7C5D-9A1D-7B48-653555199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8919E-78BA-72C5-ECCC-AD4686E70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5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During the Tell your Story workflow the author gets the option to add some tags of what was good, what could be improved and how they felt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29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Almost every story on Care Opinion will have one or more tags attached to it. Tags help to describe a story to make it easier to find related stories or explore topics of interest.</a:t>
            </a:r>
          </a:p>
          <a:p>
            <a:pPr algn="l">
              <a:buNone/>
            </a:pPr>
            <a:r>
              <a:rPr lang="en-GB" b="1">
                <a:solidFill>
                  <a:srgbClr val="444444"/>
                </a:solidFill>
                <a:latin typeface="MuseoSans500"/>
              </a:rPr>
              <a:t>Primary Tags</a:t>
            </a:r>
            <a:endParaRPr lang="en-GB" b="1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None/>
            </a:pP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Almost all the tags you see attached to stories have been added by story authors (when they told their story) or by moderators (when they moderated the story).</a:t>
            </a:r>
          </a:p>
          <a:p>
            <a:pPr algn="l">
              <a:buNone/>
            </a:pPr>
            <a:endParaRPr lang="en-GB">
              <a:solidFill>
                <a:srgbClr val="444444"/>
              </a:solidFill>
              <a:latin typeface="MuseoSans500"/>
            </a:endParaRPr>
          </a:p>
          <a:p>
            <a:pPr algn="l">
              <a:buNone/>
            </a:pP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These tags don't usually change after the story is published.</a:t>
            </a:r>
          </a:p>
          <a:p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Stories may also be tagged with how the story author </a:t>
            </a:r>
            <a:r>
              <a:rPr lang="en-GB" b="1" i="0">
                <a:solidFill>
                  <a:srgbClr val="444444"/>
                </a:solidFill>
                <a:effectLst/>
                <a:latin typeface="MuseoSans500"/>
              </a:rPr>
              <a:t>felt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: for example, upset, ignored, happy, relieved.</a:t>
            </a:r>
          </a:p>
          <a:p>
            <a:pPr algn="l">
              <a:buNone/>
            </a:pPr>
            <a:endParaRPr lang="en-GB">
              <a:solidFill>
                <a:srgbClr val="444444"/>
              </a:solidFill>
              <a:latin typeface="MuseoSans500"/>
            </a:endParaRPr>
          </a:p>
          <a:p>
            <a:pPr algn="l">
              <a:buNone/>
            </a:pPr>
            <a:r>
              <a:rPr lang="en-GB" b="1" i="0">
                <a:solidFill>
                  <a:srgbClr val="444444"/>
                </a:solidFill>
                <a:effectLst/>
                <a:latin typeface="MuseoSans500"/>
              </a:rPr>
              <a:t>Secondary Tags or Story Tags</a:t>
            </a:r>
          </a:p>
          <a:p>
            <a:pPr algn="l">
              <a:buNone/>
            </a:pP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For example, stories are tagged with </a:t>
            </a:r>
            <a:r>
              <a:rPr lang="en-GB" b="1" i="0">
                <a:solidFill>
                  <a:srgbClr val="444444"/>
                </a:solidFill>
                <a:effectLst/>
                <a:latin typeface="MuseoSans500"/>
              </a:rPr>
              <a:t>conditions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(diabetes, heart disease, dementia), </a:t>
            </a:r>
            <a:r>
              <a:rPr lang="en-GB" b="1" i="0">
                <a:solidFill>
                  <a:srgbClr val="444444"/>
                </a:solidFill>
                <a:effectLst/>
                <a:latin typeface="MuseoSans500"/>
              </a:rPr>
              <a:t>procedures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 (scan, blood test, endoscopy), </a:t>
            </a:r>
            <a:r>
              <a:rPr lang="en-GB" b="1" i="0">
                <a:solidFill>
                  <a:srgbClr val="444444"/>
                </a:solidFill>
                <a:effectLst/>
                <a:latin typeface="MuseoSans500"/>
              </a:rPr>
              <a:t>parts of the body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 (head, stomach, feet) or </a:t>
            </a:r>
            <a:r>
              <a:rPr lang="en-GB" b="1" i="0">
                <a:solidFill>
                  <a:srgbClr val="444444"/>
                </a:solidFill>
                <a:effectLst/>
                <a:latin typeface="MuseoSans500"/>
              </a:rPr>
              <a:t>aspects of services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 (nursing, communication, timeliness, appointments).</a:t>
            </a:r>
          </a:p>
          <a:p>
            <a:r>
              <a:rPr lang="en-GB"/>
              <a:t>AND Subscriber Tags added post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92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And now </a:t>
            </a:r>
            <a:r>
              <a:rPr lang="en-GB" b="0" i="1">
                <a:solidFill>
                  <a:srgbClr val="444444"/>
                </a:solidFill>
                <a:effectLst/>
                <a:latin typeface="MuseoSans500"/>
              </a:rPr>
              <a:t>you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 (as a subscriber) can add your own tags too.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/>
              <a:t>Identify stories relating to a </a:t>
            </a:r>
            <a:r>
              <a:rPr lang="en-GB" sz="1200" b="1"/>
              <a:t>compliment types</a:t>
            </a:r>
            <a:r>
              <a:rPr lang="en-GB" sz="1200"/>
              <a:t> like they do in Northern Ireland such as staff attitude and behaviour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/>
              <a:t>Group stories together in a way which may not be defined on Care Opinion, </a:t>
            </a:r>
            <a:r>
              <a:rPr lang="en-GB" sz="1200" err="1"/>
              <a:t>eg</a:t>
            </a:r>
            <a:r>
              <a:rPr lang="en-GB" sz="1200"/>
              <a:t> “facilities”, “domestic staff”;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/>
              <a:t>Find and count stories according to a set of quality standards your organisation defines </a:t>
            </a:r>
            <a:r>
              <a:rPr lang="en-GB" sz="1200" err="1"/>
              <a:t>eg</a:t>
            </a:r>
            <a:r>
              <a:rPr lang="en-GB" sz="1200"/>
              <a:t> “person-centred</a:t>
            </a:r>
            <a:r>
              <a:rPr lang="en-GB"/>
              <a:t> care” “safety” or Consent for CQC in England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“Safe and effective care” &amp; “Effective Communication &amp; Information” for the RQIA – Regulation &amp; Quality Improvement Authority in NI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/>
              <a:t>Or “Well being” “Be Included” “Compassion” for the Care Inspectorate in Scotland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/>
              <a:t>Gather stories for a research project which requires a set of stories about a given issue E.G “Project 1 EOLC”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/>
              <a:t>Highlight stories in for use in training &amp; education which you want students/staff to read and discuss, </a:t>
            </a:r>
            <a:r>
              <a:rPr lang="en-GB" sz="1200" err="1"/>
              <a:t>eg</a:t>
            </a:r>
            <a:r>
              <a:rPr lang="en-GB" sz="1200"/>
              <a:t> “attitude &amp; behaviour”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5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5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To add a Tag to a story, you need to be on the story then open the ‘Story tags’ drawer on the left, add the tag, chose the polarity and finally select the visibility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12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8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When we talk about basic searching at CO, we mean searching for stories about a service, story by the same author or more stories with the same tag.</a:t>
            </a:r>
          </a:p>
          <a:p>
            <a:r>
              <a:rPr lang="en-GB"/>
              <a:t>We say a lot that most things on CO are Clickable and advise you to play about, you cannot break the site!</a:t>
            </a:r>
          </a:p>
          <a:p>
            <a:r>
              <a:rPr lang="en-GB"/>
              <a:t>Finally you can search for stories about a certain Test, Treatment or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20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37F3B-9300-B6CA-10C1-FC48A6A6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4C65C-8A81-AF65-7450-9736321C6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D75FF-8677-EDD8-F5F4-7A5315898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AEC0-46DA-5915-310C-4D7DA95C2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1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When you type into the search term box, we will try to make a good guess on how best to use what you type.</a:t>
            </a:r>
          </a:p>
          <a:p>
            <a:pPr algn="l">
              <a:buNone/>
            </a:pP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If you type the name of a </a:t>
            </a:r>
            <a:r>
              <a:rPr lang="en-GB" sz="1200" b="1" i="0">
                <a:solidFill>
                  <a:srgbClr val="444444"/>
                </a:solidFill>
                <a:effectLst/>
                <a:latin typeface="MuseoSans500"/>
              </a:rPr>
              <a:t>service 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we know (for example “Musgrove Park Hospital"), we will filter your search to just stories about that service</a:t>
            </a:r>
          </a:p>
          <a:p>
            <a:pPr algn="l"/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If you type the name of a </a:t>
            </a:r>
            <a:r>
              <a:rPr lang="en-GB" sz="1200" b="1" i="0">
                <a:solidFill>
                  <a:srgbClr val="444444"/>
                </a:solidFill>
                <a:effectLst/>
                <a:latin typeface="MuseoSans500"/>
              </a:rPr>
              <a:t>population area 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we know (for example "Sheffield"), we will filter your search to just stories from that area</a:t>
            </a:r>
          </a:p>
          <a:p>
            <a:pPr algn="l"/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If you type the name of a </a:t>
            </a:r>
            <a:r>
              <a:rPr lang="en-GB" sz="1200" b="1" i="0">
                <a:solidFill>
                  <a:srgbClr val="444444"/>
                </a:solidFill>
                <a:effectLst/>
                <a:latin typeface="MuseoSans500"/>
              </a:rPr>
              <a:t>specialty 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we know (for example "cardiology"), we will filter your search to just stories about services which provide that specialty</a:t>
            </a:r>
          </a:p>
          <a:p>
            <a:pPr algn="l"/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If you type the name of a </a:t>
            </a:r>
            <a:r>
              <a:rPr lang="en-GB" sz="1200" b="1" i="0">
                <a:solidFill>
                  <a:srgbClr val="444444"/>
                </a:solidFill>
                <a:effectLst/>
                <a:latin typeface="MuseoSans500"/>
              </a:rPr>
              <a:t>tag 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(for example ‘Staff’ we will filter your search to just stories with that tag</a:t>
            </a:r>
          </a:p>
          <a:p>
            <a:pPr algn="l"/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If you type something we don't recognise (for example “staff attitude"), we will filter your search to just stories containing that </a:t>
            </a:r>
            <a:r>
              <a:rPr lang="en-GB" sz="1200" b="1" i="0">
                <a:solidFill>
                  <a:srgbClr val="444444"/>
                </a:solidFill>
                <a:effectLst/>
                <a:latin typeface="MuseoSans500"/>
              </a:rPr>
              <a:t>exact phrase</a:t>
            </a:r>
          </a:p>
          <a:p>
            <a:pPr algn="l"/>
            <a:endParaRPr lang="en-GB" sz="1200" b="1">
              <a:solidFill>
                <a:srgbClr val="444444"/>
              </a:solidFill>
              <a:latin typeface="MuseoSans500"/>
            </a:endParaRPr>
          </a:p>
          <a:p>
            <a:pPr algn="l"/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/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You can add as many filters to your search as you need.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Once you have your selected service for example, you can then apply what we call ‘Filters’</a:t>
            </a:r>
          </a:p>
          <a:p>
            <a:r>
              <a:rPr lang="en-GB"/>
              <a:t>On the ‘Your Current Search’ page</a:t>
            </a:r>
          </a:p>
          <a:p>
            <a:r>
              <a:rPr lang="en-GB"/>
              <a:t>These are called Story Search Options &amp; Response Search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1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2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2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‘current search’ is all stories about United Lincs, about services which provide ‘Emergency Medicine’ Published on or after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95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7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>
                <a:solidFill>
                  <a:srgbClr val="444444"/>
                </a:solidFill>
                <a:effectLst/>
                <a:latin typeface="VetoComMedium"/>
              </a:rPr>
              <a:t>Ordinary phrase searching</a:t>
            </a:r>
          </a:p>
          <a:p>
            <a:pPr algn="l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If you enter the word diabetes into our search, we'll look for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3"/>
              </a:rPr>
              <a:t>stories tagged with diabetes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. If instead you want all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4"/>
              </a:rPr>
              <a:t>stories which include the word diabetes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, put double-quotes around diabetes, like so: "diabetes".</a:t>
            </a:r>
          </a:p>
          <a:p>
            <a:pPr algn="l"/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We call that a </a:t>
            </a:r>
            <a:r>
              <a:rPr lang="en-GB" b="0" i="1">
                <a:solidFill>
                  <a:srgbClr val="444444"/>
                </a:solidFill>
                <a:effectLst/>
                <a:latin typeface="MuseoSans500"/>
              </a:rPr>
              <a:t>phrase search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. The double-quotes are the </a:t>
            </a:r>
            <a:r>
              <a:rPr lang="en-GB" b="0" i="1">
                <a:solidFill>
                  <a:srgbClr val="444444"/>
                </a:solidFill>
                <a:effectLst/>
                <a:latin typeface="MuseoSans500"/>
              </a:rPr>
              <a:t>essential signal </a:t>
            </a:r>
            <a:r>
              <a:rPr lang="en-GB" b="0" i="0">
                <a:solidFill>
                  <a:srgbClr val="444444"/>
                </a:solidFill>
                <a:effectLst/>
                <a:latin typeface="MuseoSans500"/>
              </a:rPr>
              <a:t>for us to do a phrase search.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2F070-8533-43BF-8CBA-7373FD1D51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9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B1E4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B1005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DD143E-34E4-4DED-B631-ED60A0B681DB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2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47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814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7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40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76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78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1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62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5B1E45"/>
                </a:solidFill>
              </a:defRPr>
            </a:lvl1pPr>
            <a:lvl2pPr>
              <a:defRPr>
                <a:solidFill>
                  <a:srgbClr val="B10059"/>
                </a:solidFill>
              </a:defRPr>
            </a:lvl2pPr>
            <a:lvl3pPr>
              <a:defRPr>
                <a:solidFill>
                  <a:srgbClr val="5B1E45"/>
                </a:solidFill>
              </a:defRPr>
            </a:lvl3pPr>
            <a:lvl4pPr>
              <a:defRPr>
                <a:solidFill>
                  <a:srgbClr val="B10059"/>
                </a:solidFill>
              </a:defRPr>
            </a:lvl4pPr>
            <a:lvl5pPr>
              <a:defRPr>
                <a:solidFill>
                  <a:srgbClr val="B100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6286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1164C2-A6C0-4F14-A6D0-CCD0C1BFBFC3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4579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C230E0-9C53-4FE2-9A19-1C994DEE99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549462"/>
            <a:ext cx="9144000" cy="1308537"/>
          </a:xfrm>
          <a:prstGeom prst="rect">
            <a:avLst/>
          </a:prstGeom>
          <a:solidFill>
            <a:srgbClr val="5B1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13646" b="35481"/>
          <a:stretch/>
        </p:blipFill>
        <p:spPr>
          <a:xfrm>
            <a:off x="7131528" y="6057806"/>
            <a:ext cx="1908284" cy="65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77613" y="6066193"/>
            <a:ext cx="981732" cy="65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1017925" y="5574503"/>
            <a:ext cx="1027585" cy="700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904090" y="6066193"/>
            <a:ext cx="981732" cy="659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2744402" y="5574503"/>
            <a:ext cx="1027585" cy="700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3630567" y="6066193"/>
            <a:ext cx="981732" cy="659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4470879" y="5574503"/>
            <a:ext cx="1027585" cy="700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5357044" y="6066193"/>
            <a:ext cx="981732" cy="65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6197354" y="5574503"/>
            <a:ext cx="1027585" cy="7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88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717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875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2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E801C-0971-4A55-A98D-73485C6D0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4ADE94-F49C-45AB-8C09-5CAABEE41A71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832C2F-F21A-432F-9958-40EE161311B5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5C029E-BB4A-4099-9FC5-0F8027895C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67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4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15CB5-8C1F-4FC5-8BB3-23204B225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3F22285-739C-409C-83FE-707BCE8B1D5C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BA8007-4697-4664-A0A5-640283268FB1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414A2C-F7C1-4F08-8490-F65DCB0A99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3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C97FB-A3C0-4C1B-B4C6-50AC7572A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BD310C-1153-4C8B-8C58-18D1DFE9233C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D6767F-35A2-4B62-8767-446DFA789C56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1E307E-F854-4B42-9795-345150C3D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7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0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CBB6-8C53-478F-93F5-6154BD52AFF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85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opin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blogposts/475/search-for-the-her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opinions?phrase=diabet%2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reopinion.org.uk/blogposts/876/the-world-is-your-bookmark" TargetMode="External"/><Relationship Id="rId4" Type="http://schemas.openxmlformats.org/officeDocument/2006/relationships/hyperlink" Target="https://www.careopinion.org.uk/blogposts/883/finding-the-right-stories-for-yo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opinions?phrase=midwife+or+midwives+or+nurs*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blogposts/623/now-you-can-tag-stories-toohttp: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blogposts/1251/celebrating-staff-mentioned-by-name-using-subscriber-tagg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vis/6u528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reopinion.org.uk/info/subscriber-help-search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2493024" y="5447295"/>
            <a:ext cx="614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- 22</a:t>
            </a:r>
            <a:r>
              <a:rPr lang="en-GB" sz="2400" b="1" baseline="30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2025 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DB009D97-972A-2C26-8801-17469148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544"/>
            <a:ext cx="8996512" cy="22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1C0E4-5F12-4D75-D718-06519B57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1BED22-1EA2-688B-4B7D-DC25B9CF880C}"/>
              </a:ext>
            </a:extLst>
          </p:cNvPr>
          <p:cNvSpPr txBox="1"/>
          <p:nvPr/>
        </p:nvSpPr>
        <p:spPr>
          <a:xfrm>
            <a:off x="3712463" y="1014983"/>
            <a:ext cx="510235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/>
          </a:p>
          <a:p>
            <a:endParaRPr lang="en-GB" sz="2400"/>
          </a:p>
          <a:p>
            <a:pPr algn="l">
              <a:buNone/>
            </a:pPr>
            <a:r>
              <a:rPr lang="en-GB" sz="1600" b="0" i="0">
                <a:solidFill>
                  <a:srgbClr val="5B1E45"/>
                </a:solidFill>
                <a:effectLst/>
                <a:latin typeface="VetoComBold"/>
              </a:rPr>
              <a:t>Adding and removing search terms (filters)</a:t>
            </a:r>
          </a:p>
          <a:p>
            <a:pPr algn="l">
              <a:buNone/>
            </a:pPr>
            <a:endParaRPr lang="en-GB" sz="1600" b="0" i="0">
              <a:solidFill>
                <a:srgbClr val="5B1E45"/>
              </a:solidFill>
              <a:effectLst/>
              <a:latin typeface="VetoComBold"/>
            </a:endParaRPr>
          </a:p>
          <a:p>
            <a:pPr algn="l">
              <a:buNone/>
            </a:pPr>
            <a:endParaRPr lang="en-GB" sz="1600" b="0" i="0">
              <a:solidFill>
                <a:srgbClr val="5B1E45"/>
              </a:solidFill>
              <a:effectLst/>
              <a:latin typeface="VetoComBold"/>
            </a:endParaRPr>
          </a:p>
          <a:p>
            <a:pPr algn="l">
              <a:buNone/>
            </a:pPr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Our search system is based on the idea of adding and removing search terms (which we also call filters).</a:t>
            </a:r>
          </a:p>
          <a:p>
            <a:pPr algn="l">
              <a:buNone/>
            </a:pPr>
            <a:endParaRPr lang="en-GB" sz="16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None/>
            </a:pPr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To narrow down the set of stories you want, you add a new search term. If you have narrowed the search too much (perhaps you have no stories left in the results), you remove a search term.</a:t>
            </a:r>
          </a:p>
          <a:p>
            <a:pPr algn="l">
              <a:buNone/>
            </a:pPr>
            <a:endParaRPr lang="en-GB" sz="16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/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You can see which search terms you have already included in your search by looking at the filters listed under "your current search" on the </a:t>
            </a:r>
            <a:r>
              <a:rPr lang="en-GB" sz="1600" b="0" i="0">
                <a:solidFill>
                  <a:srgbClr val="D04E7C"/>
                </a:solidFill>
                <a:effectLst/>
                <a:latin typeface="MuseoSans500"/>
                <a:hlinkClick r:id="rId3" tooltip="Story search page"/>
              </a:rPr>
              <a:t>search page</a:t>
            </a:r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lvl="4"/>
            <a:endParaRPr lang="en-GB" sz="2200"/>
          </a:p>
          <a:p>
            <a:pPr lvl="4"/>
            <a:endParaRPr lang="en-GB" sz="2200"/>
          </a:p>
          <a:p>
            <a:pPr lvl="3"/>
            <a:endParaRPr lang="en-GB" sz="220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200"/>
          </a:p>
          <a:p>
            <a:br>
              <a:rPr lang="en-GB" sz="2200"/>
            </a:br>
            <a:endParaRPr lang="en-GB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F513B-8A6B-6C19-E687-A7551C9E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61" y="201311"/>
            <a:ext cx="2762636" cy="6144482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27788BE8-32AD-0A8B-63E5-2EF7708B74CF}"/>
              </a:ext>
            </a:extLst>
          </p:cNvPr>
          <p:cNvSpPr/>
          <p:nvPr/>
        </p:nvSpPr>
        <p:spPr>
          <a:xfrm>
            <a:off x="393192" y="3008376"/>
            <a:ext cx="263169" cy="30175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9998440-4507-2968-EF81-F0594E97C2E6}"/>
              </a:ext>
            </a:extLst>
          </p:cNvPr>
          <p:cNvSpPr/>
          <p:nvPr/>
        </p:nvSpPr>
        <p:spPr>
          <a:xfrm>
            <a:off x="393192" y="3429000"/>
            <a:ext cx="263169" cy="301752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7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90D4-A319-31E1-87F3-DC61FFCB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2FC38-DC46-56E5-637B-CEE1691992C9}"/>
              </a:ext>
            </a:extLst>
          </p:cNvPr>
          <p:cNvSpPr txBox="1"/>
          <p:nvPr/>
        </p:nvSpPr>
        <p:spPr>
          <a:xfrm>
            <a:off x="2958009" y="993137"/>
            <a:ext cx="47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Additional search terms</a:t>
            </a:r>
            <a:endParaRPr lang="en-GB" sz="3200">
              <a:solidFill>
                <a:srgbClr val="B1005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76594-E420-F0E1-FF61-BE0A875CC22B}"/>
              </a:ext>
            </a:extLst>
          </p:cNvPr>
          <p:cNvSpPr txBox="1"/>
          <p:nvPr/>
        </p:nvSpPr>
        <p:spPr>
          <a:xfrm>
            <a:off x="2958009" y="1577912"/>
            <a:ext cx="58750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The additional search terms available in </a:t>
            </a:r>
            <a:r>
              <a:rPr lang="en-GB" b="1"/>
              <a:t>Story search options</a:t>
            </a:r>
            <a:r>
              <a:rPr lang="en-GB"/>
              <a:t>: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progress (unheard, heard, has response, led to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submitted on or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submitted on or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criticality (as rated by Care Opinion)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Type of care (e.g. A&amp;E)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Type of author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Read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Bookmarked by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Published on or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Published on or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Includes picture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source (via Care Opinion or nhs.uk)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Invitation link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How to add additional search terms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E0586-C523-1BE2-BA38-29FEB81E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523744" cy="68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00186-3A55-AF4C-7D2A-7E91823C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99"/>
          <a:stretch/>
        </p:blipFill>
        <p:spPr>
          <a:xfrm>
            <a:off x="0" y="0"/>
            <a:ext cx="287056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024D8E-FEED-52B6-53A6-E769C3097AD4}"/>
              </a:ext>
            </a:extLst>
          </p:cNvPr>
          <p:cNvSpPr txBox="1"/>
          <p:nvPr/>
        </p:nvSpPr>
        <p:spPr>
          <a:xfrm>
            <a:off x="3203810" y="1246538"/>
            <a:ext cx="457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The additional search terms available in </a:t>
            </a:r>
            <a:r>
              <a:rPr lang="en-GB" b="1"/>
              <a:t>Response search options</a:t>
            </a:r>
            <a:r>
              <a:rPr lang="en-GB"/>
              <a:t>: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Response progress (with a response with, without a response with)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From our subscription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From story author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Posted with xxx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Submitted on or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Submitted on or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Published on or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Published on or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Contains the phrase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Change progress (has no change, has a change planned, change made, planned or made)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Helpfulness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Approved by</a:t>
            </a:r>
          </a:p>
        </p:txBody>
      </p:sp>
    </p:spTree>
    <p:extLst>
      <p:ext uri="{BB962C8B-B14F-4D97-AF65-F5344CB8AC3E}">
        <p14:creationId xmlns:p14="http://schemas.microsoft.com/office/powerpoint/2010/main" val="251538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7211B-79F4-4543-A771-F58BF91AA5E9}"/>
              </a:ext>
            </a:extLst>
          </p:cNvPr>
          <p:cNvSpPr txBox="1"/>
          <p:nvPr/>
        </p:nvSpPr>
        <p:spPr>
          <a:xfrm>
            <a:off x="4835355" y="1635450"/>
            <a:ext cx="364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rgbClr val="B10059"/>
                </a:solidFill>
              </a:rPr>
              <a:t>The results of your search can be saved or used to create!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8CC20-0442-4EA5-9C80-F3E66E74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05" y="2961151"/>
            <a:ext cx="2545169" cy="340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6D219C-8130-49F6-BDEB-80857DDEB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35" y="306822"/>
            <a:ext cx="2545169" cy="61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30ADC-BFE5-4137-9A84-51D91022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320" cy="2801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8E39D-4888-407D-AE78-444A46F2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" y="5603072"/>
            <a:ext cx="7328501" cy="1254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3BFE8-F974-4361-AD45-A42000A60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10" y="2801536"/>
            <a:ext cx="4356350" cy="2779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88C307-B958-46D6-9C2C-6B563BDF4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610" y="2779767"/>
            <a:ext cx="4791320" cy="12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E2CB-D836-060F-03A2-461F7B47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2F590-4C6A-255B-3A3B-5A6174F80701}"/>
              </a:ext>
            </a:extLst>
          </p:cNvPr>
          <p:cNvSpPr txBox="1"/>
          <p:nvPr/>
        </p:nvSpPr>
        <p:spPr>
          <a:xfrm>
            <a:off x="284521" y="182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Any Questions?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4A7D4-9E47-5041-D7A3-07C4C674E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9" r="5479" b="-2"/>
          <a:stretch/>
        </p:blipFill>
        <p:spPr>
          <a:xfrm>
            <a:off x="378247" y="1107182"/>
            <a:ext cx="38862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4459D-6E12-9811-9123-68265B48BCE6}"/>
              </a:ext>
            </a:extLst>
          </p:cNvPr>
          <p:cNvSpPr txBox="1"/>
          <p:nvPr/>
        </p:nvSpPr>
        <p:spPr>
          <a:xfrm>
            <a:off x="4498848" y="536321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D5A44-82ED-75B1-79E2-4A10EFA28865}"/>
              </a:ext>
            </a:extLst>
          </p:cNvPr>
          <p:cNvSpPr txBox="1"/>
          <p:nvPr/>
        </p:nvSpPr>
        <p:spPr>
          <a:xfrm>
            <a:off x="4498848" y="3969943"/>
            <a:ext cx="4576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Next up: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Advanced Searching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5B1E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805E-AEEB-D059-D8F3-FD5EA513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19386A-63DE-CD7A-BF05-60270D369043}"/>
              </a:ext>
            </a:extLst>
          </p:cNvPr>
          <p:cNvSpPr txBox="1"/>
          <p:nvPr/>
        </p:nvSpPr>
        <p:spPr>
          <a:xfrm>
            <a:off x="2359127" y="1925713"/>
            <a:ext cx="4769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Advanced Searching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36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mersive Reader">
            <a:extLst>
              <a:ext uri="{FF2B5EF4-FFF2-40B4-BE49-F238E27FC236}">
                <a16:creationId xmlns:a16="http://schemas.microsoft.com/office/drawing/2014/main" id="{E632A254-FA0B-4FC4-A6D6-C59A0793C21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1305203" flipH="1" flipV="1">
            <a:off x="361950" y="-136525"/>
            <a:ext cx="177602" cy="1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499BF-0FAA-4A88-990C-223436984CF7}"/>
              </a:ext>
            </a:extLst>
          </p:cNvPr>
          <p:cNvSpPr txBox="1"/>
          <p:nvPr/>
        </p:nvSpPr>
        <p:spPr>
          <a:xfrm>
            <a:off x="1170652" y="437954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Searching</a:t>
            </a:r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Phrase</a:t>
            </a: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searching</a:t>
            </a:r>
            <a:endParaRPr lang="en-GB" sz="2000" b="1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Phrase </a:t>
            </a: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  <a:endParaRPr lang="en-GB" sz="2000" b="1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CCBF1C-BFEF-4646-B2A5-EA9F64235DBE}"/>
              </a:ext>
            </a:extLst>
          </p:cNvPr>
          <p:cNvSpPr/>
          <p:nvPr/>
        </p:nvSpPr>
        <p:spPr>
          <a:xfrm>
            <a:off x="4980967" y="6523412"/>
            <a:ext cx="4163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hlinkClick r:id="rId3"/>
              </a:rPr>
              <a:t>https://www.careopinion.org.uk/blogposts/475/search-for-the-hero</a:t>
            </a:r>
            <a:endParaRPr lang="en-GB" sz="1100"/>
          </a:p>
          <a:p>
            <a:endParaRPr lang="en-GB"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93BFA-11E6-4CA2-92C4-AEE97AFFDD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36"/>
          <a:stretch/>
        </p:blipFill>
        <p:spPr>
          <a:xfrm>
            <a:off x="551598" y="1721717"/>
            <a:ext cx="7392584" cy="25745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6C559A-769B-42A2-A992-416499D8422D}"/>
              </a:ext>
            </a:extLst>
          </p:cNvPr>
          <p:cNvSpPr/>
          <p:nvPr/>
        </p:nvSpPr>
        <p:spPr>
          <a:xfrm>
            <a:off x="551598" y="2505456"/>
            <a:ext cx="1478370" cy="10601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A393F-4609-1DE6-BD75-287C596A8C00}"/>
              </a:ext>
            </a:extLst>
          </p:cNvPr>
          <p:cNvSpPr txBox="1"/>
          <p:nvPr/>
        </p:nvSpPr>
        <p:spPr>
          <a:xfrm>
            <a:off x="450751" y="62002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quotation marks are the essential signal for us to do a phrase search = “</a:t>
            </a:r>
            <a:r>
              <a:rPr lang="en-GB" sz="1800" b="1" err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425D0C-D096-49DE-0C90-7EC99DA20A07}"/>
              </a:ext>
            </a:extLst>
          </p:cNvPr>
          <p:cNvGrpSpPr/>
          <p:nvPr/>
        </p:nvGrpSpPr>
        <p:grpSpPr>
          <a:xfrm>
            <a:off x="1647136" y="2994881"/>
            <a:ext cx="7496864" cy="2970004"/>
            <a:chOff x="1647136" y="2994881"/>
            <a:chExt cx="7496864" cy="2970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111E19-822C-49AC-90E3-E22960B2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136" y="2994881"/>
              <a:ext cx="7496864" cy="297000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26C1AA-8954-5088-BDAE-E3D1B9CA1C76}"/>
                </a:ext>
              </a:extLst>
            </p:cNvPr>
            <p:cNvSpPr/>
            <p:nvPr/>
          </p:nvSpPr>
          <p:spPr>
            <a:xfrm>
              <a:off x="1647136" y="3737764"/>
              <a:ext cx="1763576" cy="1272496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293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4E412-4C28-B682-E586-9CE1C9E2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33" t="55960"/>
          <a:stretch/>
        </p:blipFill>
        <p:spPr>
          <a:xfrm>
            <a:off x="2654710" y="1388033"/>
            <a:ext cx="6489290" cy="2706499"/>
          </a:xfrm>
          <a:prstGeom prst="rect">
            <a:avLst/>
          </a:prstGeom>
        </p:spPr>
      </p:pic>
      <p:sp>
        <p:nvSpPr>
          <p:cNvPr id="3" name="AutoShape 2" descr="Immersive Reader">
            <a:extLst>
              <a:ext uri="{FF2B5EF4-FFF2-40B4-BE49-F238E27FC236}">
                <a16:creationId xmlns:a16="http://schemas.microsoft.com/office/drawing/2014/main" id="{E632A254-FA0B-4FC4-A6D6-C59A0793C21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1305203" flipH="1" flipV="1">
            <a:off x="361950" y="-136525"/>
            <a:ext cx="177602" cy="1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8F55C5-80EA-42F8-81D3-E2ED52ADBC0E}"/>
              </a:ext>
            </a:extLst>
          </p:cNvPr>
          <p:cNvSpPr/>
          <p:nvPr/>
        </p:nvSpPr>
        <p:spPr>
          <a:xfrm>
            <a:off x="2858135" y="1731259"/>
            <a:ext cx="794257" cy="5971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F34CF-E025-A9F8-09D3-C78361C127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107" b="40493"/>
          <a:stretch/>
        </p:blipFill>
        <p:spPr>
          <a:xfrm>
            <a:off x="-78658" y="1131295"/>
            <a:ext cx="2733368" cy="3657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C0677-B767-BC51-77A8-43F3A2499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329" y="2816251"/>
            <a:ext cx="7580671" cy="372780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E65BF35-C4F5-446D-AAF6-782AF75937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36142" y="4182929"/>
            <a:ext cx="732504" cy="4972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69806-F472-4805-ABA2-4871A0697325}"/>
              </a:ext>
            </a:extLst>
          </p:cNvPr>
          <p:cNvSpPr txBox="1"/>
          <p:nvPr/>
        </p:nvSpPr>
        <p:spPr>
          <a:xfrm>
            <a:off x="579290" y="328387"/>
            <a:ext cx="58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Stem Searching on </a:t>
            </a:r>
            <a:r>
              <a:rPr lang="en-GB" sz="3200">
                <a:solidFill>
                  <a:srgbClr val="B10059"/>
                </a:solidFill>
              </a:rPr>
              <a:t>Care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10E7-5AC8-4BD4-B237-AAB3C452C292}"/>
              </a:ext>
            </a:extLst>
          </p:cNvPr>
          <p:cNvSpPr txBox="1"/>
          <p:nvPr/>
        </p:nvSpPr>
        <p:spPr>
          <a:xfrm>
            <a:off x="783057" y="928551"/>
            <a:ext cx="75778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/>
          </a:p>
          <a:p>
            <a:pPr algn="l" fontAlgn="base"/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You might want </a:t>
            </a:r>
            <a:r>
              <a:rPr lang="en-GB" sz="1600" b="0" i="0">
                <a:solidFill>
                  <a:srgbClr val="444444"/>
                </a:solidFill>
                <a:effectLst/>
                <a:latin typeface="MuseoSans500"/>
                <a:hlinkClick r:id="rId3"/>
              </a:rPr>
              <a:t>all stories which include words like diabetes, diabetic, diabetologist, diabetology</a:t>
            </a:r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. Or to put it another way, </a:t>
            </a:r>
            <a:r>
              <a:rPr lang="en-GB" sz="1600" b="1" i="0">
                <a:solidFill>
                  <a:srgbClr val="444444"/>
                </a:solidFill>
                <a:effectLst/>
                <a:latin typeface="MuseoSans500"/>
              </a:rPr>
              <a:t>any word that starts with "diabet"</a:t>
            </a:r>
          </a:p>
          <a:p>
            <a:pPr algn="l" fontAlgn="base"/>
            <a:endParaRPr lang="en-GB" sz="16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 fontAlgn="base"/>
            <a:r>
              <a:rPr lang="en-GB" sz="1600" b="0" i="0">
                <a:solidFill>
                  <a:srgbClr val="444444"/>
                </a:solidFill>
                <a:effectLst/>
                <a:latin typeface="MuseoSans500"/>
              </a:rPr>
              <a:t>To do that, add a star to your phrase search,  </a:t>
            </a:r>
            <a:r>
              <a:rPr lang="en-GB" sz="2800" b="0" i="0">
                <a:solidFill>
                  <a:srgbClr val="444444"/>
                </a:solidFill>
                <a:effectLst/>
                <a:latin typeface="MuseoSans500"/>
              </a:rPr>
              <a:t>like this: "diabet*"</a:t>
            </a:r>
          </a:p>
          <a:p>
            <a:endParaRPr lang="en-GB" sz="2200"/>
          </a:p>
          <a:p>
            <a:pPr algn="l" fontAlgn="base"/>
            <a:r>
              <a:rPr lang="en-GB" sz="1600" b="1" i="0" u="sng">
                <a:solidFill>
                  <a:srgbClr val="444444"/>
                </a:solidFill>
                <a:effectLst/>
                <a:latin typeface="MuseoSans500"/>
              </a:rPr>
              <a:t>This AND that</a:t>
            </a:r>
          </a:p>
          <a:p>
            <a:pPr algn="l" fontAlgn="base"/>
            <a:endParaRPr lang="en-GB" sz="1600">
              <a:solidFill>
                <a:srgbClr val="444444"/>
              </a:solidFill>
              <a:latin typeface="MuseoSans500"/>
            </a:endParaRPr>
          </a:p>
          <a:p>
            <a:pPr algn="l" fontAlgn="base"/>
            <a:r>
              <a:rPr lang="en-GB" sz="2800" b="0" i="0">
                <a:solidFill>
                  <a:srgbClr val="444444"/>
                </a:solidFill>
                <a:effectLst/>
                <a:latin typeface="MuseoSans500"/>
              </a:rPr>
              <a:t>				"diabetes AND blood pressure"</a:t>
            </a:r>
          </a:p>
          <a:p>
            <a:pPr algn="l" fontAlgn="base"/>
            <a:endParaRPr lang="en-GB" sz="16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 fontAlgn="base"/>
            <a:r>
              <a:rPr lang="en-GB" sz="2800" b="0" i="0">
                <a:solidFill>
                  <a:srgbClr val="444444"/>
                </a:solidFill>
                <a:effectLst/>
                <a:latin typeface="MuseoSans500"/>
              </a:rPr>
              <a:t>				"diabetes AND NOT blood pressure.“</a:t>
            </a:r>
          </a:p>
          <a:p>
            <a:pPr algn="l" fontAlgn="base"/>
            <a:endParaRPr lang="en-GB" sz="28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 fontAlgn="base"/>
            <a:r>
              <a:rPr lang="en-GB" sz="1600" b="1" i="0" u="sng">
                <a:solidFill>
                  <a:srgbClr val="444444"/>
                </a:solidFill>
                <a:effectLst/>
                <a:latin typeface="MuseoSans500"/>
              </a:rPr>
              <a:t>One OR other</a:t>
            </a:r>
          </a:p>
          <a:p>
            <a:pPr algn="l" fontAlgn="base"/>
            <a:r>
              <a:rPr lang="en-GB" sz="2800" b="0" i="0">
                <a:solidFill>
                  <a:srgbClr val="444444"/>
                </a:solidFill>
                <a:effectLst/>
                <a:latin typeface="MuseoSans500"/>
              </a:rPr>
              <a:t>				"sonographer OR scan OR ultrasound"</a:t>
            </a:r>
            <a:br>
              <a:rPr lang="en-GB" sz="2200"/>
            </a:br>
            <a:endParaRPr lang="en-GB" sz="2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323C4-A3BA-4F43-9A6E-1BCC7F84D4B3}"/>
              </a:ext>
            </a:extLst>
          </p:cNvPr>
          <p:cNvSpPr/>
          <p:nvPr/>
        </p:nvSpPr>
        <p:spPr>
          <a:xfrm>
            <a:off x="4572000" y="6144892"/>
            <a:ext cx="4470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hlinkClick r:id="rId4"/>
              </a:rPr>
              <a:t>Find the right stories for you Blog</a:t>
            </a:r>
            <a:endParaRPr lang="en-GB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9CEC4-2DDE-1902-1F47-44219D931598}"/>
              </a:ext>
            </a:extLst>
          </p:cNvPr>
          <p:cNvSpPr txBox="1"/>
          <p:nvPr/>
        </p:nvSpPr>
        <p:spPr>
          <a:xfrm>
            <a:off x="783057" y="61602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5"/>
              </a:rPr>
              <a:t>The world is your bookmark</a:t>
            </a:r>
            <a:endParaRPr lang="en-GB" b="0" i="0">
              <a:solidFill>
                <a:srgbClr val="444444"/>
              </a:solidFill>
              <a:effectLst/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7198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AE4962-4620-7780-ED4D-E4A2993B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066"/>
          <a:stretch/>
        </p:blipFill>
        <p:spPr>
          <a:xfrm>
            <a:off x="0" y="0"/>
            <a:ext cx="9169154" cy="3630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786E2A-9AF6-ED6E-2FB3-8FC1286752D4}"/>
              </a:ext>
            </a:extLst>
          </p:cNvPr>
          <p:cNvSpPr txBox="1"/>
          <p:nvPr/>
        </p:nvSpPr>
        <p:spPr>
          <a:xfrm>
            <a:off x="722376" y="4654296"/>
            <a:ext cx="31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5B1E45"/>
                </a:solidFill>
              </a:rPr>
              <a:t>Before we start…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8A82C-8765-3C59-D810-0067ACABA898}"/>
              </a:ext>
            </a:extLst>
          </p:cNvPr>
          <p:cNvSpPr/>
          <p:nvPr/>
        </p:nvSpPr>
        <p:spPr>
          <a:xfrm>
            <a:off x="4041648" y="4005072"/>
            <a:ext cx="73152" cy="2514600"/>
          </a:xfrm>
          <a:prstGeom prst="rect">
            <a:avLst/>
          </a:prstGeom>
          <a:solidFill>
            <a:srgbClr val="5B1E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215A5-18F3-FDAD-5E4F-800F4BE5CAF9}"/>
              </a:ext>
            </a:extLst>
          </p:cNvPr>
          <p:cNvSpPr txBox="1"/>
          <p:nvPr/>
        </p:nvSpPr>
        <p:spPr>
          <a:xfrm>
            <a:off x="4791456" y="4151376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5B1E45"/>
                </a:solidFill>
              </a:rPr>
              <a:t>Not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5B1E45"/>
                </a:solidFill>
              </a:rPr>
              <a:t>Camera &amp; 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5B1E45"/>
                </a:solidFill>
              </a:rPr>
              <a:t>Interactive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5B1E45"/>
                </a:solidFill>
              </a:rPr>
              <a:t>Post session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>
              <a:solidFill>
                <a:srgbClr val="5B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2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69806-F472-4805-ABA2-4871A0697325}"/>
              </a:ext>
            </a:extLst>
          </p:cNvPr>
          <p:cNvSpPr txBox="1"/>
          <p:nvPr/>
        </p:nvSpPr>
        <p:spPr>
          <a:xfrm>
            <a:off x="973761" y="601724"/>
            <a:ext cx="3067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5B1E45"/>
                </a:solidFill>
              </a:rPr>
              <a:t>Example Stem Search!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4B173-A03A-4C35-BB95-2E2E2A1D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5" y="1911096"/>
            <a:ext cx="8503415" cy="2474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95D27-7864-4AAD-83DD-12DD3F0C7E0D}"/>
              </a:ext>
            </a:extLst>
          </p:cNvPr>
          <p:cNvSpPr txBox="1"/>
          <p:nvPr/>
        </p:nvSpPr>
        <p:spPr>
          <a:xfrm>
            <a:off x="640585" y="5613005"/>
            <a:ext cx="8156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https://www.careopinion.org.uk/opinions?phrase=midwife+or+midwives+or+nurs*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5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7265-9E9F-E3B1-3DBB-98A3394F6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2204CA-A8F2-66C7-D1D1-0EDFFA666ECD}"/>
              </a:ext>
            </a:extLst>
          </p:cNvPr>
          <p:cNvSpPr txBox="1"/>
          <p:nvPr/>
        </p:nvSpPr>
        <p:spPr>
          <a:xfrm>
            <a:off x="284521" y="182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Any Questions?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ABFD9-AC7A-3216-009A-B59D677C85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9" r="5479" b="-2"/>
          <a:stretch/>
        </p:blipFill>
        <p:spPr>
          <a:xfrm>
            <a:off x="378247" y="1107182"/>
            <a:ext cx="38862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3684C-542D-4897-FE02-61629E58EE74}"/>
              </a:ext>
            </a:extLst>
          </p:cNvPr>
          <p:cNvSpPr txBox="1"/>
          <p:nvPr/>
        </p:nvSpPr>
        <p:spPr>
          <a:xfrm>
            <a:off x="4498848" y="536321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BD4F5-E35E-0017-CBE2-80E827E8256B}"/>
              </a:ext>
            </a:extLst>
          </p:cNvPr>
          <p:cNvSpPr txBox="1"/>
          <p:nvPr/>
        </p:nvSpPr>
        <p:spPr>
          <a:xfrm>
            <a:off x="4498848" y="3969943"/>
            <a:ext cx="4576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Next up: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Subscriber Tagging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5B1E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9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6CBF-AFD0-F009-E7FB-7FE3D84E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9B4B7B-AA9D-2D30-4C48-E49FAEBE8E5F}"/>
              </a:ext>
            </a:extLst>
          </p:cNvPr>
          <p:cNvSpPr txBox="1"/>
          <p:nvPr/>
        </p:nvSpPr>
        <p:spPr>
          <a:xfrm>
            <a:off x="2359127" y="1925713"/>
            <a:ext cx="4769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Subscriber Tagging / Story Tagging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824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065D0-99BA-435C-B543-5595F9A20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79" y="224732"/>
            <a:ext cx="7993585" cy="2519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12FBC-396A-43E5-B9BA-3048B4CD6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79" y="3163235"/>
            <a:ext cx="6674349" cy="2954761"/>
          </a:xfrm>
          <a:prstGeom prst="rect">
            <a:avLst/>
          </a:prstGeom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057465E3-E890-4A62-AFC0-A4D9345DD676}"/>
              </a:ext>
            </a:extLst>
          </p:cNvPr>
          <p:cNvSpPr/>
          <p:nvPr/>
        </p:nvSpPr>
        <p:spPr>
          <a:xfrm rot="10800000">
            <a:off x="4722829" y="3429000"/>
            <a:ext cx="1131216" cy="11085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560A1-765E-461B-B345-DB506314DD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262" y="3949831"/>
            <a:ext cx="3042189" cy="27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2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B689-DCD9-5AC3-F70D-1E199E3C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831B31-F50C-7D7C-F726-25450A5E0641}"/>
              </a:ext>
            </a:extLst>
          </p:cNvPr>
          <p:cNvSpPr txBox="1"/>
          <p:nvPr/>
        </p:nvSpPr>
        <p:spPr>
          <a:xfrm>
            <a:off x="634180" y="30202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B10059"/>
                </a:solidFill>
              </a:rPr>
              <a:t>Different types of Tags</a:t>
            </a:r>
            <a:endParaRPr lang="en-GB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1F42D-432C-2D98-AFF0-3A8CD502B5A9}"/>
              </a:ext>
            </a:extLst>
          </p:cNvPr>
          <p:cNvSpPr txBox="1"/>
          <p:nvPr/>
        </p:nvSpPr>
        <p:spPr>
          <a:xfrm>
            <a:off x="894734" y="1691148"/>
            <a:ext cx="76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Primary tags			                  Secondary Tags OR	Story Tags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7C2FB-39EA-C46B-224A-4C8CC7D3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0" y="2467897"/>
            <a:ext cx="2729544" cy="2787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5AE33F-0C0D-E0E2-B8D5-AD59384B1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693" y="2442322"/>
            <a:ext cx="5458587" cy="272453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BC689FCF-E3B9-AF28-300D-BA37E17AB2A4}"/>
              </a:ext>
            </a:extLst>
          </p:cNvPr>
          <p:cNvSpPr/>
          <p:nvPr/>
        </p:nvSpPr>
        <p:spPr>
          <a:xfrm>
            <a:off x="3795252" y="2060480"/>
            <a:ext cx="206477" cy="14398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B1386A3-BE9D-E58F-CD52-13834A995798}"/>
              </a:ext>
            </a:extLst>
          </p:cNvPr>
          <p:cNvSpPr/>
          <p:nvPr/>
        </p:nvSpPr>
        <p:spPr>
          <a:xfrm rot="5400000">
            <a:off x="5336145" y="4228493"/>
            <a:ext cx="206477" cy="14398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FC0073-A6C1-903D-5498-10DD2E32F8CB}"/>
              </a:ext>
            </a:extLst>
          </p:cNvPr>
          <p:cNvSpPr/>
          <p:nvPr/>
        </p:nvSpPr>
        <p:spPr>
          <a:xfrm>
            <a:off x="3363724" y="924232"/>
            <a:ext cx="99414" cy="58108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8F293C-2FDE-4470-8C2E-F6B9B58E8D8E}"/>
              </a:ext>
            </a:extLst>
          </p:cNvPr>
          <p:cNvSpPr txBox="1"/>
          <p:nvPr/>
        </p:nvSpPr>
        <p:spPr>
          <a:xfrm>
            <a:off x="974557" y="2081932"/>
            <a:ext cx="719488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GB" sz="2000">
                <a:solidFill>
                  <a:srgbClr val="5B1E45"/>
                </a:solidFill>
              </a:rPr>
              <a:t>Other tags on stories are added by the author. You might want to group stories differently.</a:t>
            </a:r>
          </a:p>
          <a:p>
            <a:pPr fontAlgn="base">
              <a:spcAft>
                <a:spcPts val="600"/>
              </a:spcAft>
            </a:pPr>
            <a:endParaRPr lang="en-GB" sz="2000">
              <a:solidFill>
                <a:srgbClr val="5B1E45"/>
              </a:solidFill>
            </a:endParaRPr>
          </a:p>
          <a:p>
            <a:pPr fontAlgn="base">
              <a:spcAft>
                <a:spcPts val="600"/>
              </a:spcAft>
            </a:pPr>
            <a:r>
              <a:rPr lang="en-GB" sz="2000">
                <a:solidFill>
                  <a:srgbClr val="5B1E45"/>
                </a:solidFill>
              </a:rPr>
              <a:t>Some examples, you might want to:-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</a:rPr>
              <a:t>Compliment types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</a:rPr>
              <a:t>Group stories together 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</a:rPr>
              <a:t>Find and count stories according to a set of Quality Standards 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</a:rPr>
              <a:t>Research project</a:t>
            </a:r>
            <a:endParaRPr lang="en-GB" sz="2000">
              <a:solidFill>
                <a:srgbClr val="5B1E45"/>
              </a:solidFill>
            </a:endParaRP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</a:rPr>
              <a:t>Highlight stories in for use in training &amp; education</a:t>
            </a:r>
            <a:endParaRPr lang="en-GB" b="1">
              <a:solidFill>
                <a:srgbClr val="5B1E45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470459-AB69-45C5-9EAA-126EC1946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282" y="1077503"/>
            <a:ext cx="5465618" cy="595267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B10059"/>
                </a:solidFill>
              </a:rPr>
              <a:t>Why would I want to add tags to stories?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9FDCF-93E4-BA8A-AEDF-1D3DEE07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5F14C-B44C-A5A3-B577-1E64DEBB5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DFC5D-76BD-C68E-D50D-AF4E666BB448}"/>
              </a:ext>
            </a:extLst>
          </p:cNvPr>
          <p:cNvSpPr txBox="1"/>
          <p:nvPr/>
        </p:nvSpPr>
        <p:spPr>
          <a:xfrm>
            <a:off x="1184787" y="61522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>
                <a:solidFill>
                  <a:srgbClr val="444444"/>
                </a:solidFill>
                <a:effectLst/>
                <a:latin typeface="MuseoSans500"/>
                <a:hlinkClick r:id="rId3"/>
              </a:rPr>
              <a:t>Now you can tag stories too</a:t>
            </a:r>
            <a:endParaRPr lang="en-GB" b="0" i="0">
              <a:solidFill>
                <a:srgbClr val="444444"/>
              </a:solidFill>
              <a:effectLst/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530192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470459-AB69-45C5-9EAA-126EC1946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330459"/>
            <a:ext cx="5623560" cy="1129393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B10059"/>
                </a:solidFill>
              </a:rPr>
              <a:t>Why would I want to add tags to stories? </a:t>
            </a:r>
            <a:r>
              <a:rPr lang="en-GB" sz="2000">
                <a:solidFill>
                  <a:srgbClr val="B10059"/>
                </a:solidFill>
              </a:rPr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5B4C2-26BB-4F38-8CBC-8961184C79B7}"/>
              </a:ext>
            </a:extLst>
          </p:cNvPr>
          <p:cNvSpPr txBox="1"/>
          <p:nvPr/>
        </p:nvSpPr>
        <p:spPr>
          <a:xfrm>
            <a:off x="577791" y="1935340"/>
            <a:ext cx="79884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/>
              <a:t>Northern Ireland regional compliments group headings: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ea typeface="Times New Roman" panose="02020603050405020304" pitchFamily="18" charset="0"/>
              </a:rPr>
              <a:t>Quality of Treatment &amp; Care</a:t>
            </a:r>
            <a:endParaRPr lang="en-GB" altLang="en-US" sz="2400">
              <a:ea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ea typeface="Times New Roman" panose="02020603050405020304" pitchFamily="18" charset="0"/>
              </a:rPr>
              <a:t>Staff Attitude &amp; Behaviour</a:t>
            </a:r>
            <a:endParaRPr lang="en-GB" altLang="en-US" sz="2400">
              <a:ea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ea typeface="Times New Roman" panose="02020603050405020304" pitchFamily="18" charset="0"/>
              </a:rPr>
              <a:t>Information &amp; Communication </a:t>
            </a:r>
            <a:endParaRPr lang="en-GB" altLang="en-US" sz="2400">
              <a:ea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ea typeface="Times New Roman" panose="02020603050405020304" pitchFamily="18" charset="0"/>
              </a:rPr>
              <a:t>Environment </a:t>
            </a:r>
            <a:endParaRPr lang="en-GB" altLang="en-US" sz="2400">
              <a:ea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ea typeface="Times New Roman" panose="02020603050405020304" pitchFamily="18" charset="0"/>
              </a:rPr>
              <a:t>Other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sz="240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/>
              <a:t>These can be created as subscriber tags –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/>
              <a:t>e.g. “</a:t>
            </a:r>
            <a:r>
              <a:rPr lang="en-GB" altLang="en-US" sz="2400" b="1"/>
              <a:t>compliment treatment and care</a:t>
            </a:r>
            <a:r>
              <a:rPr lang="en-GB" altLang="en-US" sz="2400"/>
              <a:t>” or “</a:t>
            </a:r>
            <a:r>
              <a:rPr lang="en-GB" altLang="en-US" sz="2400" b="1"/>
              <a:t>compliment staff</a:t>
            </a:r>
            <a:r>
              <a:rPr lang="en-GB" altLang="en-US" sz="2400"/>
              <a:t>”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/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/>
              <a:t>This can be visible to people on your subscription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C3CF5-A796-D4C7-3446-99721ECC31A6}"/>
              </a:ext>
            </a:extLst>
          </p:cNvPr>
          <p:cNvSpPr txBox="1"/>
          <p:nvPr/>
        </p:nvSpPr>
        <p:spPr>
          <a:xfrm>
            <a:off x="502920" y="6411923"/>
            <a:ext cx="755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3"/>
              </a:rPr>
              <a:t>https://www.careopinion.org.uk/blogposts/1251/celebrating-staff-mentioned-by-name-using-subscriber-tagging</a:t>
            </a:r>
            <a:endParaRPr lang="en-GB" sz="1200"/>
          </a:p>
          <a:p>
            <a:endParaRPr lang="en-GB" sz="1200"/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6040722D-4DA5-056E-FC7E-A95B89C5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752343"/>
            <a:ext cx="1641754" cy="16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7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8CEC9D-BDF2-3CD3-01DD-8F6069F745F0}"/>
              </a:ext>
            </a:extLst>
          </p:cNvPr>
          <p:cNvSpPr/>
          <p:nvPr/>
        </p:nvSpPr>
        <p:spPr>
          <a:xfrm>
            <a:off x="421093" y="1573415"/>
            <a:ext cx="8398442" cy="36868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293C-2FDE-4470-8C2E-F6B9B58E8D8E}"/>
              </a:ext>
            </a:extLst>
          </p:cNvPr>
          <p:cNvSpPr txBox="1"/>
          <p:nvPr/>
        </p:nvSpPr>
        <p:spPr>
          <a:xfrm>
            <a:off x="1224836" y="3844531"/>
            <a:ext cx="71948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endParaRPr lang="en-GB" sz="2000"/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74097-E58A-40A9-B5E1-14F429235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877" y="748630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en-GB" sz="4700">
                <a:solidFill>
                  <a:srgbClr val="B10059"/>
                </a:solidFill>
              </a:rPr>
              <a:t>Tags can have different visibility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9CC77-EC50-4C4C-84E9-EDD2C5B33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093" y="1195134"/>
            <a:ext cx="2430392" cy="5026528"/>
          </a:xfrm>
        </p:spPr>
        <p:txBody>
          <a:bodyPr anchor="ctr">
            <a:normAutofit/>
          </a:bodyPr>
          <a:lstStyle/>
          <a:p>
            <a:pPr algn="r"/>
            <a:r>
              <a:rPr lang="en-GB" sz="1700" b="1">
                <a:solidFill>
                  <a:schemeClr val="tx1"/>
                </a:solidFill>
              </a:rPr>
              <a:t>Private (visible to me)</a:t>
            </a:r>
          </a:p>
          <a:p>
            <a:pPr algn="r"/>
            <a:endParaRPr lang="en-GB" sz="1700" b="1">
              <a:solidFill>
                <a:schemeClr val="tx1"/>
              </a:solidFill>
            </a:endParaRPr>
          </a:p>
          <a:p>
            <a:pPr algn="r"/>
            <a:r>
              <a:rPr lang="en-GB" sz="1700" b="1">
                <a:solidFill>
                  <a:schemeClr val="tx1"/>
                </a:solidFill>
              </a:rPr>
              <a:t>Shared in my subscription</a:t>
            </a:r>
          </a:p>
          <a:p>
            <a:pPr algn="r"/>
            <a:endParaRPr lang="en-GB" sz="1700" b="1">
              <a:solidFill>
                <a:schemeClr val="tx1"/>
              </a:solidFill>
            </a:endParaRPr>
          </a:p>
          <a:p>
            <a:pPr algn="r"/>
            <a:r>
              <a:rPr lang="en-GB" sz="1700" b="1">
                <a:solidFill>
                  <a:schemeClr val="tx1"/>
                </a:solidFill>
              </a:rPr>
              <a:t>Public</a:t>
            </a:r>
          </a:p>
          <a:p>
            <a:pPr algn="r"/>
            <a:r>
              <a:rPr lang="en-GB" sz="1700">
                <a:solidFill>
                  <a:schemeClr val="accent1"/>
                </a:solidFill>
              </a:rPr>
              <a:t> </a:t>
            </a:r>
          </a:p>
          <a:p>
            <a:pPr algn="r"/>
            <a:endParaRPr lang="en-GB" sz="17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F3AC0-0E4B-D7F3-3455-BC7A272B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284FBF-69BC-1BD2-7319-4DFA5168D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11" y="909240"/>
            <a:ext cx="7351178" cy="52159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sz="3600">
                <a:solidFill>
                  <a:srgbClr val="B10059"/>
                </a:solidFill>
              </a:rPr>
              <a:t>Add a Subscriber Tag </a:t>
            </a:r>
            <a:r>
              <a:rPr lang="en-GB" sz="3600" b="1" u="sng">
                <a:solidFill>
                  <a:srgbClr val="B10059"/>
                </a:solidFill>
              </a:rPr>
              <a:t>while on a 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4E8C79-E96B-BC6E-05E3-F42777D4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34" y="2202356"/>
            <a:ext cx="3457575" cy="391477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409A5E1-2C62-962B-7762-07875108FB2F}"/>
              </a:ext>
            </a:extLst>
          </p:cNvPr>
          <p:cNvSpPr/>
          <p:nvPr/>
        </p:nvSpPr>
        <p:spPr>
          <a:xfrm rot="10800000">
            <a:off x="2309409" y="3429000"/>
            <a:ext cx="2499919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24006-4523-0EE4-03D5-4D5457F50B59}"/>
              </a:ext>
            </a:extLst>
          </p:cNvPr>
          <p:cNvSpPr txBox="1"/>
          <p:nvPr/>
        </p:nvSpPr>
        <p:spPr>
          <a:xfrm>
            <a:off x="6186879" y="2860456"/>
            <a:ext cx="254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These are only visible and clickable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90EE-60BC-D5B6-3000-F61EAFDD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514" y="3847390"/>
            <a:ext cx="2833515" cy="301061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F45E670-E459-20EF-05C1-59E1EB0655F5}"/>
              </a:ext>
            </a:extLst>
          </p:cNvPr>
          <p:cNvSpPr/>
          <p:nvPr/>
        </p:nvSpPr>
        <p:spPr>
          <a:xfrm>
            <a:off x="5291758" y="4925961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B99557-7E96-72AD-1F59-915AF961AA44}"/>
              </a:ext>
            </a:extLst>
          </p:cNvPr>
          <p:cNvSpPr/>
          <p:nvPr/>
        </p:nvSpPr>
        <p:spPr>
          <a:xfrm>
            <a:off x="775572" y="5510980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5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FA9F10-9614-4780-93D8-18D7D38CF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46" y="1434794"/>
            <a:ext cx="7351178" cy="52159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sz="3600">
                <a:solidFill>
                  <a:srgbClr val="B10059"/>
                </a:solidFill>
              </a:rPr>
              <a:t>Subscriber Tags appear under the story when logged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E7DA0-F292-4A4F-9557-DF8F1F160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05" y="2155971"/>
            <a:ext cx="5204420" cy="427240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DCAA114-1A15-4449-8DC2-4E6E1341307D}"/>
              </a:ext>
            </a:extLst>
          </p:cNvPr>
          <p:cNvSpPr/>
          <p:nvPr/>
        </p:nvSpPr>
        <p:spPr>
          <a:xfrm rot="10800000">
            <a:off x="3899451" y="5144891"/>
            <a:ext cx="4161909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B1927-5C5C-4F6B-B54F-46FE9A3A3EAE}"/>
              </a:ext>
            </a:extLst>
          </p:cNvPr>
          <p:cNvSpPr txBox="1"/>
          <p:nvPr/>
        </p:nvSpPr>
        <p:spPr>
          <a:xfrm>
            <a:off x="6329492" y="4205352"/>
            <a:ext cx="254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Anyone in your organisation can see these and click them </a:t>
            </a:r>
          </a:p>
        </p:txBody>
      </p:sp>
    </p:spTree>
    <p:extLst>
      <p:ext uri="{BB962C8B-B14F-4D97-AF65-F5344CB8AC3E}">
        <p14:creationId xmlns:p14="http://schemas.microsoft.com/office/powerpoint/2010/main" val="416536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626B26-2DD8-4C7C-96C9-CF4AA871E2AB}"/>
              </a:ext>
            </a:extLst>
          </p:cNvPr>
          <p:cNvSpPr txBox="1"/>
          <p:nvPr/>
        </p:nvSpPr>
        <p:spPr>
          <a:xfrm>
            <a:off x="770528" y="353635"/>
            <a:ext cx="73040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</a:rPr>
              <a:t>In this workshop we will help you to:-</a:t>
            </a:r>
          </a:p>
          <a:p>
            <a:endParaRPr lang="en-GB" sz="2400">
              <a:solidFill>
                <a:srgbClr val="5B1E45"/>
              </a:solidFill>
            </a:endParaRPr>
          </a:p>
          <a:p>
            <a:r>
              <a:rPr lang="en-GB" sz="2400" b="1" u="sng">
                <a:solidFill>
                  <a:srgbClr val="B10059"/>
                </a:solidFill>
              </a:rPr>
              <a:t>Part 1 – 45 mins</a:t>
            </a:r>
          </a:p>
          <a:p>
            <a:endParaRPr lang="en-GB" sz="2400">
              <a:solidFill>
                <a:srgbClr val="5B1E4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</a:rPr>
              <a:t>Learn about basic searching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</a:rPr>
              <a:t>Advanced searching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</a:rPr>
              <a:t>Subscriber or Story tagging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</a:rPr>
              <a:t>Bulk upload tagging</a:t>
            </a:r>
          </a:p>
          <a:p>
            <a:pPr algn="ctr"/>
            <a:br>
              <a:rPr lang="en-GB" sz="2400">
                <a:solidFill>
                  <a:srgbClr val="5B1E45"/>
                </a:solidFill>
              </a:rPr>
            </a:br>
            <a:r>
              <a:rPr lang="en-GB" sz="1600" b="1">
                <a:solidFill>
                  <a:srgbClr val="5B1E45"/>
                </a:solidFill>
              </a:rPr>
              <a:t>5 mins Comfort Break</a:t>
            </a:r>
          </a:p>
          <a:p>
            <a:endParaRPr lang="en-GB" sz="2400">
              <a:solidFill>
                <a:srgbClr val="5B1E45"/>
              </a:solidFill>
            </a:endParaRPr>
          </a:p>
          <a:p>
            <a:r>
              <a:rPr lang="en-GB" sz="2400" b="1" u="sng">
                <a:solidFill>
                  <a:srgbClr val="B10059"/>
                </a:solidFill>
              </a:rPr>
              <a:t>Part 2 – 40 mins</a:t>
            </a:r>
          </a:p>
          <a:p>
            <a:endParaRPr lang="en-GB" sz="2400">
              <a:solidFill>
                <a:srgbClr val="5B1E4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</a:rPr>
              <a:t>Case Study One (with activity) – </a:t>
            </a:r>
            <a:r>
              <a:rPr lang="en-GB" sz="2000" i="1">
                <a:solidFill>
                  <a:srgbClr val="5B1E45"/>
                </a:solidFill>
              </a:rPr>
              <a:t>Anne-Marie the patient experience facilitator</a:t>
            </a:r>
          </a:p>
          <a:p>
            <a:endParaRPr lang="en-GB" sz="2000">
              <a:solidFill>
                <a:srgbClr val="5B1E4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</a:rPr>
              <a:t>Case Study Two (with activity) – </a:t>
            </a:r>
            <a:r>
              <a:rPr lang="en-GB" sz="2000" i="1">
                <a:solidFill>
                  <a:srgbClr val="5B1E45"/>
                </a:solidFill>
              </a:rPr>
              <a:t>Neil the Occupational Therapy Student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97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FA9F10-9614-4780-93D8-18D7D38CF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46" y="1434794"/>
            <a:ext cx="7351178" cy="52159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sz="3600">
                <a:solidFill>
                  <a:srgbClr val="B10059"/>
                </a:solidFill>
              </a:rPr>
              <a:t>Private Tags appear in the drawer (menu on the left) when logged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9A320-54A0-44EB-B777-15B737ED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26" y="2310511"/>
            <a:ext cx="3457575" cy="391477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DCAA114-1A15-4449-8DC2-4E6E1341307D}"/>
              </a:ext>
            </a:extLst>
          </p:cNvPr>
          <p:cNvSpPr/>
          <p:nvPr/>
        </p:nvSpPr>
        <p:spPr>
          <a:xfrm rot="10800000">
            <a:off x="3607267" y="3011648"/>
            <a:ext cx="2499919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1BBE3-08FF-41EA-A67C-219212C468F2}"/>
              </a:ext>
            </a:extLst>
          </p:cNvPr>
          <p:cNvSpPr txBox="1"/>
          <p:nvPr/>
        </p:nvSpPr>
        <p:spPr>
          <a:xfrm>
            <a:off x="6186879" y="2860456"/>
            <a:ext cx="254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These are only visible and clickable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56397-62D8-EC31-16D6-F9624D9A2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514" y="3847390"/>
            <a:ext cx="2833515" cy="301061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00BB6B8-ACD8-C949-36FC-658BAE9E1B6F}"/>
              </a:ext>
            </a:extLst>
          </p:cNvPr>
          <p:cNvSpPr/>
          <p:nvPr/>
        </p:nvSpPr>
        <p:spPr>
          <a:xfrm>
            <a:off x="5291758" y="4925961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0E05A20-74DD-1E91-48B6-EBEF7B6A2097}"/>
              </a:ext>
            </a:extLst>
          </p:cNvPr>
          <p:cNvSpPr/>
          <p:nvPr/>
        </p:nvSpPr>
        <p:spPr>
          <a:xfrm>
            <a:off x="775572" y="5510980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40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913CD-BC92-C5BA-940E-94DC85BC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77464C84-6C31-7FCA-6D4A-B5F772E482AB}"/>
              </a:ext>
            </a:extLst>
          </p:cNvPr>
          <p:cNvSpPr/>
          <p:nvPr/>
        </p:nvSpPr>
        <p:spPr>
          <a:xfrm>
            <a:off x="5291758" y="4925961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597F7-8685-17AD-28FC-5159F6BC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58" y="0"/>
            <a:ext cx="785003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0C4ACF5-B7BA-AAE6-95D2-B47B1E290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051" y="5948516"/>
            <a:ext cx="3416021" cy="558800"/>
          </a:xfrm>
        </p:spPr>
        <p:txBody>
          <a:bodyPr>
            <a:normAutofit/>
          </a:bodyPr>
          <a:lstStyle/>
          <a:p>
            <a:r>
              <a:rPr lang="en-GB" sz="2000" b="1"/>
              <a:t>Bulk Tag up-loading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D109213-7D0A-482C-DFB8-A3F9A5AF788D}"/>
              </a:ext>
            </a:extLst>
          </p:cNvPr>
          <p:cNvSpPr/>
          <p:nvPr/>
        </p:nvSpPr>
        <p:spPr>
          <a:xfrm>
            <a:off x="529765" y="6507316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6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412F-62DF-8985-48F1-EB17AFB01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4C19DB43-4B16-D820-B119-615BAC3E887A}"/>
              </a:ext>
            </a:extLst>
          </p:cNvPr>
          <p:cNvSpPr/>
          <p:nvPr/>
        </p:nvSpPr>
        <p:spPr>
          <a:xfrm>
            <a:off x="5291758" y="4925961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BACCC3A-1181-6036-385B-445E80CD0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051" y="5948516"/>
            <a:ext cx="3416021" cy="558800"/>
          </a:xfrm>
        </p:spPr>
        <p:txBody>
          <a:bodyPr>
            <a:normAutofit/>
          </a:bodyPr>
          <a:lstStyle/>
          <a:p>
            <a:r>
              <a:rPr lang="en-GB" sz="2000" b="1"/>
              <a:t>Bulk Tag up-loading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D1071-28B1-AAE6-75C8-2F12A5B3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5" y="1191249"/>
            <a:ext cx="5963482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9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EEDE-A8F5-5CB4-CD7F-3EE175918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1A1F0BD-2406-B955-FC4B-EA2FB40F92E5}"/>
              </a:ext>
            </a:extLst>
          </p:cNvPr>
          <p:cNvSpPr/>
          <p:nvPr/>
        </p:nvSpPr>
        <p:spPr>
          <a:xfrm>
            <a:off x="5291758" y="4925961"/>
            <a:ext cx="492101" cy="176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2751E9-16D9-1E80-2FC3-79ED1895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051" y="5948516"/>
            <a:ext cx="3416021" cy="558800"/>
          </a:xfrm>
        </p:spPr>
        <p:txBody>
          <a:bodyPr>
            <a:normAutofit/>
          </a:bodyPr>
          <a:lstStyle/>
          <a:p>
            <a:r>
              <a:rPr lang="en-GB" sz="2000" b="1"/>
              <a:t>Bulk Tag up-loading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E0A38-513B-CB16-E00A-285BD576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237679"/>
            <a:ext cx="8773749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1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90789-AFEB-4FE5-BE9E-44737F66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5" y="1654434"/>
            <a:ext cx="7956045" cy="3242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A12B40-7933-4C31-8EB0-D1C6F02C819C}"/>
              </a:ext>
            </a:extLst>
          </p:cNvPr>
          <p:cNvSpPr txBox="1"/>
          <p:nvPr/>
        </p:nvSpPr>
        <p:spPr>
          <a:xfrm>
            <a:off x="594851" y="635765"/>
            <a:ext cx="6690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listing in a table report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81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A9C83-7885-4FCB-BDD8-6ECD4532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42455"/>
            <a:ext cx="8178799" cy="5173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EFA294-E95A-475A-A674-F8C25009CAED}"/>
              </a:ext>
            </a:extLst>
          </p:cNvPr>
          <p:cNvSpPr/>
          <p:nvPr/>
        </p:nvSpPr>
        <p:spPr>
          <a:xfrm>
            <a:off x="4239113" y="5886242"/>
            <a:ext cx="428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https://www.careopinion.org.uk/vis/6u528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06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8D934-5455-4332-A7AE-3E464ECE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7" y="640216"/>
            <a:ext cx="4140085" cy="2500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BD00C-38F4-4358-BA90-481C0AEC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82" y="238330"/>
            <a:ext cx="4190797" cy="2500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4DE52-FF22-49EC-9D33-426DCAF5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326" y="3429000"/>
            <a:ext cx="4696027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0DE5-EA9F-313C-F6FF-32A83F8B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622FE3-894E-6BD8-8551-1A763EA91A8E}"/>
              </a:ext>
            </a:extLst>
          </p:cNvPr>
          <p:cNvSpPr txBox="1"/>
          <p:nvPr/>
        </p:nvSpPr>
        <p:spPr>
          <a:xfrm>
            <a:off x="284521" y="182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Any Questions?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DBC29-285B-43F3-DD51-1D834F0C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9" r="5479" b="-2"/>
          <a:stretch/>
        </p:blipFill>
        <p:spPr>
          <a:xfrm>
            <a:off x="378247" y="1107182"/>
            <a:ext cx="38862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37EC2-E255-0D07-D7F9-EECBBFA0517D}"/>
              </a:ext>
            </a:extLst>
          </p:cNvPr>
          <p:cNvSpPr txBox="1"/>
          <p:nvPr/>
        </p:nvSpPr>
        <p:spPr>
          <a:xfrm>
            <a:off x="4498848" y="536321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AF580-8541-AE10-867C-55F1A472297F}"/>
              </a:ext>
            </a:extLst>
          </p:cNvPr>
          <p:cNvSpPr txBox="1"/>
          <p:nvPr/>
        </p:nvSpPr>
        <p:spPr>
          <a:xfrm>
            <a:off x="4358173" y="3429000"/>
            <a:ext cx="45765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Next up: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Comfort Break &amp;</a:t>
            </a:r>
            <a:b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Case Studies Tasks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5B1E4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3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320A7B-67F5-459C-8021-F1861D6A77B4}"/>
              </a:ext>
            </a:extLst>
          </p:cNvPr>
          <p:cNvSpPr txBox="1"/>
          <p:nvPr/>
        </p:nvSpPr>
        <p:spPr>
          <a:xfrm>
            <a:off x="1014761" y="2475571"/>
            <a:ext cx="786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B10059"/>
                </a:solidFill>
              </a:rPr>
              <a:t>5 Min 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A7C9-76F4-01D0-C0EB-31F8E620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954" y="83160"/>
            <a:ext cx="3248478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B5221-5EA8-F123-7742-0260E5C3822B}"/>
              </a:ext>
            </a:extLst>
          </p:cNvPr>
          <p:cNvSpPr txBox="1"/>
          <p:nvPr/>
        </p:nvSpPr>
        <p:spPr>
          <a:xfrm>
            <a:off x="284521" y="182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Quick Poll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74BC2-077C-5468-49AA-51B2CFFF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9" r="5479" b="-2"/>
          <a:stretch/>
        </p:blipFill>
        <p:spPr>
          <a:xfrm>
            <a:off x="3691718" y="320601"/>
            <a:ext cx="3886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76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5FF30-F748-D6B5-8874-B82051461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EAD48-A236-C69E-3A25-92C104E40C7D}"/>
              </a:ext>
            </a:extLst>
          </p:cNvPr>
          <p:cNvSpPr txBox="1"/>
          <p:nvPr/>
        </p:nvSpPr>
        <p:spPr>
          <a:xfrm>
            <a:off x="2359127" y="1925713"/>
            <a:ext cx="4769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Basic Searching</a:t>
            </a:r>
            <a:endParaRPr lang="en-US" sz="4400" kern="1200">
              <a:solidFill>
                <a:srgbClr val="B1005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727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69806-F472-4805-ABA2-4871A0697325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B10059"/>
                </a:solidFill>
                <a:latin typeface="+mj-lt"/>
                <a:ea typeface="+mj-ea"/>
                <a:cs typeface="+mj-cs"/>
              </a:rPr>
              <a:t>Searching is the start of everything on Care Opinion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11507-D55D-46DC-BCAF-9A780AA92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9" r="15375" b="1"/>
          <a:stretch/>
        </p:blipFill>
        <p:spPr>
          <a:xfrm>
            <a:off x="628650" y="2543969"/>
            <a:ext cx="3886200" cy="2914650"/>
          </a:xfrm>
          <a:prstGeom prst="rect">
            <a:avLst/>
          </a:prstGeom>
          <a:noFill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A68B8-5B5C-0F05-1C77-9F7BA3350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5795" y="1920202"/>
            <a:ext cx="3886200" cy="3375604"/>
          </a:xfrm>
        </p:spPr>
      </p:pic>
    </p:spTree>
    <p:extLst>
      <p:ext uri="{BB962C8B-B14F-4D97-AF65-F5344CB8AC3E}">
        <p14:creationId xmlns:p14="http://schemas.microsoft.com/office/powerpoint/2010/main" val="63379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D2FAA-3A5F-EC45-7815-DAC280A6D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9BB20-76AE-0587-868C-F89595D9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22"/>
            <a:ext cx="9144000" cy="45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8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AA5CCA-14CE-0191-04D0-80F2A7F5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8" b="1"/>
          <a:stretch/>
        </p:blipFill>
        <p:spPr>
          <a:xfrm>
            <a:off x="886064" y="2093975"/>
            <a:ext cx="7075607" cy="4338801"/>
          </a:xfrm>
          <a:prstGeom prst="rect">
            <a:avLst/>
          </a:prstGeom>
        </p:spPr>
      </p:pic>
      <p:sp>
        <p:nvSpPr>
          <p:cNvPr id="3" name="AutoShape 2" descr="Immersive Reader">
            <a:extLst>
              <a:ext uri="{FF2B5EF4-FFF2-40B4-BE49-F238E27FC236}">
                <a16:creationId xmlns:a16="http://schemas.microsoft.com/office/drawing/2014/main" id="{E632A254-FA0B-4FC4-A6D6-C59A0793C21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1305203" flipH="1" flipV="1">
            <a:off x="361950" y="-136525"/>
            <a:ext cx="177602" cy="1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499BF-0FAA-4A88-990C-223436984CF7}"/>
              </a:ext>
            </a:extLst>
          </p:cNvPr>
          <p:cNvSpPr txBox="1"/>
          <p:nvPr/>
        </p:nvSpPr>
        <p:spPr>
          <a:xfrm>
            <a:off x="671356" y="48382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Searching</a:t>
            </a:r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stories about the same </a:t>
            </a: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stories by the same </a:t>
            </a: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stories with the same </a:t>
            </a: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797BE2-C935-4FF2-A477-F5E66F316565}"/>
              </a:ext>
            </a:extLst>
          </p:cNvPr>
          <p:cNvSpPr/>
          <p:nvPr/>
        </p:nvSpPr>
        <p:spPr>
          <a:xfrm>
            <a:off x="989376" y="3239363"/>
            <a:ext cx="2776128" cy="50889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C559A-769B-42A2-A992-416499D8422D}"/>
              </a:ext>
            </a:extLst>
          </p:cNvPr>
          <p:cNvSpPr/>
          <p:nvPr/>
        </p:nvSpPr>
        <p:spPr>
          <a:xfrm>
            <a:off x="1263272" y="3745361"/>
            <a:ext cx="1068448" cy="238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871D3A-0B42-419B-A948-0BFF554AA0ED}"/>
              </a:ext>
            </a:extLst>
          </p:cNvPr>
          <p:cNvSpPr/>
          <p:nvPr/>
        </p:nvSpPr>
        <p:spPr>
          <a:xfrm>
            <a:off x="5321808" y="4067681"/>
            <a:ext cx="1023524" cy="36750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CCBF1C-BFEF-4646-B2A5-EA9F64235DBE}"/>
              </a:ext>
            </a:extLst>
          </p:cNvPr>
          <p:cNvSpPr/>
          <p:nvPr/>
        </p:nvSpPr>
        <p:spPr>
          <a:xfrm>
            <a:off x="4980967" y="6523412"/>
            <a:ext cx="41630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hlinkClick r:id="rId4"/>
              </a:rPr>
              <a:t>https://www.careopinion.org.uk/info/subscriber-help-searching</a:t>
            </a:r>
            <a:endParaRPr lang="en-GB" sz="11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D47C84-F00A-F93A-1390-9AD1D8A475AE}"/>
              </a:ext>
            </a:extLst>
          </p:cNvPr>
          <p:cNvSpPr/>
          <p:nvPr/>
        </p:nvSpPr>
        <p:spPr>
          <a:xfrm>
            <a:off x="671356" y="6065276"/>
            <a:ext cx="1023524" cy="36750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69806-F472-4805-ABA2-4871A0697325}"/>
              </a:ext>
            </a:extLst>
          </p:cNvPr>
          <p:cNvSpPr txBox="1"/>
          <p:nvPr/>
        </p:nvSpPr>
        <p:spPr>
          <a:xfrm>
            <a:off x="1120065" y="967484"/>
            <a:ext cx="47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Searching on </a:t>
            </a:r>
            <a:r>
              <a:rPr lang="en-GB" sz="3200">
                <a:solidFill>
                  <a:srgbClr val="B10059"/>
                </a:solidFill>
              </a:rPr>
              <a:t>Care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10E7-5AC8-4BD4-B237-AAB3C452C292}"/>
              </a:ext>
            </a:extLst>
          </p:cNvPr>
          <p:cNvSpPr txBox="1"/>
          <p:nvPr/>
        </p:nvSpPr>
        <p:spPr>
          <a:xfrm>
            <a:off x="1120065" y="1645919"/>
            <a:ext cx="757788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/>
          </a:p>
          <a:p>
            <a:r>
              <a:rPr lang="en-GB" sz="2400"/>
              <a:t>What can I search by?.......</a:t>
            </a:r>
          </a:p>
          <a:p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/>
              <a:t>Service </a:t>
            </a:r>
            <a:r>
              <a:rPr lang="en-GB" sz="2200">
                <a:solidFill>
                  <a:srgbClr val="FF0000"/>
                </a:solidFill>
              </a:rPr>
              <a:t>(Service) </a:t>
            </a:r>
            <a:r>
              <a:rPr lang="en-GB" sz="2200" err="1"/>
              <a:t>eg</a:t>
            </a:r>
            <a:r>
              <a:rPr lang="en-GB" sz="2200"/>
              <a:t> hospital, care home </a:t>
            </a:r>
          </a:p>
          <a:p>
            <a:pPr lvl="1"/>
            <a:r>
              <a:rPr lang="en-GB" sz="2200"/>
              <a:t>Services within services – your friend </a:t>
            </a:r>
            <a:r>
              <a:rPr lang="en-GB" sz="2200">
                <a:solidFill>
                  <a:srgbClr val="B10059"/>
                </a:solidFill>
              </a:rPr>
              <a:t>(refine</a:t>
            </a:r>
            <a:r>
              <a:rPr lang="en-GB" sz="2200"/>
              <a:t>), e.g. endoscopy, A&amp;E…</a:t>
            </a:r>
          </a:p>
          <a:p>
            <a:pPr lvl="1"/>
            <a:endParaRPr lang="en-GB" sz="2200">
              <a:solidFill>
                <a:srgbClr val="B100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/>
              <a:t>Population Area</a:t>
            </a:r>
            <a:r>
              <a:rPr lang="en-GB" sz="2200"/>
              <a:t> </a:t>
            </a:r>
            <a:r>
              <a:rPr lang="en-GB" sz="2200">
                <a:solidFill>
                  <a:srgbClr val="FF0000"/>
                </a:solidFill>
              </a:rPr>
              <a:t>(Area) </a:t>
            </a:r>
            <a:r>
              <a:rPr lang="en-GB" sz="2200"/>
              <a:t>e.g. Sheffield, Midlothian, Belfast…</a:t>
            </a:r>
          </a:p>
          <a:p>
            <a:r>
              <a:rPr lang="en-GB" sz="22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/>
              <a:t>Speciality </a:t>
            </a:r>
            <a:r>
              <a:rPr lang="en-GB" sz="2200">
                <a:solidFill>
                  <a:srgbClr val="FF0000"/>
                </a:solidFill>
              </a:rPr>
              <a:t>(Treatment function) </a:t>
            </a:r>
            <a:r>
              <a:rPr lang="en-GB" sz="2200"/>
              <a:t>e.g. Cardiology, Emergency medicine, Addiction services…</a:t>
            </a:r>
          </a:p>
          <a:p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/>
              <a:t>Tag</a:t>
            </a:r>
            <a:r>
              <a:rPr lang="en-GB" sz="2200"/>
              <a:t> </a:t>
            </a:r>
            <a:r>
              <a:rPr lang="en-GB" sz="2200">
                <a:solidFill>
                  <a:srgbClr val="FF0000"/>
                </a:solidFill>
              </a:rPr>
              <a:t>(Tag) </a:t>
            </a:r>
            <a:r>
              <a:rPr lang="en-GB" sz="2200"/>
              <a:t>e.g. nurse, compassion, staff, parking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/>
              <a:t>Phrase</a:t>
            </a:r>
            <a:r>
              <a:rPr lang="en-GB" sz="2200"/>
              <a:t> e.g. “scan, “blood transfusion” “children”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lvl="4"/>
            <a:endParaRPr lang="en-GB" sz="2200"/>
          </a:p>
          <a:p>
            <a:pPr lvl="4"/>
            <a:endParaRPr lang="en-GB" sz="2200"/>
          </a:p>
          <a:p>
            <a:pPr lvl="3"/>
            <a:endParaRPr lang="en-GB" sz="220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200"/>
          </a:p>
          <a:p>
            <a:br>
              <a:rPr lang="en-GB" sz="2200"/>
            </a:b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40316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  <Item xmlns="f47fa861-369f-4035-a868-dd727a8f1ebe" xsi:nil="true"/>
  </documentManagement>
</p:properties>
</file>

<file path=customXml/itemProps1.xml><?xml version="1.0" encoding="utf-8"?>
<ds:datastoreItem xmlns:ds="http://schemas.openxmlformats.org/officeDocument/2006/customXml" ds:itemID="{E3124E77-1C62-4FAF-93C3-51E110A329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9A53B-0F3E-4FD9-88AB-FB31F8260039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175915-D86F-4951-8A5B-FA65B2378A30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Microsoft Office PowerPoint</Application>
  <PresentationFormat>On-screen Show (4:3)</PresentationFormat>
  <Paragraphs>259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VetoComMedium</vt:lpstr>
      <vt:lpstr>Calibri Light</vt:lpstr>
      <vt:lpstr>Arial</vt:lpstr>
      <vt:lpstr>Times New Roman</vt:lpstr>
      <vt:lpstr>MuseoSans500</vt:lpstr>
      <vt:lpstr>Calibri</vt:lpstr>
      <vt:lpstr>VetoComBold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would I want to add tags to stories?</vt:lpstr>
      <vt:lpstr>Why would I want to add tags to stories? Example:</vt:lpstr>
      <vt:lpstr>Tags can have different visibility </vt:lpstr>
      <vt:lpstr>Add a Subscriber Tag while on a story</vt:lpstr>
      <vt:lpstr>Subscriber Tags appear under the story when logged in</vt:lpstr>
      <vt:lpstr>Private Tags appear in the drawer (menu on the left) when logged in</vt:lpstr>
      <vt:lpstr>Bulk Tag up-loading</vt:lpstr>
      <vt:lpstr>Bulk Tag up-loading</vt:lpstr>
      <vt:lpstr>Bulk Tag up-loading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Alexander</dc:creator>
  <cp:lastModifiedBy>James Munro</cp:lastModifiedBy>
  <cp:revision>2</cp:revision>
  <dcterms:created xsi:type="dcterms:W3CDTF">2020-02-25T13:17:58Z</dcterms:created>
  <dcterms:modified xsi:type="dcterms:W3CDTF">2025-06-04T12:26:06Z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